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03E903-11F4-4267-92C5-17D238263102}" type="datetimeFigureOut">
              <a:rPr lang="sk-SK" smtClean="0"/>
              <a:pPr/>
              <a:t>7. 4. 2021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75E5EA-4A26-4FC6-B40B-E0C95C50FDC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9BA9F69-517C-4C8D-82E6-A2E596493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4293096"/>
            <a:ext cx="6655736" cy="1944216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A07DBB51-C1B2-4E8B-AA34-72431F59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школа и школьные предметы</a:t>
            </a:r>
            <a:endParaRPr lang="sk-SK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Š Jarovnice – Základná škola Jarovnice 192">
            <a:extLst>
              <a:ext uri="{FF2B5EF4-FFF2-40B4-BE49-F238E27FC236}">
                <a16:creationId xmlns:a16="http://schemas.microsoft.com/office/drawing/2014/main" id="{39EF1AEE-C717-4291-8E45-A67E7D31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714625"/>
            <a:ext cx="704197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2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648073"/>
          </a:xfrm>
        </p:spPr>
        <p:txBody>
          <a:bodyPr>
            <a:normAutofit fontScale="92500" lnSpcReduction="20000"/>
          </a:bodyPr>
          <a:lstStyle/>
          <a:p>
            <a:r>
              <a:rPr lang="sk-SK" sz="4800" dirty="0"/>
              <a:t>С</a:t>
            </a:r>
            <a:r>
              <a:rPr lang="ru-RU" sz="4800" dirty="0"/>
              <a:t>пасибо</a:t>
            </a:r>
            <a:r>
              <a:rPr lang="sk-SK" sz="4800" dirty="0"/>
              <a:t> </a:t>
            </a:r>
            <a:r>
              <a:rPr lang="ru-RU" sz="4800" dirty="0"/>
              <a:t>за</a:t>
            </a:r>
            <a:r>
              <a:rPr lang="sk-SK" sz="4800" dirty="0"/>
              <a:t> </a:t>
            </a:r>
            <a:r>
              <a:rPr lang="ru-RU" sz="4800" dirty="0"/>
              <a:t>внимание</a:t>
            </a:r>
            <a:r>
              <a:rPr lang="sk-SK" sz="4800" dirty="0"/>
              <a:t>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AC12025-C0D8-469E-B16D-3319D47A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850106"/>
          </a:xfrm>
        </p:spPr>
        <p:txBody>
          <a:bodyPr>
            <a:normAutofit fontScale="90000"/>
          </a:bodyPr>
          <a:lstStyle/>
          <a:p>
            <a:r>
              <a:rPr lang="sk-SK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yчебные</a:t>
            </a:r>
            <a:r>
              <a:rPr lang="sk-SK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предметы</a:t>
            </a:r>
            <a:r>
              <a:rPr lang="sk-SK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učebné predmety: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62D6B9E-8A28-4814-BC38-A918B755CC41}"/>
              </a:ext>
            </a:extLst>
          </p:cNvPr>
          <p:cNvSpPr txBox="1"/>
          <p:nvPr/>
        </p:nvSpPr>
        <p:spPr>
          <a:xfrm>
            <a:off x="1894136" y="980728"/>
            <a:ext cx="4960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стория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dejepis </a:t>
            </a:r>
            <a:endParaRPr lang="sk-SK" dirty="0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2399F0A-A6BA-4FD3-B8F2-07BD658F691A}"/>
              </a:ext>
            </a:extLst>
          </p:cNvPr>
          <p:cNvSpPr txBox="1"/>
          <p:nvPr/>
        </p:nvSpPr>
        <p:spPr>
          <a:xfrm>
            <a:off x="2091572" y="2779577"/>
            <a:ext cx="4960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</a:t>
            </a:r>
            <a:r>
              <a:rPr lang="sk-S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- matematika</a:t>
            </a:r>
            <a:endParaRPr lang="sk-SK" sz="16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04A1C0CB-B72C-443B-9F89-ABD52CD963E1}"/>
              </a:ext>
            </a:extLst>
          </p:cNvPr>
          <p:cNvSpPr txBox="1"/>
          <p:nvPr/>
        </p:nvSpPr>
        <p:spPr>
          <a:xfrm>
            <a:off x="457200" y="3118130"/>
            <a:ext cx="5987008" cy="1501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biológia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výtvarná výchova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chémia</a:t>
            </a:r>
          </a:p>
          <a:p>
            <a:pPr algn="ctr">
              <a:lnSpc>
                <a:spcPct val="114000"/>
              </a:lnSpc>
              <a:spcAft>
                <a:spcPts val="900"/>
              </a:spcAft>
            </a:pP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5312425-A0D0-43C4-A4CD-B7563773E2F8}"/>
              </a:ext>
            </a:extLst>
          </p:cNvPr>
          <p:cNvSpPr txBox="1"/>
          <p:nvPr/>
        </p:nvSpPr>
        <p:spPr>
          <a:xfrm>
            <a:off x="395536" y="4185484"/>
            <a:ext cx="6459456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трудовое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pracovné vyučovanie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божий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религия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náboženská výchova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этика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etická výchova</a:t>
            </a:r>
            <a:endParaRPr lang="sk-SK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ástupný objekt pre obsah 14">
            <a:extLst>
              <a:ext uri="{FF2B5EF4-FFF2-40B4-BE49-F238E27FC236}">
                <a16:creationId xmlns:a16="http://schemas.microsoft.com/office/drawing/2014/main" id="{664B697B-A989-4123-AE3F-71119C15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677418"/>
          </a:xfrm>
        </p:spPr>
        <p:txBody>
          <a:bodyPr/>
          <a:lstStyle/>
          <a:p>
            <a:pPr marL="109728" indent="0">
              <a:buNone/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  <a:r>
              <a:rPr lang="sk-SK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физкультура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telesná výchova</a:t>
            </a:r>
            <a:endParaRPr lang="sk-SK" dirty="0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4559FC1E-5F5F-4329-A484-344D2171BC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31" y="1810145"/>
            <a:ext cx="1307465" cy="979170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D931222E-75CD-4EFF-B951-A46E3E1C48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0" y="1935301"/>
            <a:ext cx="1371600" cy="1051560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DC100148-0407-44E7-A4C8-6A159B0F979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1" y="699253"/>
            <a:ext cx="115443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1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Первый</a:t>
            </a:r>
            <a:r>
              <a:rPr lang="sk-SK" dirty="0"/>
              <a:t> </a:t>
            </a:r>
            <a:r>
              <a:rPr lang="ru-RU" dirty="0"/>
              <a:t>урок</a:t>
            </a:r>
            <a:r>
              <a:rPr lang="sk-SK" dirty="0"/>
              <a:t> </a:t>
            </a:r>
            <a:r>
              <a:rPr lang="ru-RU" dirty="0"/>
              <a:t>у</a:t>
            </a:r>
            <a:r>
              <a:rPr lang="sk-SK" dirty="0"/>
              <a:t> </a:t>
            </a:r>
            <a:r>
              <a:rPr lang="ru-RU" dirty="0"/>
              <a:t>меня</a:t>
            </a:r>
            <a:r>
              <a:rPr lang="sk-SK" dirty="0"/>
              <a:t> </a:t>
            </a:r>
            <a:r>
              <a:rPr lang="ru-RU" dirty="0"/>
              <a:t>словацкий</a:t>
            </a:r>
            <a:r>
              <a:rPr lang="sk-SK" dirty="0"/>
              <a:t> </a:t>
            </a:r>
            <a:r>
              <a:rPr lang="ru-RU" dirty="0"/>
              <a:t>язык</a:t>
            </a:r>
            <a:r>
              <a:rPr lang="sk-SK" dirty="0"/>
              <a:t>. </a:t>
            </a:r>
            <a:r>
              <a:rPr lang="ru-RU" dirty="0"/>
              <a:t>Мы</a:t>
            </a:r>
            <a:r>
              <a:rPr lang="sk-SK" dirty="0"/>
              <a:t> </a:t>
            </a:r>
            <a:r>
              <a:rPr lang="ru-RU" dirty="0"/>
              <a:t>пишем</a:t>
            </a:r>
            <a:r>
              <a:rPr lang="sk-SK" dirty="0"/>
              <a:t>, </a:t>
            </a:r>
            <a:r>
              <a:rPr lang="ru-RU" dirty="0"/>
              <a:t>говорим</a:t>
            </a:r>
            <a:r>
              <a:rPr lang="sk-SK" dirty="0"/>
              <a:t> </a:t>
            </a:r>
            <a:r>
              <a:rPr lang="ru-RU" dirty="0"/>
              <a:t>и</a:t>
            </a:r>
            <a:r>
              <a:rPr lang="sk-SK" dirty="0"/>
              <a:t> </a:t>
            </a:r>
            <a:r>
              <a:rPr lang="ru-RU" dirty="0"/>
              <a:t>читаем</a:t>
            </a:r>
            <a:r>
              <a:rPr lang="sk-SK" dirty="0"/>
              <a:t> </a:t>
            </a:r>
            <a:r>
              <a:rPr lang="ru-RU" dirty="0"/>
              <a:t>по</a:t>
            </a:r>
            <a:r>
              <a:rPr lang="sk-SK" dirty="0"/>
              <a:t>-</a:t>
            </a:r>
            <a:r>
              <a:rPr lang="ru-RU" dirty="0"/>
              <a:t>словацки</a:t>
            </a:r>
            <a:r>
              <a:rPr lang="sk-SK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</a:t>
            </a:r>
            <a:r>
              <a:rPr lang="sk-SK" dirty="0"/>
              <a:t> </a:t>
            </a:r>
            <a:r>
              <a:rPr lang="ru-RU" dirty="0"/>
              <a:t>урок</a:t>
            </a:r>
            <a:endParaRPr lang="sk-SK" dirty="0"/>
          </a:p>
        </p:txBody>
      </p:sp>
      <p:pic>
        <p:nvPicPr>
          <p:cNvPr id="4" name="Obrázok 3" descr="slovensky jazy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500306"/>
            <a:ext cx="3619507" cy="3382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Второй</a:t>
            </a:r>
            <a:r>
              <a:rPr lang="sk-SK" dirty="0"/>
              <a:t> </a:t>
            </a:r>
            <a:r>
              <a:rPr lang="ru-RU" dirty="0"/>
              <a:t>урок</a:t>
            </a:r>
            <a:r>
              <a:rPr lang="sk-SK" dirty="0"/>
              <a:t> </a:t>
            </a:r>
            <a:r>
              <a:rPr lang="ru-RU" dirty="0"/>
              <a:t>у</a:t>
            </a:r>
            <a:r>
              <a:rPr lang="sk-SK" dirty="0"/>
              <a:t> </a:t>
            </a:r>
            <a:r>
              <a:rPr lang="ru-RU" dirty="0"/>
              <a:t>меня</a:t>
            </a:r>
            <a:r>
              <a:rPr lang="sk-SK" dirty="0"/>
              <a:t> </a:t>
            </a:r>
            <a:r>
              <a:rPr lang="ru-RU" dirty="0"/>
              <a:t>пение</a:t>
            </a:r>
            <a:r>
              <a:rPr lang="sk-SK" dirty="0"/>
              <a:t>. </a:t>
            </a:r>
            <a:r>
              <a:rPr lang="ru-RU" dirty="0"/>
              <a:t>Мы</a:t>
            </a:r>
            <a:r>
              <a:rPr lang="sk-SK" dirty="0"/>
              <a:t> </a:t>
            </a:r>
            <a:r>
              <a:rPr lang="ru-RU" dirty="0"/>
              <a:t>поём</a:t>
            </a:r>
            <a:r>
              <a:rPr lang="sk-SK" dirty="0"/>
              <a:t> </a:t>
            </a:r>
            <a:r>
              <a:rPr lang="ru-RU" dirty="0"/>
              <a:t>песни</a:t>
            </a:r>
            <a:r>
              <a:rPr lang="sk-SK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Второй</a:t>
            </a:r>
            <a:r>
              <a:rPr lang="sk-SK" dirty="0"/>
              <a:t> </a:t>
            </a:r>
            <a:r>
              <a:rPr lang="ru-RU" dirty="0"/>
              <a:t>урок</a:t>
            </a:r>
            <a:endParaRPr lang="sk-SK" dirty="0"/>
          </a:p>
        </p:txBody>
      </p:sp>
      <p:pic>
        <p:nvPicPr>
          <p:cNvPr id="7" name="Obrázok 6" descr="no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000372"/>
            <a:ext cx="2269015" cy="1781177"/>
          </a:xfrm>
          <a:prstGeom prst="rect">
            <a:avLst/>
          </a:prstGeom>
        </p:spPr>
      </p:pic>
      <p:pic>
        <p:nvPicPr>
          <p:cNvPr id="8" name="Obrázok 7" descr="huv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14554"/>
            <a:ext cx="3442062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Третий</a:t>
            </a:r>
            <a:r>
              <a:rPr lang="sk-SK" dirty="0"/>
              <a:t> </a:t>
            </a:r>
            <a:r>
              <a:rPr lang="ru-RU" dirty="0"/>
              <a:t>урок</a:t>
            </a:r>
            <a:r>
              <a:rPr lang="sk-SK" dirty="0"/>
              <a:t> </a:t>
            </a:r>
            <a:r>
              <a:rPr lang="ru-RU" dirty="0"/>
              <a:t>у</a:t>
            </a:r>
            <a:r>
              <a:rPr lang="sk-SK" dirty="0"/>
              <a:t> </a:t>
            </a:r>
            <a:r>
              <a:rPr lang="ru-RU" dirty="0"/>
              <a:t>меня</a:t>
            </a:r>
            <a:r>
              <a:rPr lang="sk-SK" dirty="0"/>
              <a:t> </a:t>
            </a:r>
            <a:r>
              <a:rPr lang="ru-RU" dirty="0"/>
              <a:t>английский</a:t>
            </a:r>
            <a:r>
              <a:rPr lang="sk-SK" dirty="0"/>
              <a:t> </a:t>
            </a:r>
            <a:r>
              <a:rPr lang="ru-RU" dirty="0"/>
              <a:t>язык</a:t>
            </a:r>
            <a:r>
              <a:rPr lang="sk-SK" dirty="0"/>
              <a:t>. </a:t>
            </a:r>
            <a:r>
              <a:rPr lang="ru-RU" dirty="0"/>
              <a:t>Мы пишем</a:t>
            </a:r>
            <a:r>
              <a:rPr lang="sk-SK" dirty="0"/>
              <a:t>, </a:t>
            </a:r>
            <a:r>
              <a:rPr lang="ru-RU" dirty="0"/>
              <a:t>говорим</a:t>
            </a:r>
            <a:r>
              <a:rPr lang="sk-SK" dirty="0"/>
              <a:t> </a:t>
            </a:r>
            <a:r>
              <a:rPr lang="ru-RU" dirty="0"/>
              <a:t>и</a:t>
            </a:r>
            <a:r>
              <a:rPr lang="sk-SK" dirty="0"/>
              <a:t> </a:t>
            </a:r>
            <a:r>
              <a:rPr lang="ru-RU" dirty="0"/>
              <a:t>читаем</a:t>
            </a:r>
            <a:r>
              <a:rPr lang="sk-SK" dirty="0"/>
              <a:t> </a:t>
            </a:r>
            <a:r>
              <a:rPr lang="ru-RU" dirty="0"/>
              <a:t>по</a:t>
            </a:r>
            <a:r>
              <a:rPr lang="sk-SK" dirty="0"/>
              <a:t>-</a:t>
            </a:r>
            <a:r>
              <a:rPr lang="ru-RU" dirty="0"/>
              <a:t>английски</a:t>
            </a:r>
            <a:r>
              <a:rPr lang="sk-SK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Третий</a:t>
            </a:r>
            <a:r>
              <a:rPr lang="sk-SK" dirty="0"/>
              <a:t> </a:t>
            </a:r>
            <a:r>
              <a:rPr lang="ru-RU" dirty="0"/>
              <a:t>урок</a:t>
            </a:r>
            <a:endParaRPr lang="sk-SK" dirty="0"/>
          </a:p>
        </p:txBody>
      </p:sp>
      <p:pic>
        <p:nvPicPr>
          <p:cNvPr id="4" name="Obrázok 3" descr="anglickyJazy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571744"/>
            <a:ext cx="3919547" cy="3357470"/>
          </a:xfrm>
          <a:prstGeom prst="rect">
            <a:avLst/>
          </a:prstGeom>
        </p:spPr>
      </p:pic>
      <p:pic>
        <p:nvPicPr>
          <p:cNvPr id="5" name="Obrázok 4" descr="an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571744"/>
            <a:ext cx="23622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Четвёртый</a:t>
            </a:r>
            <a:r>
              <a:rPr lang="sk-SK" dirty="0"/>
              <a:t> </a:t>
            </a:r>
            <a:r>
              <a:rPr lang="ru-RU" dirty="0"/>
              <a:t>урок</a:t>
            </a:r>
            <a:r>
              <a:rPr lang="sk-SK" dirty="0"/>
              <a:t> </a:t>
            </a:r>
            <a:r>
              <a:rPr lang="ru-RU" dirty="0"/>
              <a:t>у</a:t>
            </a:r>
            <a:r>
              <a:rPr lang="sk-SK" dirty="0"/>
              <a:t> </a:t>
            </a:r>
            <a:r>
              <a:rPr lang="ru-RU" dirty="0"/>
              <a:t>меня</a:t>
            </a:r>
            <a:r>
              <a:rPr lang="sk-SK" dirty="0"/>
              <a:t> м</a:t>
            </a:r>
            <a:r>
              <a:rPr lang="ru-RU" dirty="0"/>
              <a:t>атематика</a:t>
            </a:r>
            <a:r>
              <a:rPr lang="sk-SK" dirty="0"/>
              <a:t>. </a:t>
            </a:r>
            <a:r>
              <a:rPr lang="ru-RU" dirty="0"/>
              <a:t>Мы</a:t>
            </a:r>
            <a:r>
              <a:rPr lang="sk-SK" dirty="0"/>
              <a:t> </a:t>
            </a:r>
            <a:r>
              <a:rPr lang="ru-RU" dirty="0"/>
              <a:t>считаем</a:t>
            </a:r>
            <a:r>
              <a:rPr lang="sk-SK" dirty="0"/>
              <a:t> </a:t>
            </a:r>
            <a:r>
              <a:rPr lang="ru-RU" dirty="0"/>
              <a:t>и</a:t>
            </a:r>
            <a:r>
              <a:rPr lang="sk-SK" dirty="0"/>
              <a:t> </a:t>
            </a:r>
            <a:r>
              <a:rPr lang="ru-RU" dirty="0"/>
              <a:t>решаем</a:t>
            </a:r>
            <a:r>
              <a:rPr lang="sk-SK" dirty="0"/>
              <a:t> </a:t>
            </a:r>
            <a:r>
              <a:rPr lang="ru-RU" dirty="0"/>
              <a:t>задачи</a:t>
            </a:r>
            <a:r>
              <a:rPr lang="sk-SK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Четвёртый</a:t>
            </a:r>
            <a:r>
              <a:rPr lang="sk-SK" dirty="0"/>
              <a:t> </a:t>
            </a:r>
            <a:r>
              <a:rPr lang="ru-RU" dirty="0"/>
              <a:t>урок</a:t>
            </a:r>
            <a:r>
              <a:rPr lang="sk-SK" dirty="0"/>
              <a:t> </a:t>
            </a:r>
          </a:p>
        </p:txBody>
      </p:sp>
      <p:pic>
        <p:nvPicPr>
          <p:cNvPr id="4" name="Obrázok 3" descr="matemati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285992"/>
            <a:ext cx="3352800" cy="3448050"/>
          </a:xfrm>
          <a:prstGeom prst="rect">
            <a:avLst/>
          </a:prstGeom>
        </p:spPr>
      </p:pic>
      <p:pic>
        <p:nvPicPr>
          <p:cNvPr id="5" name="Obrázok 4" descr="matematika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857496"/>
            <a:ext cx="3086100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Пятый</a:t>
            </a:r>
            <a:r>
              <a:rPr lang="sk-SK" dirty="0"/>
              <a:t> </a:t>
            </a:r>
            <a:r>
              <a:rPr lang="ru-RU" dirty="0"/>
              <a:t>урок</a:t>
            </a:r>
            <a:r>
              <a:rPr lang="sk-SK" dirty="0"/>
              <a:t> </a:t>
            </a:r>
            <a:r>
              <a:rPr lang="ru-RU" dirty="0"/>
              <a:t>у</a:t>
            </a:r>
            <a:r>
              <a:rPr lang="sk-SK" dirty="0"/>
              <a:t> </a:t>
            </a:r>
            <a:r>
              <a:rPr lang="ru-RU" dirty="0"/>
              <a:t>меня</a:t>
            </a:r>
            <a:r>
              <a:rPr lang="sk-SK" dirty="0"/>
              <a:t> </a:t>
            </a:r>
            <a:r>
              <a:rPr lang="ru-RU" dirty="0"/>
              <a:t>физкультура</a:t>
            </a:r>
            <a:r>
              <a:rPr lang="sk-SK" dirty="0"/>
              <a:t>. </a:t>
            </a:r>
            <a:r>
              <a:rPr lang="ru-RU" dirty="0"/>
              <a:t>Мы</a:t>
            </a:r>
            <a:r>
              <a:rPr lang="sk-SK" dirty="0"/>
              <a:t> </a:t>
            </a:r>
            <a:r>
              <a:rPr lang="ru-RU" dirty="0"/>
              <a:t>играем</a:t>
            </a:r>
            <a:r>
              <a:rPr lang="sk-SK" dirty="0"/>
              <a:t> </a:t>
            </a:r>
            <a:r>
              <a:rPr lang="ru-RU" dirty="0"/>
              <a:t>в</a:t>
            </a:r>
            <a:r>
              <a:rPr lang="sk-SK" dirty="0"/>
              <a:t> </a:t>
            </a:r>
            <a:r>
              <a:rPr lang="ru-RU" dirty="0"/>
              <a:t>волейбол</a:t>
            </a:r>
            <a:r>
              <a:rPr lang="sk-SK" dirty="0"/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Пятый</a:t>
            </a:r>
            <a:r>
              <a:rPr lang="sk-SK" dirty="0"/>
              <a:t> </a:t>
            </a:r>
            <a:r>
              <a:rPr lang="ru-RU" dirty="0"/>
              <a:t>урок</a:t>
            </a:r>
            <a:r>
              <a:rPr lang="sk-SK" dirty="0"/>
              <a:t> </a:t>
            </a:r>
          </a:p>
        </p:txBody>
      </p:sp>
      <p:pic>
        <p:nvPicPr>
          <p:cNvPr id="4" name="Obrázok 3" descr="volejb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143248"/>
            <a:ext cx="1952634" cy="2249434"/>
          </a:xfrm>
          <a:prstGeom prst="rect">
            <a:avLst/>
          </a:prstGeom>
        </p:spPr>
      </p:pic>
      <p:pic>
        <p:nvPicPr>
          <p:cNvPr id="5" name="Obrázok 4" descr="volejbal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857496"/>
            <a:ext cx="285750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Шестой</a:t>
            </a:r>
            <a:r>
              <a:rPr lang="sk-SK" dirty="0"/>
              <a:t> </a:t>
            </a:r>
            <a:r>
              <a:rPr lang="ru-RU" dirty="0"/>
              <a:t>урок</a:t>
            </a:r>
            <a:r>
              <a:rPr lang="sk-SK" dirty="0"/>
              <a:t> </a:t>
            </a:r>
            <a:r>
              <a:rPr lang="ru-RU" dirty="0"/>
              <a:t>у</a:t>
            </a:r>
            <a:r>
              <a:rPr lang="sk-SK" dirty="0"/>
              <a:t> </a:t>
            </a:r>
            <a:r>
              <a:rPr lang="ru-RU" dirty="0"/>
              <a:t>меня</a:t>
            </a:r>
            <a:r>
              <a:rPr lang="sk-SK" dirty="0"/>
              <a:t> </a:t>
            </a:r>
            <a:r>
              <a:rPr lang="ru-RU" dirty="0"/>
              <a:t>биология</a:t>
            </a:r>
            <a:r>
              <a:rPr lang="sk-SK" dirty="0"/>
              <a:t>. </a:t>
            </a:r>
            <a:r>
              <a:rPr lang="ru-RU" dirty="0"/>
              <a:t>Мы</a:t>
            </a:r>
            <a:r>
              <a:rPr lang="sk-SK" dirty="0"/>
              <a:t> </a:t>
            </a:r>
            <a:r>
              <a:rPr lang="ru-RU" dirty="0"/>
              <a:t>роботаем</a:t>
            </a:r>
            <a:r>
              <a:rPr lang="sk-SK" dirty="0"/>
              <a:t> </a:t>
            </a:r>
            <a:r>
              <a:rPr lang="ru-RU" dirty="0"/>
              <a:t>с</a:t>
            </a:r>
            <a:r>
              <a:rPr lang="sk-SK" dirty="0"/>
              <a:t> </a:t>
            </a:r>
            <a:r>
              <a:rPr lang="ru-RU" dirty="0"/>
              <a:t>микроскопом</a:t>
            </a:r>
            <a:r>
              <a:rPr lang="sk-SK" dirty="0"/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Шестой</a:t>
            </a:r>
            <a:r>
              <a:rPr lang="sk-SK" dirty="0"/>
              <a:t> </a:t>
            </a:r>
            <a:r>
              <a:rPr lang="ru-RU" dirty="0"/>
              <a:t>урок</a:t>
            </a:r>
            <a:endParaRPr lang="sk-SK" dirty="0"/>
          </a:p>
        </p:txBody>
      </p:sp>
      <p:pic>
        <p:nvPicPr>
          <p:cNvPr id="4" name="Obrázok 3" descr="mik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571744"/>
            <a:ext cx="2914655" cy="3260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00726"/>
          </a:xfrm>
        </p:spPr>
        <p:txBody>
          <a:bodyPr/>
          <a:lstStyle/>
          <a:p>
            <a:r>
              <a:rPr lang="ru-RU" dirty="0"/>
              <a:t>После</a:t>
            </a:r>
            <a:r>
              <a:rPr lang="sk-SK" dirty="0"/>
              <a:t> </a:t>
            </a:r>
            <a:r>
              <a:rPr lang="ru-RU" dirty="0"/>
              <a:t>шестого</a:t>
            </a:r>
            <a:r>
              <a:rPr lang="sk-SK" dirty="0"/>
              <a:t> </a:t>
            </a:r>
            <a:r>
              <a:rPr lang="ru-RU" dirty="0"/>
              <a:t>урока</a:t>
            </a:r>
            <a:r>
              <a:rPr lang="sk-SK" dirty="0"/>
              <a:t> </a:t>
            </a:r>
            <a:r>
              <a:rPr lang="ru-RU" dirty="0"/>
              <a:t>я</a:t>
            </a:r>
            <a:r>
              <a:rPr lang="sk-SK" dirty="0"/>
              <a:t> </a:t>
            </a:r>
            <a:r>
              <a:rPr lang="ru-RU" dirty="0"/>
              <a:t>иду</a:t>
            </a:r>
            <a:r>
              <a:rPr lang="sk-SK" dirty="0"/>
              <a:t> </a:t>
            </a:r>
            <a:r>
              <a:rPr lang="ru-RU" dirty="0"/>
              <a:t>обедать</a:t>
            </a:r>
            <a:r>
              <a:rPr lang="sk-SK" dirty="0"/>
              <a:t> </a:t>
            </a:r>
            <a:r>
              <a:rPr lang="ru-RU" dirty="0"/>
              <a:t>в</a:t>
            </a:r>
            <a:r>
              <a:rPr lang="sk-SK" dirty="0"/>
              <a:t> </a:t>
            </a:r>
            <a:r>
              <a:rPr lang="ru-RU" dirty="0"/>
              <a:t>школьную</a:t>
            </a:r>
            <a:r>
              <a:rPr lang="sk-SK" dirty="0"/>
              <a:t> </a:t>
            </a:r>
            <a:r>
              <a:rPr lang="ru-RU" dirty="0"/>
              <a:t>столовую</a:t>
            </a:r>
            <a:r>
              <a:rPr lang="sk-SK" dirty="0"/>
              <a:t>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>
              <a:buNone/>
            </a:pPr>
            <a:r>
              <a:rPr lang="sk-SK" dirty="0"/>
              <a:t> </a:t>
            </a:r>
            <a:r>
              <a:rPr lang="ru-RU" dirty="0"/>
              <a:t>После</a:t>
            </a:r>
            <a:r>
              <a:rPr lang="sk-SK" dirty="0"/>
              <a:t> </a:t>
            </a:r>
            <a:r>
              <a:rPr lang="ru-RU" dirty="0"/>
              <a:t>обед</a:t>
            </a:r>
            <a:r>
              <a:rPr lang="sk-SK" dirty="0"/>
              <a:t>a </a:t>
            </a:r>
            <a:r>
              <a:rPr lang="ru-RU" dirty="0"/>
              <a:t>я</a:t>
            </a:r>
            <a:r>
              <a:rPr lang="sk-SK" dirty="0"/>
              <a:t> </a:t>
            </a:r>
            <a:r>
              <a:rPr lang="ru-RU" dirty="0"/>
              <a:t>иду</a:t>
            </a:r>
            <a:r>
              <a:rPr lang="sk-SK" dirty="0"/>
              <a:t> </a:t>
            </a:r>
            <a:r>
              <a:rPr lang="ru-RU" dirty="0"/>
              <a:t>домой</a:t>
            </a:r>
            <a:r>
              <a:rPr lang="sk-SK" dirty="0"/>
              <a:t>. </a:t>
            </a:r>
            <a:r>
              <a:rPr lang="ru-RU" dirty="0"/>
              <a:t>Дома</a:t>
            </a:r>
            <a:r>
              <a:rPr lang="sk-SK" dirty="0"/>
              <a:t> </a:t>
            </a:r>
            <a:r>
              <a:rPr lang="ru-RU" dirty="0"/>
              <a:t>я</a:t>
            </a:r>
            <a:r>
              <a:rPr lang="sk-SK" dirty="0"/>
              <a:t> </a:t>
            </a:r>
            <a:r>
              <a:rPr lang="ru-RU" dirty="0"/>
              <a:t>учусь</a:t>
            </a:r>
            <a:r>
              <a:rPr lang="sk-SK" dirty="0"/>
              <a:t>. </a:t>
            </a:r>
          </a:p>
        </p:txBody>
      </p:sp>
      <p:pic>
        <p:nvPicPr>
          <p:cNvPr id="1026" name="Picture 2" descr="D:\Iné\Moje veci\Škola\Ruský jazyk\Projekt Môj deň\Obrázky\jeda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332" y="1357298"/>
            <a:ext cx="3375336" cy="2529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328</TotalTime>
  <Words>169</Words>
  <Application>Microsoft Office PowerPoint</Application>
  <PresentationFormat>Prezentácia na obrazovke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8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Hala</vt:lpstr>
      <vt:lpstr>Моя школа и школьные предметы</vt:lpstr>
      <vt:lpstr>yчебные предметы - učebné predmety: </vt:lpstr>
      <vt:lpstr>Первый урок</vt:lpstr>
      <vt:lpstr>Второй урок</vt:lpstr>
      <vt:lpstr>Третий урок</vt:lpstr>
      <vt:lpstr>Четвёртый урок </vt:lpstr>
      <vt:lpstr>Пятый урок </vt:lpstr>
      <vt:lpstr>Шестой урок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день в школе</dc:title>
  <dc:creator>Ján</dc:creator>
  <cp:lastModifiedBy>PC</cp:lastModifiedBy>
  <cp:revision>33</cp:revision>
  <dcterms:created xsi:type="dcterms:W3CDTF">2010-11-01T14:17:53Z</dcterms:created>
  <dcterms:modified xsi:type="dcterms:W3CDTF">2021-04-07T08:24:13Z</dcterms:modified>
</cp:coreProperties>
</file>