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BA0CC4-1D74-4CF7-A217-E9DCA397A1FC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82C0D-EDFF-4116-9B8E-923AA59A4FC8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96944" cy="5832648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Comic Sans MS" panose="030F0702030302020204" pitchFamily="66" charset="0"/>
              </a:rPr>
              <a:t>Dynamický opis</a:t>
            </a:r>
            <a:endParaRPr lang="sk-SK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62484"/>
            <a:ext cx="3089060" cy="436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1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7" y="836712"/>
            <a:ext cx="8712969" cy="5877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dirty="0">
                <a:latin typeface="Comic Sans MS" panose="030F0702030302020204" pitchFamily="66" charset="0"/>
              </a:rPr>
              <a:t>Dynamický </a:t>
            </a:r>
            <a:r>
              <a:rPr lang="sk-SK" sz="3200" b="1" dirty="0" smtClean="0">
                <a:latin typeface="Comic Sans MS" panose="030F0702030302020204" pitchFamily="66" charset="0"/>
              </a:rPr>
              <a:t>opis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anose="030F0702030302020204" pitchFamily="66" charset="0"/>
              </a:rPr>
              <a:t>meniaci sa opis, vyvíjajúci sa opis. 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anose="030F0702030302020204" pitchFamily="66" charset="0"/>
              </a:rPr>
              <a:t>je to opis dejov, procesov či činností, ktoré sa opakujú. 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anose="030F0702030302020204" pitchFamily="66" charset="0"/>
              </a:rPr>
              <a:t>typickým dynamickým opisom je opis pracovnej činnosti.</a:t>
            </a:r>
            <a:endParaRPr lang="sk-SK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53136"/>
            <a:ext cx="1406947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k-SK" sz="3200" b="1" dirty="0">
                <a:latin typeface="Comic Sans MS" panose="030F0702030302020204" pitchFamily="66" charset="0"/>
              </a:rPr>
              <a:t>Základné znaky dynamického opisu</a:t>
            </a:r>
            <a:r>
              <a:rPr lang="sk-SK" sz="3200" b="1" dirty="0" smtClean="0">
                <a:latin typeface="Comic Sans MS" panose="030F0702030302020204" pitchFamily="66" charset="0"/>
              </a:rPr>
              <a:t>:</a:t>
            </a:r>
            <a:endParaRPr lang="sk-SK" sz="32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predmetom opisu je dej, proces alebo činnosť, ktorá sa opakuje.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v opise deja, procesu či činnosti vysvetľujeme čiastkové úkony v istej postupnosti.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poradie opisovaných častí je záväzné.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4081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7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omic Sans MS" panose="030F0702030302020204" pitchFamily="66" charset="0"/>
              </a:rPr>
              <a:t>V </a:t>
            </a:r>
            <a:r>
              <a:rPr lang="sk-SK" sz="3200" b="1" dirty="0">
                <a:latin typeface="Comic Sans MS" panose="030F0702030302020204" pitchFamily="66" charset="0"/>
              </a:rPr>
              <a:t>dynamickom opise sa najviac uplatňujú: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slovesá v 1. osobe množného čísla prítomného času,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slovesá v 2.osobe množného čísla rozkazovacieho spôsobu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4081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8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sz="3200" b="1" dirty="0">
                <a:latin typeface="Comic Sans MS" panose="030F0702030302020204" pitchFamily="66" charset="0"/>
              </a:rPr>
              <a:t>Nepečený čokoládový </a:t>
            </a:r>
            <a:r>
              <a:rPr lang="sk-SK" sz="3200" b="1" dirty="0" err="1" smtClean="0">
                <a:latin typeface="Comic Sans MS" panose="030F0702030302020204" pitchFamily="66" charset="0"/>
              </a:rPr>
              <a:t>cheesecake</a:t>
            </a:r>
            <a:endParaRPr lang="sk-SK" sz="3200" b="1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3400" b="1" dirty="0">
                <a:latin typeface="Comic Sans MS" panose="030F0702030302020204" pitchFamily="66" charset="0"/>
              </a:rPr>
              <a:t>Suroviny: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1 balíček 	</a:t>
            </a:r>
            <a:r>
              <a:rPr lang="sk-SK" sz="3400" dirty="0" err="1">
                <a:latin typeface="Comic Sans MS" panose="030F0702030302020204" pitchFamily="66" charset="0"/>
              </a:rPr>
              <a:t>BeBe</a:t>
            </a:r>
            <a:r>
              <a:rPr lang="sk-SK" sz="3400" dirty="0">
                <a:latin typeface="Comic Sans MS" panose="030F0702030302020204" pitchFamily="66" charset="0"/>
              </a:rPr>
              <a:t> keksy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100g 		maslo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500g		nízkotučný tvaroh jemný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1ks		smotana na šľahanie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300g 		čokoláda na varenie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b="1" dirty="0">
                <a:latin typeface="Comic Sans MS" panose="030F0702030302020204" pitchFamily="66" charset="0"/>
              </a:rPr>
              <a:t>Poleva: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140ml </a:t>
            </a:r>
            <a:r>
              <a:rPr lang="sk-SK" sz="3400" dirty="0" smtClean="0">
                <a:latin typeface="Comic Sans MS" panose="030F0702030302020204" pitchFamily="66" charset="0"/>
              </a:rPr>
              <a:t>         smotana </a:t>
            </a:r>
            <a:r>
              <a:rPr lang="sk-SK" sz="3400" dirty="0">
                <a:latin typeface="Comic Sans MS" panose="030F0702030302020204" pitchFamily="66" charset="0"/>
              </a:rPr>
              <a:t>na šľahanie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400" dirty="0">
                <a:latin typeface="Comic Sans MS" panose="030F0702030302020204" pitchFamily="66" charset="0"/>
              </a:rPr>
              <a:t>100g 		čokoláda na varenie</a:t>
            </a:r>
          </a:p>
          <a:p>
            <a:pPr marL="0" indent="0">
              <a:buNone/>
            </a:pPr>
            <a:endParaRPr lang="sk-SK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97152"/>
            <a:ext cx="14081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4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POSTUP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Sušienky rozdrvíme a pridáme rozpustené maslo.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Zmes roztlačíme na tortovú formu vystlanú alobalom.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Nad parou rozpustíme čokoládu.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Zatiaľ si v miske rozmiešame tvaroh, do ktorého nalejeme šľahačkovú smotanu.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Keď sa nám čokoláda rozpustí, necháme ju chvíľu vychladiť a pridáme k tvarohovej zmesi. 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395702"/>
            <a:ext cx="1048073" cy="13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5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6. </a:t>
            </a:r>
            <a:r>
              <a:rPr lang="sk-SK" dirty="0">
                <a:latin typeface="Comic Sans MS" panose="030F0702030302020204" pitchFamily="66" charset="0"/>
              </a:rPr>
              <a:t>Rozmiešanú hmotu vylejeme na pripravený </a:t>
            </a:r>
            <a:r>
              <a:rPr lang="sk-SK" dirty="0" smtClean="0">
                <a:latin typeface="Comic Sans MS" panose="030F0702030302020204" pitchFamily="66" charset="0"/>
              </a:rPr>
              <a:t>sušienkový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    korpus </a:t>
            </a:r>
            <a:r>
              <a:rPr lang="sk-SK" dirty="0">
                <a:latin typeface="Comic Sans MS" panose="030F0702030302020204" pitchFamily="66" charset="0"/>
              </a:rPr>
              <a:t>a uhladíme.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7</a:t>
            </a:r>
            <a:r>
              <a:rPr lang="sk-SK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sk-SK" dirty="0">
                <a:latin typeface="Comic Sans MS" panose="030F0702030302020204" pitchFamily="66" charset="0"/>
              </a:rPr>
              <a:t>Polevu si pripravíme tak, že nad parou v </a:t>
            </a:r>
            <a:r>
              <a:rPr lang="sk-SK" dirty="0" smtClean="0">
                <a:latin typeface="Comic Sans MS" panose="030F0702030302020204" pitchFamily="66" charset="0"/>
              </a:rPr>
              <a:t>šľahačkovej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    smotane </a:t>
            </a:r>
            <a:r>
              <a:rPr lang="sk-SK" dirty="0">
                <a:latin typeface="Comic Sans MS" panose="030F0702030302020204" pitchFamily="66" charset="0"/>
              </a:rPr>
              <a:t>rozpustíme čokoládu.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8</a:t>
            </a:r>
            <a:r>
              <a:rPr lang="sk-SK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sk-SK" dirty="0">
                <a:latin typeface="Comic Sans MS" panose="030F0702030302020204" pitchFamily="66" charset="0"/>
              </a:rPr>
              <a:t>Necháme chvíľu vychladnúť a nalejeme na plnku.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9. </a:t>
            </a:r>
            <a:r>
              <a:rPr lang="sk-SK" dirty="0">
                <a:latin typeface="Comic Sans MS" panose="030F0702030302020204" pitchFamily="66" charset="0"/>
              </a:rPr>
              <a:t>Koláč necháme na chladnom mieste celú noc.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10.</a:t>
            </a:r>
            <a:r>
              <a:rPr lang="sk-SK" dirty="0" smtClean="0">
                <a:latin typeface="Comic Sans MS" panose="030F0702030302020204" pitchFamily="66" charset="0"/>
              </a:rPr>
              <a:t>Pred </a:t>
            </a:r>
            <a:r>
              <a:rPr lang="sk-SK" dirty="0">
                <a:latin typeface="Comic Sans MS" panose="030F0702030302020204" pitchFamily="66" charset="0"/>
              </a:rPr>
              <a:t>podávaním môžeme </a:t>
            </a:r>
            <a:r>
              <a:rPr lang="sk-SK" dirty="0" err="1">
                <a:latin typeface="Comic Sans MS" panose="030F0702030302020204" pitchFamily="66" charset="0"/>
              </a:rPr>
              <a:t>cheesecake</a:t>
            </a: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ozdobiť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   šľahačkou</a:t>
            </a:r>
            <a:r>
              <a:rPr lang="sk-SK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40210"/>
            <a:ext cx="1312040" cy="172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9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210</Words>
  <Application>Microsoft Office PowerPoint</Application>
  <PresentationFormat>Prezentácia na obrazovke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Gabika</dc:creator>
  <cp:lastModifiedBy>Gabika</cp:lastModifiedBy>
  <cp:revision>4</cp:revision>
  <dcterms:created xsi:type="dcterms:W3CDTF">2021-01-18T18:14:09Z</dcterms:created>
  <dcterms:modified xsi:type="dcterms:W3CDTF">2021-01-18T18:48:51Z</dcterms:modified>
</cp:coreProperties>
</file>