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56" y="-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ED9989-3535-4911-8813-D2283E2A1500}" type="datetimeFigureOut">
              <a:rPr lang="sk-SK" smtClean="0"/>
              <a:t>25. 1. 2021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9478CCD-3A1C-4656-92CE-0F81ACBA91A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2928" cy="6120680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           Z </a:t>
            </a:r>
            <a:r>
              <a:rPr lang="sk-SK" sz="3600" b="1" dirty="0"/>
              <a:t>teplého </a:t>
            </a:r>
            <a:r>
              <a:rPr lang="sk-SK" sz="3600" b="1" dirty="0" smtClean="0"/>
              <a:t>hniezda</a:t>
            </a:r>
          </a:p>
          <a:p>
            <a:endParaRPr lang="sk-SK" sz="3600" b="1" dirty="0"/>
          </a:p>
          <a:p>
            <a:endParaRPr lang="sk-SK" sz="3600" b="1" dirty="0" smtClean="0"/>
          </a:p>
          <a:p>
            <a:endParaRPr lang="sk-SK" sz="3600" b="1" dirty="0"/>
          </a:p>
          <a:p>
            <a:endParaRPr lang="sk-SK" sz="3600" b="1" dirty="0" smtClean="0"/>
          </a:p>
          <a:p>
            <a:r>
              <a:rPr lang="sk-SK" sz="3600" b="1" dirty="0"/>
              <a:t> </a:t>
            </a:r>
            <a:r>
              <a:rPr lang="sk-SK" sz="3600" b="1" dirty="0" smtClean="0"/>
              <a:t>       </a:t>
            </a:r>
            <a:endParaRPr lang="sk-SK" sz="3600" b="1" dirty="0"/>
          </a:p>
          <a:p>
            <a:r>
              <a:rPr lang="sk-SK" sz="3600" b="1" dirty="0"/>
              <a:t>Martin Kukučín</a:t>
            </a:r>
            <a:endParaRPr lang="sk-SK" sz="36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201622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21088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3888432" cy="198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1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86" y="332656"/>
            <a:ext cx="303848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53136"/>
            <a:ext cx="2944001" cy="195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9040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2575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237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26" y="1700808"/>
            <a:ext cx="18002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16" y="4568831"/>
            <a:ext cx="1361791" cy="221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88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idx="1"/>
          </p:nvPr>
        </p:nvSpPr>
        <p:spPr>
          <a:xfrm>
            <a:off x="323528" y="188640"/>
            <a:ext cx="8352928" cy="6624736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MARTIN KUKUČIN</a:t>
            </a:r>
          </a:p>
          <a:p>
            <a:r>
              <a:rPr lang="sk-SK" sz="2000" dirty="0"/>
              <a:t> </a:t>
            </a:r>
            <a:r>
              <a:rPr lang="sk-SK" sz="2000" dirty="0" smtClean="0"/>
              <a:t>                                                      ŽIVOTOPIS</a:t>
            </a:r>
          </a:p>
          <a:p>
            <a:pPr>
              <a:lnSpc>
                <a:spcPct val="150000"/>
              </a:lnSpc>
            </a:pPr>
            <a:r>
              <a:rPr lang="sk-SK" b="0" dirty="0" smtClean="0"/>
              <a:t>17</a:t>
            </a:r>
            <a:r>
              <a:rPr lang="sk-SK" b="0" dirty="0"/>
              <a:t>. 5. 1860 – Jasenová</a:t>
            </a:r>
          </a:p>
          <a:p>
            <a:pPr>
              <a:lnSpc>
                <a:spcPct val="150000"/>
              </a:lnSpc>
            </a:pPr>
            <a:r>
              <a:rPr lang="sk-SK" b="0" dirty="0"/>
              <a:t>Vlastným menom Matej </a:t>
            </a:r>
            <a:r>
              <a:rPr lang="sk-SK" b="0" dirty="0" err="1" smtClean="0"/>
              <a:t>Bencúr</a:t>
            </a:r>
            <a:endParaRPr lang="sk-SK" b="0" dirty="0"/>
          </a:p>
          <a:p>
            <a:pPr>
              <a:lnSpc>
                <a:spcPct val="150000"/>
              </a:lnSpc>
            </a:pPr>
            <a:r>
              <a:rPr lang="sk-SK" b="0" dirty="0"/>
              <a:t>Vzdelanie: Revúca, Kežmarok, Martin, BB, Šopron (v Maď. blízko rak. hraníc);</a:t>
            </a:r>
          </a:p>
          <a:p>
            <a:pPr>
              <a:lnSpc>
                <a:spcPct val="150000"/>
              </a:lnSpc>
            </a:pPr>
            <a:r>
              <a:rPr lang="sk-SK" b="0" dirty="0" smtClean="0"/>
              <a:t>Lekárska fakulta </a:t>
            </a:r>
            <a:r>
              <a:rPr lang="sk-SK" b="0" dirty="0"/>
              <a:t>v Prahe – prax: BA, </a:t>
            </a:r>
            <a:r>
              <a:rPr lang="sk-SK" b="0" dirty="0" err="1"/>
              <a:t>Insbruck</a:t>
            </a:r>
            <a:r>
              <a:rPr lang="sk-SK" b="0" dirty="0"/>
              <a:t>, Viedeň </a:t>
            </a:r>
          </a:p>
          <a:p>
            <a:pPr>
              <a:lnSpc>
                <a:spcPct val="150000"/>
              </a:lnSpc>
            </a:pPr>
            <a:r>
              <a:rPr lang="sk-SK" b="0" dirty="0"/>
              <a:t>1893 – ako obecný lekár na ostrove Brač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707" y="4994848"/>
            <a:ext cx="239553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17764"/>
            <a:ext cx="2476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20594"/>
            <a:ext cx="33718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43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48072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MARTIN KUKUČIN </a:t>
            </a:r>
          </a:p>
          <a:p>
            <a:r>
              <a:rPr lang="sk-SK" dirty="0" smtClean="0"/>
              <a:t> </a:t>
            </a:r>
            <a:r>
              <a:rPr lang="sk-SK" b="0" dirty="0" smtClean="0"/>
              <a:t>predstaviteľ </a:t>
            </a:r>
            <a:r>
              <a:rPr lang="sk-SK" b="0" dirty="0"/>
              <a:t>literárneho </a:t>
            </a:r>
            <a:r>
              <a:rPr lang="sk-SK" b="0" dirty="0" smtClean="0"/>
              <a:t>realizmu, prozaik, dramatik</a:t>
            </a:r>
          </a:p>
          <a:p>
            <a:endParaRPr lang="sk-SK" b="0" dirty="0" smtClean="0"/>
          </a:p>
          <a:p>
            <a:r>
              <a:rPr lang="sk-SK" dirty="0"/>
              <a:t>Literárna tvorba</a:t>
            </a:r>
          </a:p>
          <a:p>
            <a:r>
              <a:rPr lang="sk-SK" dirty="0"/>
              <a:t>Poviedky a </a:t>
            </a:r>
            <a:r>
              <a:rPr lang="sk-SK" dirty="0" smtClean="0"/>
              <a:t>novely : </a:t>
            </a:r>
            <a:r>
              <a:rPr lang="sk-SK" b="0" dirty="0" smtClean="0"/>
              <a:t>Z </a:t>
            </a:r>
            <a:r>
              <a:rPr lang="sk-SK" b="0" dirty="0"/>
              <a:t>teplého hniezda</a:t>
            </a:r>
          </a:p>
          <a:p>
            <a:r>
              <a:rPr lang="sk-SK" b="0" dirty="0"/>
              <a:t>		</a:t>
            </a:r>
            <a:r>
              <a:rPr lang="sk-SK" b="0" dirty="0" smtClean="0"/>
              <a:t>                Veľkou lyžicou</a:t>
            </a:r>
          </a:p>
          <a:p>
            <a:r>
              <a:rPr lang="sk-SK" b="0" dirty="0"/>
              <a:t> </a:t>
            </a:r>
            <a:r>
              <a:rPr lang="sk-SK" b="0" dirty="0" smtClean="0"/>
              <a:t>                                 Mladé letá            </a:t>
            </a:r>
            <a:endParaRPr lang="sk-SK" b="0" dirty="0"/>
          </a:p>
          <a:p>
            <a:r>
              <a:rPr lang="sk-SK" b="0" dirty="0"/>
              <a:t>		</a:t>
            </a:r>
            <a:r>
              <a:rPr lang="sk-SK" b="0" dirty="0" smtClean="0"/>
              <a:t>                </a:t>
            </a:r>
            <a:r>
              <a:rPr lang="pl-PL" b="0" dirty="0" smtClean="0"/>
              <a:t>Keď </a:t>
            </a:r>
            <a:r>
              <a:rPr lang="pl-PL" b="0" dirty="0"/>
              <a:t>báčik z Chochoľova umrie</a:t>
            </a:r>
          </a:p>
          <a:p>
            <a:r>
              <a:rPr lang="pl-PL" b="0" dirty="0"/>
              <a:t>		</a:t>
            </a:r>
            <a:r>
              <a:rPr lang="pl-PL" b="0" dirty="0" smtClean="0"/>
              <a:t>                Na </a:t>
            </a:r>
            <a:r>
              <a:rPr lang="pl-PL" b="0" dirty="0"/>
              <a:t>podkonickom bále</a:t>
            </a:r>
          </a:p>
          <a:p>
            <a:r>
              <a:rPr lang="sk-SK" b="0" dirty="0" smtClean="0"/>
              <a:t>                                  </a:t>
            </a:r>
            <a:r>
              <a:rPr lang="sk-SK" b="0" dirty="0" err="1" smtClean="0"/>
              <a:t>Dies</a:t>
            </a:r>
            <a:r>
              <a:rPr lang="sk-SK" b="0" dirty="0" smtClean="0"/>
              <a:t> </a:t>
            </a:r>
            <a:r>
              <a:rPr lang="sk-SK" b="0" dirty="0" err="1"/>
              <a:t>irae</a:t>
            </a:r>
            <a:endParaRPr lang="sk-SK" b="0" dirty="0"/>
          </a:p>
          <a:p>
            <a:r>
              <a:rPr lang="sk-SK" b="0" dirty="0"/>
              <a:t>		</a:t>
            </a:r>
            <a:r>
              <a:rPr lang="sk-SK" b="0" dirty="0" smtClean="0"/>
              <a:t>                Neprebudený</a:t>
            </a:r>
            <a:endParaRPr lang="sk-SK" b="0" dirty="0"/>
          </a:p>
          <a:p>
            <a:r>
              <a:rPr lang="sk-SK" b="0" dirty="0"/>
              <a:t>		</a:t>
            </a:r>
            <a:r>
              <a:rPr lang="sk-SK" b="0" dirty="0" smtClean="0"/>
              <a:t>                Rysavá </a:t>
            </a:r>
            <a:r>
              <a:rPr lang="sk-SK" b="0" dirty="0"/>
              <a:t>jalovica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357" y="260647"/>
            <a:ext cx="17907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72816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71979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93646"/>
            <a:ext cx="2892962" cy="229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62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60648"/>
            <a:ext cx="8024996" cy="6172137"/>
          </a:xfrm>
        </p:spPr>
        <p:txBody>
          <a:bodyPr>
            <a:normAutofit/>
          </a:bodyPr>
          <a:lstStyle/>
          <a:p>
            <a:r>
              <a:rPr lang="sk-SK" sz="2000" b="0" dirty="0" smtClean="0"/>
              <a:t>                                    </a:t>
            </a:r>
            <a:r>
              <a:rPr lang="sk-SK" sz="2000" dirty="0" smtClean="0"/>
              <a:t>ROMÁNY A DIVADELNÉ HRY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29" y="908720"/>
            <a:ext cx="12255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39199"/>
            <a:ext cx="18478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18" y="840158"/>
            <a:ext cx="1524000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8210"/>
            <a:ext cx="2435637" cy="338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94234"/>
            <a:ext cx="17907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3717032"/>
            <a:ext cx="2902560" cy="274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065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endParaRPr lang="sk-SK" dirty="0" smtClean="0"/>
          </a:p>
          <a:p>
            <a:r>
              <a:rPr lang="sk-SK" dirty="0" smtClean="0"/>
              <a:t>MARTIN </a:t>
            </a:r>
            <a:r>
              <a:rPr lang="sk-SK" dirty="0"/>
              <a:t>KUKUČIN </a:t>
            </a:r>
          </a:p>
          <a:p>
            <a:pPr algn="ctr"/>
            <a:r>
              <a:rPr lang="sk-SK" sz="2000" dirty="0"/>
              <a:t> </a:t>
            </a:r>
            <a:r>
              <a:rPr lang="sk-SK" sz="2000" i="1" dirty="0"/>
              <a:t>Z teplého </a:t>
            </a:r>
            <a:r>
              <a:rPr lang="sk-SK" sz="2000" i="1" dirty="0" smtClean="0"/>
              <a:t>hniezda</a:t>
            </a:r>
          </a:p>
          <a:p>
            <a:pPr>
              <a:lnSpc>
                <a:spcPct val="120000"/>
              </a:lnSpc>
            </a:pPr>
            <a:r>
              <a:rPr lang="sk-SK" dirty="0"/>
              <a:t>Literárny  žáner: </a:t>
            </a:r>
            <a:r>
              <a:rPr lang="sk-SK" b="0" dirty="0"/>
              <a:t>poviedka</a:t>
            </a:r>
          </a:p>
          <a:p>
            <a:pPr>
              <a:lnSpc>
                <a:spcPct val="120000"/>
              </a:lnSpc>
            </a:pPr>
            <a:r>
              <a:rPr lang="sk-SK" dirty="0"/>
              <a:t>Literárny druh: </a:t>
            </a:r>
            <a:r>
              <a:rPr lang="sk-SK" b="0" dirty="0"/>
              <a:t>epika</a:t>
            </a:r>
          </a:p>
          <a:p>
            <a:pPr>
              <a:lnSpc>
                <a:spcPct val="120000"/>
              </a:lnSpc>
            </a:pPr>
            <a:r>
              <a:rPr lang="sk-SK" dirty="0"/>
              <a:t>Literárna forma: </a:t>
            </a:r>
            <a:r>
              <a:rPr lang="sk-SK" b="0" dirty="0" smtClean="0"/>
              <a:t>próza</a:t>
            </a:r>
          </a:p>
          <a:p>
            <a:pPr>
              <a:lnSpc>
                <a:spcPct val="120000"/>
              </a:lnSpc>
            </a:pPr>
            <a:r>
              <a:rPr lang="sk-SK" dirty="0"/>
              <a:t>Téma: </a:t>
            </a:r>
            <a:r>
              <a:rPr lang="sk-SK" b="0" dirty="0"/>
              <a:t>Pravdivý obraz života na dedine koncom 19. st., kde vládli dobré susedské vzťahy. Deti </a:t>
            </a:r>
            <a:r>
              <a:rPr lang="sk-SK" b="0" dirty="0" smtClean="0"/>
              <a:t>museli</a:t>
            </a:r>
            <a:endParaRPr lang="sk-SK" b="0" dirty="0"/>
          </a:p>
          <a:p>
            <a:pPr>
              <a:lnSpc>
                <a:spcPct val="120000"/>
              </a:lnSpc>
            </a:pPr>
            <a:r>
              <a:rPr lang="sk-SK" b="0" dirty="0" smtClean="0"/>
              <a:t>            počúvať svojich rodičov – </a:t>
            </a:r>
            <a:r>
              <a:rPr lang="sk-SK" b="0" dirty="0"/>
              <a:t>aj vo výbere remesla – postarať sa sami o svoju budúcnosť. </a:t>
            </a:r>
            <a:r>
              <a:rPr lang="sk-SK" b="0" dirty="0" smtClean="0"/>
              <a:t>Ťažký život detí bol spôsobený biedou.</a:t>
            </a:r>
            <a:endParaRPr lang="sk-SK" b="0" dirty="0" smtClean="0"/>
          </a:p>
          <a:p>
            <a:pPr>
              <a:lnSpc>
                <a:spcPct val="120000"/>
              </a:lnSpc>
            </a:pPr>
            <a:r>
              <a:rPr lang="sk-SK" dirty="0" smtClean="0"/>
              <a:t>Hlavná </a:t>
            </a:r>
            <a:r>
              <a:rPr lang="sk-SK" dirty="0"/>
              <a:t>postava: </a:t>
            </a:r>
            <a:r>
              <a:rPr lang="sk-SK" b="0" dirty="0"/>
              <a:t>Maťko </a:t>
            </a:r>
            <a:r>
              <a:rPr lang="sk-SK" b="0" dirty="0" err="1"/>
              <a:t>Rafikovie</a:t>
            </a:r>
            <a:endParaRPr lang="sk-SK" b="0" dirty="0"/>
          </a:p>
          <a:p>
            <a:pPr>
              <a:lnSpc>
                <a:spcPct val="120000"/>
              </a:lnSpc>
            </a:pPr>
            <a:r>
              <a:rPr lang="sk-SK" dirty="0"/>
              <a:t>Vedľajšie postavy: </a:t>
            </a:r>
            <a:r>
              <a:rPr lang="sk-SK" b="0" dirty="0"/>
              <a:t>otec, mať, čižmár </a:t>
            </a:r>
            <a:r>
              <a:rPr lang="sk-SK" b="0" dirty="0" err="1"/>
              <a:t>Zápotočný</a:t>
            </a:r>
            <a:r>
              <a:rPr lang="sk-SK" b="0" dirty="0"/>
              <a:t>, krajčír </a:t>
            </a:r>
            <a:r>
              <a:rPr lang="sk-SK" b="0" dirty="0" err="1"/>
              <a:t>Hryzok</a:t>
            </a:r>
            <a:endParaRPr lang="sk-SK" b="0" dirty="0"/>
          </a:p>
          <a:p>
            <a:pPr>
              <a:lnSpc>
                <a:spcPct val="120000"/>
              </a:lnSpc>
            </a:pPr>
            <a:r>
              <a:rPr lang="sk-SK" dirty="0"/>
              <a:t>Prostredie: </a:t>
            </a:r>
            <a:r>
              <a:rPr lang="sk-SK" b="0" dirty="0"/>
              <a:t>dedinská izba</a:t>
            </a:r>
          </a:p>
          <a:p>
            <a:pPr>
              <a:lnSpc>
                <a:spcPct val="120000"/>
              </a:lnSpc>
            </a:pPr>
            <a:r>
              <a:rPr lang="sk-SK" dirty="0"/>
              <a:t>prirovnanie: </a:t>
            </a:r>
            <a:r>
              <a:rPr lang="sk-SK" b="0" dirty="0"/>
              <a:t>chodí ako kohút, keď sa mu nasnuje chlp vlasov na ostrohy; čižmy </a:t>
            </a:r>
            <a:r>
              <a:rPr lang="sk-SK" b="0" dirty="0" smtClean="0"/>
              <a:t>privoľné</a:t>
            </a:r>
            <a:r>
              <a:rPr lang="sk-SK" b="0" dirty="0"/>
              <a:t>, že by sa </a:t>
            </a:r>
            <a:r>
              <a:rPr lang="sk-SK" b="0" dirty="0" smtClean="0"/>
              <a:t>do</a:t>
            </a:r>
          </a:p>
          <a:p>
            <a:pPr>
              <a:lnSpc>
                <a:spcPct val="120000"/>
              </a:lnSpc>
            </a:pPr>
            <a:r>
              <a:rPr lang="sk-SK" b="0" dirty="0" smtClean="0"/>
              <a:t>                      </a:t>
            </a:r>
            <a:r>
              <a:rPr lang="sk-SK" b="0" dirty="0"/>
              <a:t>každej aj po dve také nohy zmestili; opätky ako klátiky; stúpať ani na </a:t>
            </a:r>
            <a:r>
              <a:rPr lang="sk-SK" b="0" dirty="0" err="1"/>
              <a:t>štuliach</a:t>
            </a:r>
            <a:r>
              <a:rPr lang="sk-SK" b="0" dirty="0"/>
              <a:t>; obuv </a:t>
            </a:r>
            <a:r>
              <a:rPr lang="sk-SK" b="0" dirty="0" smtClean="0"/>
              <a:t>ťaží</a:t>
            </a:r>
            <a:endParaRPr lang="sk-SK" b="0" dirty="0"/>
          </a:p>
          <a:p>
            <a:pPr>
              <a:lnSpc>
                <a:spcPct val="120000"/>
              </a:lnSpc>
            </a:pPr>
            <a:r>
              <a:rPr lang="sk-SK" dirty="0" smtClean="0"/>
              <a:t>                      </a:t>
            </a:r>
            <a:r>
              <a:rPr lang="sk-SK" b="0" dirty="0"/>
              <a:t>ako väzňa; klobúčik ľahký ani pavučina; driečny ako jedlica; </a:t>
            </a:r>
            <a:r>
              <a:rPr lang="sk-SK" b="0" dirty="0" smtClean="0"/>
              <a:t>...</a:t>
            </a:r>
          </a:p>
          <a:p>
            <a:pPr>
              <a:lnSpc>
                <a:spcPct val="120000"/>
              </a:lnSpc>
            </a:pPr>
            <a:endParaRPr lang="sk-SK" b="0" dirty="0" smtClean="0"/>
          </a:p>
          <a:p>
            <a:pPr>
              <a:lnSpc>
                <a:spcPct val="120000"/>
              </a:lnSpc>
            </a:pPr>
            <a:r>
              <a:rPr lang="sk-SK" b="0" dirty="0"/>
              <a:t> </a:t>
            </a:r>
            <a:r>
              <a:rPr lang="sk-SK" b="0" dirty="0" smtClean="0"/>
              <a:t>              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0213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MARTIN </a:t>
            </a:r>
            <a:r>
              <a:rPr lang="sk-SK" dirty="0"/>
              <a:t>KUKUČIN </a:t>
            </a:r>
          </a:p>
          <a:p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dirty="0" smtClean="0"/>
              <a:t>metafora</a:t>
            </a:r>
            <a:r>
              <a:rPr lang="sk-SK" dirty="0"/>
              <a:t>:  </a:t>
            </a:r>
            <a:r>
              <a:rPr lang="sk-SK" b="0" dirty="0"/>
              <a:t>z teplého hniezda (z domu, náruče milujúcich rodičov), má na jazyku med, </a:t>
            </a:r>
          </a:p>
          <a:p>
            <a:pPr>
              <a:lnSpc>
                <a:spcPct val="150000"/>
              </a:lnSpc>
            </a:pPr>
            <a:r>
              <a:rPr lang="sk-SK" b="0" dirty="0"/>
              <a:t>                   a v srdci jed (</a:t>
            </a:r>
            <a:r>
              <a:rPr lang="sk-SK" b="0" i="1" dirty="0"/>
              <a:t>príslovie</a:t>
            </a:r>
            <a:r>
              <a:rPr lang="sk-SK" b="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sk-SK" dirty="0"/>
              <a:t>personifikácia: </a:t>
            </a:r>
            <a:r>
              <a:rPr lang="sk-SK" dirty="0" smtClean="0"/>
              <a:t> </a:t>
            </a:r>
            <a:r>
              <a:rPr lang="sk-SK" b="0" dirty="0" smtClean="0"/>
              <a:t>klobúčik </a:t>
            </a:r>
            <a:r>
              <a:rPr lang="sk-SK" b="0" dirty="0"/>
              <a:t>sedí...</a:t>
            </a:r>
          </a:p>
          <a:p>
            <a:pPr>
              <a:lnSpc>
                <a:spcPct val="150000"/>
              </a:lnSpc>
            </a:pPr>
            <a:r>
              <a:rPr lang="sk-SK" dirty="0"/>
              <a:t>Jazykové prostriedky </a:t>
            </a:r>
            <a:r>
              <a:rPr lang="sk-SK" b="0" dirty="0"/>
              <a:t>– nárečové slová, historizmy, archaizmy /</a:t>
            </a:r>
            <a:r>
              <a:rPr lang="sk-SK" b="0" dirty="0" err="1"/>
              <a:t>chodule</a:t>
            </a:r>
            <a:r>
              <a:rPr lang="sk-SK" b="0" dirty="0"/>
              <a:t>, </a:t>
            </a:r>
            <a:r>
              <a:rPr lang="sk-SK" b="0" dirty="0" err="1"/>
              <a:t>barbiert</a:t>
            </a:r>
            <a:r>
              <a:rPr lang="sk-SK" b="0" dirty="0"/>
              <a:t>, krpce, </a:t>
            </a:r>
            <a:r>
              <a:rPr lang="sk-SK" b="0" dirty="0" err="1"/>
              <a:t>armarijka</a:t>
            </a:r>
            <a:r>
              <a:rPr lang="sk-SK" b="0" dirty="0"/>
              <a:t>, </a:t>
            </a:r>
            <a:endParaRPr lang="sk-SK" b="0" dirty="0" smtClean="0"/>
          </a:p>
          <a:p>
            <a:pPr>
              <a:lnSpc>
                <a:spcPct val="150000"/>
              </a:lnSpc>
            </a:pPr>
            <a:r>
              <a:rPr lang="sk-SK" b="0" dirty="0"/>
              <a:t> </a:t>
            </a:r>
            <a:r>
              <a:rPr lang="sk-SK" b="0" dirty="0" smtClean="0"/>
              <a:t>                                      </a:t>
            </a:r>
            <a:r>
              <a:rPr lang="sk-SK" b="0" dirty="0" err="1"/>
              <a:t>pantalóny</a:t>
            </a:r>
            <a:r>
              <a:rPr lang="sk-SK" b="0" dirty="0"/>
              <a:t>, kutica, cifrované, satén, vecheť.../– dokresľujú charakter postáv</a:t>
            </a:r>
          </a:p>
          <a:p>
            <a:pPr>
              <a:lnSpc>
                <a:spcPct val="150000"/>
              </a:lnSpc>
            </a:pPr>
            <a:r>
              <a:rPr lang="sk-SK" b="0" dirty="0" smtClean="0"/>
              <a:t>V </a:t>
            </a:r>
            <a:r>
              <a:rPr lang="sk-SK" b="0" dirty="0"/>
              <a:t>poviedke sa stretneme aj s humornými </a:t>
            </a:r>
            <a:r>
              <a:rPr lang="sk-SK" b="0" dirty="0" smtClean="0"/>
              <a:t>situáciami.</a:t>
            </a:r>
          </a:p>
          <a:p>
            <a:r>
              <a:rPr lang="sk-SK" b="0" dirty="0"/>
              <a:t>Autor v poviedke  dokáže aj nepríjemné pocity sprostredkovať čitateľovi nenásilne, pretože pri </a:t>
            </a:r>
            <a:r>
              <a:rPr lang="sk-SK" b="0" dirty="0" smtClean="0"/>
              <a:t>tom</a:t>
            </a:r>
          </a:p>
          <a:p>
            <a:r>
              <a:rPr lang="sk-SK" b="0" dirty="0" smtClean="0"/>
              <a:t>využije </a:t>
            </a:r>
            <a:r>
              <a:rPr lang="sk-SK" b="0" dirty="0"/>
              <a:t>určitú dávku humoru. Vo svojich dielach pravdivo/reálne/zobrazuje život ľudí vtedajšej doby.</a:t>
            </a:r>
          </a:p>
          <a:p>
            <a:endParaRPr lang="sk-SK" b="0" dirty="0"/>
          </a:p>
          <a:p>
            <a:pPr>
              <a:lnSpc>
                <a:spcPct val="150000"/>
              </a:lnSpc>
            </a:pPr>
            <a:endParaRPr lang="sk-SK" b="0" dirty="0"/>
          </a:p>
          <a:p>
            <a:pPr>
              <a:lnSpc>
                <a:spcPct val="150000"/>
              </a:lnSpc>
            </a:pPr>
            <a:r>
              <a:rPr lang="sk-SK" b="0" dirty="0" smtClean="0"/>
              <a:t>                                    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8838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80720"/>
          </a:xfrm>
        </p:spPr>
        <p:txBody>
          <a:bodyPr/>
          <a:lstStyle/>
          <a:p>
            <a:r>
              <a:rPr lang="sk-SK" sz="1800" b="0" dirty="0" smtClean="0"/>
              <a:t> </a:t>
            </a:r>
            <a:endParaRPr lang="sk-SK" sz="1800" b="0" dirty="0"/>
          </a:p>
          <a:p>
            <a:r>
              <a:rPr lang="sk-SK" i="1" dirty="0" smtClean="0"/>
              <a:t>MARTIN KUKUČIN A SPOLUŽIACI - gymnázium</a:t>
            </a:r>
          </a:p>
          <a:p>
            <a:endParaRPr lang="sk-SK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066087" cy="464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591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hly">
  <a:themeElements>
    <a:clrScheme name="Uhly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hl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hl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196</TotalTime>
  <Words>336</Words>
  <Application>Microsoft Office PowerPoint</Application>
  <PresentationFormat>Prezentácia na obrazovke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Uhly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Gabika</dc:creator>
  <cp:lastModifiedBy>Gabika</cp:lastModifiedBy>
  <cp:revision>24</cp:revision>
  <dcterms:created xsi:type="dcterms:W3CDTF">2021-01-24T17:46:00Z</dcterms:created>
  <dcterms:modified xsi:type="dcterms:W3CDTF">2021-01-25T19:13:12Z</dcterms:modified>
</cp:coreProperties>
</file>