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AE7F-BAF6-4DEC-BD21-3284D83BA97B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AF2-60BD-4BC2-86BB-8E31AC817D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AE7F-BAF6-4DEC-BD21-3284D83BA97B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AF2-60BD-4BC2-86BB-8E31AC817D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AE7F-BAF6-4DEC-BD21-3284D83BA97B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AF2-60BD-4BC2-86BB-8E31AC817D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AE7F-BAF6-4DEC-BD21-3284D83BA97B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AF2-60BD-4BC2-86BB-8E31AC817D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AE7F-BAF6-4DEC-BD21-3284D83BA97B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AF2-60BD-4BC2-86BB-8E31AC817D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AE7F-BAF6-4DEC-BD21-3284D83BA97B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AF2-60BD-4BC2-86BB-8E31AC817D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AE7F-BAF6-4DEC-BD21-3284D83BA97B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AF2-60BD-4BC2-86BB-8E31AC817D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AE7F-BAF6-4DEC-BD21-3284D83BA97B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AF2-60BD-4BC2-86BB-8E31AC817D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AE7F-BAF6-4DEC-BD21-3284D83BA97B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AF2-60BD-4BC2-86BB-8E31AC817D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AE7F-BAF6-4DEC-BD21-3284D83BA97B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AF2-60BD-4BC2-86BB-8E31AC817D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AE7F-BAF6-4DEC-BD21-3284D83BA97B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AF2-60BD-4BC2-86BB-8E31AC817D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CAE7F-BAF6-4DEC-BD21-3284D83BA97B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30AF2-60BD-4BC2-86BB-8E31AC817D6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929066"/>
            <a:ext cx="7772400" cy="1857388"/>
          </a:xfrm>
        </p:spPr>
        <p:txBody>
          <a:bodyPr>
            <a:normAutofit/>
          </a:bodyPr>
          <a:lstStyle/>
          <a:p>
            <a:r>
              <a:rPr lang="sk-SK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Sviatosť krstu.</a:t>
            </a:r>
            <a:endParaRPr lang="sk-SK" sz="8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714380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Náboženská výchova pre 8. ročník.</a:t>
            </a:r>
            <a:endParaRPr lang="sk-SK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Krst"/>
          <p:cNvPicPr/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571604" y="285728"/>
            <a:ext cx="5760720" cy="384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Kríž.</a:t>
            </a:r>
            <a:endParaRPr lang="sk-SK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Vyjadrujeme ním pri krste, že 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dieťa patrí Bohu.</a:t>
            </a:r>
          </a:p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Kríž je znakom lásky</a:t>
            </a: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ktorou nás Kristus miloval až na smrť      na kríži.</a:t>
            </a: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Znamením kríža vyjadrujeme dieťaťu, Boh s ním bude všade    a vždy.</a:t>
            </a:r>
            <a:endParaRPr lang="sk-SK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Zástupný symbol obsahu 6" descr="Ručne maľovaný kríž - Ukrižovaný Ježiš (El Salvador) 15cm - zastolom.sk -  Keď má Boh miesto za rodinným stolom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643438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Meno.</a:t>
            </a:r>
            <a:br>
              <a:rPr lang="sk-SK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sk-SK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Meno je veľmi dôležité, lebo Boh pozná a volá každého po mene.</a:t>
            </a:r>
          </a:p>
          <a:p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Spolu s menom rodičia vyberajú pre dieťa patróna, svätého, ktorý sa v nebi prihovára u Boha za dieťa.</a:t>
            </a:r>
            <a:endParaRPr lang="sk-SK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svätí – Modlitba.s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357562"/>
            <a:ext cx="5760720" cy="32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Krstní rodičia.</a:t>
            </a:r>
            <a:endParaRPr lang="sk-SK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Krstný rodič je veriaci človek, ktorý je pobirmovaný katolík.</a:t>
            </a: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Nie je to rodič dieťaťa.</a:t>
            </a: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Pomáha dieťaťu, aby sa stalo dobrým kresťanom a pomáha mu žiť duchovný život.</a:t>
            </a:r>
          </a:p>
        </p:txBody>
      </p:sp>
      <p:pic>
        <p:nvPicPr>
          <p:cNvPr id="5" name="Zástupný symbol obsahu 4" descr="Pápež pokrstil novorodencov v Sixtínskej kaplnke | Aktuality.sk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00306"/>
            <a:ext cx="4038600" cy="27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Vektorová grafika Dolů šipka vektorové ikony #80596510 | fotobanka  Fotky&amp;Fo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000108"/>
            <a:ext cx="1000132" cy="150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 anchor="b">
            <a:normAutofit/>
          </a:bodyPr>
          <a:lstStyle/>
          <a:p>
            <a:pPr algn="l"/>
            <a:r>
              <a:rPr lang="sk-SK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Kto môže krstiť?</a:t>
            </a:r>
            <a:br>
              <a:rPr lang="sk-SK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sk-SK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 normálnych okolností kňaz alebo diakon.</a:t>
            </a: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 ohrození života môže krstiť ktokoľvek.</a:t>
            </a:r>
            <a:endParaRPr lang="sk-SK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V) Cirkvi slúžia aj diakoni | Rádio Lumen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21481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kňaz | HN HISTORY - história a historické súvislost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421481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6858016" y="428604"/>
            <a:ext cx="81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diakon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8215338" y="4000504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kňaz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Ďakujem za pozornosť.</a:t>
            </a: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Pani katechétka.</a:t>
            </a:r>
          </a:p>
          <a:p>
            <a:r>
              <a:rPr lang="sk-SK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Devleha</a:t>
            </a: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Sviatosť krstu | Farnosť Pezino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786190"/>
            <a:ext cx="2622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k-SK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Dedičný hriech.</a:t>
            </a:r>
            <a:endParaRPr lang="sk-SK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k-SK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Svet je vo veľkom neporiadku, pretože my ľudia stále konáme zlo. Konať zlo znamená hrešiť. Nedokážeme sa jednoducho zmeniť            a rozhodnúť sa:              </a:t>
            </a:r>
            <a:r>
              <a:rPr lang="sk-SK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Oddnes už budeme iba dobrí! </a:t>
            </a:r>
            <a:r>
              <a:rPr lang="sk-SK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Aj my sa nechávame nakaziť hriechom. Je to už od čias Adama a Evy.</a:t>
            </a:r>
          </a:p>
          <a:p>
            <a:r>
              <a:rPr lang="sk-SK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Nazývame to                 </a:t>
            </a:r>
            <a:r>
              <a:rPr lang="sk-SK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dedičný hriech</a:t>
            </a:r>
            <a:r>
              <a:rPr lang="sk-SK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k-SK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Zdedili sme ho po </a:t>
            </a:r>
            <a:r>
              <a:rPr lang="sk-SK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Adamovi a Eve.</a:t>
            </a:r>
          </a:p>
          <a:p>
            <a:endParaRPr lang="sk-SK" sz="2000" dirty="0"/>
          </a:p>
        </p:txBody>
      </p:sp>
      <p:pic>
        <p:nvPicPr>
          <p:cNvPr id="5" name="Zástupný symbol obsahu 4" descr="Adam a Eva neposlúchli Boha — INTERNETOVÁ KNIŽNICA Strážnej veže"/>
          <p:cNvPicPr>
            <a:picLocks noGrp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4500562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 anchor="t">
            <a:normAutofit/>
          </a:bodyPr>
          <a:lstStyle/>
          <a:p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Význam krstu.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Boh mi daruje 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nový život a prijíma ma za svoje dieťa.</a:t>
            </a:r>
            <a:endParaRPr lang="sk-SK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Zmýva</a:t>
            </a:r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zo mňa 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dedičný hriech.</a:t>
            </a:r>
          </a:p>
          <a:p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Prijíma ma navždy do spoločenstva so sebou a s celou Cirkvou.</a:t>
            </a:r>
            <a:endParaRPr lang="sk-SK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Galaťanom - DailyVerses.ne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143248"/>
            <a:ext cx="5760720" cy="301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Ako sa udeľuje krst.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 lnSpcReduction="10000"/>
          </a:bodyPr>
          <a:lstStyle/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 krste je </a:t>
            </a:r>
            <a:r>
              <a:rPr lang="sk-SK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krstenec</a:t>
            </a: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ponorený do vody alebo sa naňho trikrát leje voda.</a:t>
            </a: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Ten, kto krstí, pritom vyslovuje slová, ktoré nám prikázal Ježiš:</a:t>
            </a:r>
          </a:p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,,M., ja ťa krstím v mene Otca i Syna i Ducha Svätého.“</a:t>
            </a:r>
            <a:endParaRPr lang="sk-SK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SVIATOSŤ KRSTU A MYROPOMAZANIA - GRÉCKOKATOLÍCKA CIRKEV FARNOSŤ KOŠICE -  STARÉ MESTO"/>
          <p:cNvPicPr>
            <a:picLocks noGrp="1"/>
          </p:cNvPicPr>
          <p:nvPr>
            <p:ph sz="half" idx="1"/>
          </p:nvPr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642910" y="2357430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Symboly </a:t>
            </a:r>
            <a:r>
              <a:rPr lang="sk-SK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krstu.</a:t>
            </a:r>
            <a:endParaRPr lang="sk-SK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Voda    </a:t>
            </a:r>
            <a:endParaRPr lang="sk-SK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Biele rúcho</a:t>
            </a: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Svieca</a:t>
            </a:r>
          </a:p>
          <a:p>
            <a:r>
              <a:rPr lang="sk-SK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Krizma</a:t>
            </a:r>
            <a:endParaRPr lang="sk-SK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Kríž</a:t>
            </a: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Meno</a:t>
            </a:r>
          </a:p>
          <a:p>
            <a:endParaRPr lang="sk-SK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Nálepka Pixerstick Proud vody • Pixers® • Žijeme pro změn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357298"/>
            <a:ext cx="85722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obsahu 4" descr="Krstná košieľka 4-10 Farba Sivá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143116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obsahu 4" descr="Sviečka na krst Grace Bytový textil , Záclony , Závesy , Garníže , Darčeky  . NOVINKA : ANTIBAKTERIALNE RÚŠKA V AKCII 2,70€ 1KS"/>
          <p:cNvPicPr>
            <a:picLocks/>
          </p:cNvPicPr>
          <p:nvPr/>
        </p:nvPicPr>
        <p:blipFill>
          <a:blip r:embed="rId4">
            <a:lum bright="-22000" contrast="12000"/>
          </a:blip>
          <a:srcRect/>
          <a:stretch>
            <a:fillRect/>
          </a:stretch>
        </p:blipFill>
        <p:spPr bwMode="auto">
          <a:xfrm>
            <a:off x="2857488" y="2643182"/>
            <a:ext cx="7857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ástupný symbol obsahu 4" descr="Bottles of Holy Oils or Sacramental Oils, Oleum Infirmorum, Sacrum Stock  Photo - Alamy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214686"/>
            <a:ext cx="92866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ástupný symbol obsahu 6" descr="Ručne maľovaný kríž - Ukrižovaný Ježiš (El Salvador) 15cm - zastolom.sk -  Keď má Boh miesto za rodinným stolom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7147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svätí – Modlitba.sk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4572008"/>
            <a:ext cx="190306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 descr="Sviatosť birmovania – Farnosť Dojč a filiálka Šajdíkove Humenc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0"/>
            <a:ext cx="26431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Voda.</a:t>
            </a:r>
            <a:endParaRPr lang="sk-SK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Voda dáva život.</a:t>
            </a: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 krstnej vody                    sa vynoríš ako znovuzrodený                           – kresťan.</a:t>
            </a:r>
          </a:p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Voda očisťuje.</a:t>
            </a: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Boh zmýva moc zlého     a oslobodzuje od dedičného hriechu.</a:t>
            </a:r>
            <a:endParaRPr lang="sk-SK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Fotogalerie Kravaře - kostol sv. Bartoloměje - vstupná brána ku kostolu a  cintorínu - č. 2022417 | Turistika.cz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828577"/>
            <a:ext cx="4500562" cy="302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Nálepka Pixerstick Proud vody • Pixers® • Žijeme pro změn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83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Biele rúcho.</a:t>
            </a:r>
            <a:endParaRPr lang="sk-SK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/>
          </a:bodyPr>
          <a:lstStyle/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Krstom sa stávam novým človekom – božím dieťaťom.</a:t>
            </a: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Boh ma oblieka do svojej lásky a ja som teraz obdivuhodný a krásny.</a:t>
            </a:r>
          </a:p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 Lebo všetci, čo ste pokrstení v Kristovi, Krista ste si obliekli.“ </a:t>
            </a:r>
          </a:p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Gal 3:27/</a:t>
            </a:r>
            <a:endParaRPr lang="sk-SK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Krstná košieľka 4-10 Farba Sivá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Svieca.</a:t>
            </a:r>
            <a:endParaRPr lang="sk-SK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Svieca pripomína Krista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- Svetlo sveta.</a:t>
            </a: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Každým pokrsteným človekom sa v tomto svete zapáli jedno svetielko.</a:t>
            </a: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Krstná svieca ti pomáha pochopiť, že odteraz si 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,,svetlom sveta“</a:t>
            </a: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k-SK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5:14/</a:t>
            </a:r>
            <a:endParaRPr lang="sk-SK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Sviečka na krst Grace Bytový textil , Záclony , Závesy , Garníže , Darčeky  . NOVINKA : ANTIBAKTERIALNE RÚŠKA V AKCII 2,70€ 1KS"/>
          <p:cNvPicPr>
            <a:picLocks noGrp="1"/>
          </p:cNvPicPr>
          <p:nvPr>
            <p:ph sz="half" idx="2"/>
          </p:nvPr>
        </p:nvPicPr>
        <p:blipFill>
          <a:blip r:embed="rId2">
            <a:lum bright="-16000" contrast="33000"/>
          </a:blip>
          <a:srcRect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sk-SK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Krizma</a:t>
            </a:r>
            <a:r>
              <a:rPr lang="sk-SK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sk-SK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Krizma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 olivový olej zmiešaný s balzamom. </a:t>
            </a: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 príjemnú vôňu.</a:t>
            </a: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 krste je ňou pomazané dieťa.</a:t>
            </a: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Pripomína, 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aký dôležitý si pre Boha.</a:t>
            </a:r>
          </a:p>
          <a:p>
            <a:r>
              <a:rPr lang="sk-SK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Krizmou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boli pomazaní iba kňazi, králi                     a proroci.</a:t>
            </a:r>
            <a:endParaRPr lang="sk-SK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Bottles of Holy Oils or Sacramental Oils, Oleum Infirmorum, Sacrum Stock  Photo - Alamy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42862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Bierzmowanie | Dominikanie Katowic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42862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464</Words>
  <Application>Microsoft Office PowerPoint</Application>
  <PresentationFormat>Prezentácia na obrazovke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Sviatosť krstu.</vt:lpstr>
      <vt:lpstr>Dedičný hriech.</vt:lpstr>
      <vt:lpstr>Význam krstu.</vt:lpstr>
      <vt:lpstr>Ako sa udeľuje krst.</vt:lpstr>
      <vt:lpstr>       Symboly krstu.</vt:lpstr>
      <vt:lpstr>       Voda.</vt:lpstr>
      <vt:lpstr>Biele rúcho.</vt:lpstr>
      <vt:lpstr>          Svieca.</vt:lpstr>
      <vt:lpstr>          Krizma.</vt:lpstr>
      <vt:lpstr>             Kríž.</vt:lpstr>
      <vt:lpstr>Meno. </vt:lpstr>
      <vt:lpstr>Krstní rodičia.</vt:lpstr>
      <vt:lpstr>   Kto môže krstiť? 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Sviatosť krstu.</dc:title>
  <dc:creator>Anna Semančíková</dc:creator>
  <cp:lastModifiedBy>Anna Semančíková</cp:lastModifiedBy>
  <cp:revision>24</cp:revision>
  <dcterms:created xsi:type="dcterms:W3CDTF">2021-02-01T16:21:37Z</dcterms:created>
  <dcterms:modified xsi:type="dcterms:W3CDTF">2021-02-02T19:54:17Z</dcterms:modified>
</cp:coreProperties>
</file>