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3" r:id="rId5"/>
    <p:sldId id="274" r:id="rId6"/>
    <p:sldId id="268" r:id="rId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10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40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12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42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41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56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578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88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22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29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51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23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96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51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54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32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10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556D48-A08A-4553-8C41-2F15AC4F6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188" y="739978"/>
            <a:ext cx="5247458" cy="217626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Dzieje się …</a:t>
            </a:r>
            <a:b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świetlicy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82B1E1A-7E53-4F19-8C7A-29F88F567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Gazetka świetlicowa nr 4</a:t>
            </a:r>
          </a:p>
        </p:txBody>
      </p:sp>
      <p:pic>
        <p:nvPicPr>
          <p:cNvPr id="1026" name="Picture 2" descr="Strona domowa">
            <a:extLst>
              <a:ext uri="{FF2B5EF4-FFF2-40B4-BE49-F238E27FC236}">
                <a16:creationId xmlns:a16="http://schemas.microsoft.com/office/drawing/2014/main" xmlns="" id="{B05B01CA-B646-4528-A38E-2D4973458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4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491E6F-E2C6-4859-A020-B83DAD55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790" y="371606"/>
            <a:ext cx="6831427" cy="893523"/>
          </a:xfrm>
        </p:spPr>
        <p:txBody>
          <a:bodyPr/>
          <a:lstStyle/>
          <a:p>
            <a:r>
              <a:rPr lang="pl-PL" dirty="0" smtClean="0"/>
              <a:t>Nadeszła wiosna…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6" y="345989"/>
            <a:ext cx="3086100" cy="6264876"/>
          </a:xfrm>
          <a:prstGeom prst="rect">
            <a:avLst/>
          </a:prstGeom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23" y="2241277"/>
            <a:ext cx="8199137" cy="3868340"/>
          </a:xfrm>
        </p:spPr>
      </p:pic>
    </p:spTree>
    <p:extLst>
      <p:ext uri="{BB962C8B-B14F-4D97-AF65-F5344CB8AC3E}">
        <p14:creationId xmlns:p14="http://schemas.microsoft.com/office/powerpoint/2010/main" val="413930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7C70E22-0CAF-4F0F-A6B5-27552FD7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220" y="437684"/>
            <a:ext cx="5829344" cy="805841"/>
          </a:xfrm>
        </p:spPr>
        <p:txBody>
          <a:bodyPr>
            <a:normAutofit fontScale="90000"/>
          </a:bodyPr>
          <a:lstStyle/>
          <a:p>
            <a:r>
              <a:rPr lang="pl-PL" sz="4800" dirty="0"/>
              <a:t>	</a:t>
            </a:r>
            <a:r>
              <a:rPr lang="pl-PL" sz="4800" dirty="0" smtClean="0"/>
              <a:t>Czas na podchody</a:t>
            </a:r>
            <a:endParaRPr lang="pl-PL" sz="4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9" y="1196761"/>
            <a:ext cx="3881437" cy="388143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69" y="1433383"/>
            <a:ext cx="3086100" cy="493034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777" y="753762"/>
            <a:ext cx="3086100" cy="560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7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FD7A90-99EF-4D5A-8495-F7305EBBB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ym typeface="Wingdings" panose="05000000000000000000" pitchFamily="2" charset="2"/>
              </a:rPr>
              <a:t>I na piłkę nożną!</a:t>
            </a:r>
            <a:r>
              <a:rPr lang="pl-PL" dirty="0">
                <a:sym typeface="Wingdings" panose="05000000000000000000" pitchFamily="2" charset="2"/>
              </a:rPr>
              <a:t/>
            </a:r>
            <a:br>
              <a:rPr lang="pl-PL" dirty="0">
                <a:sym typeface="Wingdings" panose="05000000000000000000" pitchFamily="2" charset="2"/>
              </a:rPr>
            </a:b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3CDA329-8A97-4970-9B32-519C48AF1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36" y="2439443"/>
            <a:ext cx="3961008" cy="328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167136"/>
            <a:ext cx="8596312" cy="3868340"/>
          </a:xfrm>
        </p:spPr>
      </p:pic>
    </p:spTree>
    <p:extLst>
      <p:ext uri="{BB962C8B-B14F-4D97-AF65-F5344CB8AC3E}">
        <p14:creationId xmlns:p14="http://schemas.microsoft.com/office/powerpoint/2010/main" val="6304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wyjście na Święto świetlic polskich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3" y="2167136"/>
            <a:ext cx="6413326" cy="386834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57" y="1246339"/>
            <a:ext cx="3086100" cy="542377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21" y="463463"/>
            <a:ext cx="2772949" cy="620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9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AB7FFF-0ECE-4F37-A25F-C879EDF7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345" y="5273458"/>
            <a:ext cx="4960306" cy="103965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	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Dziękujemy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l-PL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		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uwagę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FE906A44-FE92-427C-9955-227D1EAA6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22" y="1702796"/>
            <a:ext cx="7214616" cy="27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7100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315</TotalTime>
  <Words>21</Words>
  <Application>Microsoft Office PowerPoint</Application>
  <PresentationFormat>Niestandardowy</PresentationFormat>
  <Paragraphs>7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Faseta</vt:lpstr>
      <vt:lpstr>Dzieje się … w świetlicy</vt:lpstr>
      <vt:lpstr>Nadeszła wiosna… </vt:lpstr>
      <vt:lpstr> Czas na podchody</vt:lpstr>
      <vt:lpstr>I na piłkę nożną! </vt:lpstr>
      <vt:lpstr>I wyjście na Święto świetlic polskich</vt:lpstr>
      <vt:lpstr>  Dziękujemy     za uwagę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Dzieje się … w świetlicy</dc:title>
  <dc:creator>Marta Brzustowska</dc:creator>
  <cp:lastModifiedBy>Asia</cp:lastModifiedBy>
  <cp:revision>32</cp:revision>
  <cp:lastPrinted>2021-12-10T14:01:30Z</cp:lastPrinted>
  <dcterms:created xsi:type="dcterms:W3CDTF">2021-12-10T12:35:10Z</dcterms:created>
  <dcterms:modified xsi:type="dcterms:W3CDTF">2023-07-31T07:32:58Z</dcterms:modified>
</cp:coreProperties>
</file>