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66" r:id="rId8"/>
    <p:sldId id="257" r:id="rId9"/>
    <p:sldId id="263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CA42C62B-1328-4641-A2E8-E6B6C2D85AF4}">
          <p14:sldIdLst>
            <p14:sldId id="256"/>
            <p14:sldId id="260"/>
            <p14:sldId id="261"/>
            <p14:sldId id="266"/>
            <p14:sldId id="257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AB3829-091A-4501-AB13-26EE2D444533}" v="106" dt="2023-11-30T16:04:37.964"/>
    <p1510:client id="{9E03664C-8A18-D388-184C-8F2D20656B8C}" v="294" dt="2023-11-30T16:52:58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6" autoAdjust="0"/>
    <p:restoredTop sz="94660"/>
  </p:normalViewPr>
  <p:slideViewPr>
    <p:cSldViewPr snapToGrid="0">
      <p:cViewPr>
        <p:scale>
          <a:sx n="83" d="100"/>
          <a:sy n="83" d="100"/>
        </p:scale>
        <p:origin x="15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E03664C-8A18-D388-184C-8F2D20656B8C}"/>
    <pc:docChg chg="modSld">
      <pc:chgData name="" userId="" providerId="" clId="Web-{9E03664C-8A18-D388-184C-8F2D20656B8C}" dt="2023-11-30T16:39:18.292" v="5"/>
      <pc:docMkLst>
        <pc:docMk/>
      </pc:docMkLst>
      <pc:sldChg chg="delSp">
        <pc:chgData name="" userId="" providerId="" clId="Web-{9E03664C-8A18-D388-184C-8F2D20656B8C}" dt="2023-11-30T16:39:18.292" v="5"/>
        <pc:sldMkLst>
          <pc:docMk/>
          <pc:sldMk cId="2823071687" sldId="256"/>
        </pc:sldMkLst>
        <pc:inkChg chg="del">
          <ac:chgData name="" userId="" providerId="" clId="Web-{9E03664C-8A18-D388-184C-8F2D20656B8C}" dt="2023-11-30T16:39:18.261" v="2"/>
          <ac:inkMkLst>
            <pc:docMk/>
            <pc:sldMk cId="2823071687" sldId="256"/>
            <ac:inkMk id="103" creationId="{898AF495-007F-567A-2775-4E89B4D9EE8F}"/>
          </ac:inkMkLst>
        </pc:inkChg>
        <pc:inkChg chg="del">
          <ac:chgData name="" userId="" providerId="" clId="Web-{9E03664C-8A18-D388-184C-8F2D20656B8C}" dt="2023-11-30T16:39:18.230" v="1"/>
          <ac:inkMkLst>
            <pc:docMk/>
            <pc:sldMk cId="2823071687" sldId="256"/>
            <ac:inkMk id="104" creationId="{80FBEA7C-E546-87D4-6BB6-8956C3338F9D}"/>
          </ac:inkMkLst>
        </pc:inkChg>
        <pc:inkChg chg="del">
          <ac:chgData name="" userId="" providerId="" clId="Web-{9E03664C-8A18-D388-184C-8F2D20656B8C}" dt="2023-11-30T16:39:18.214" v="0"/>
          <ac:inkMkLst>
            <pc:docMk/>
            <pc:sldMk cId="2823071687" sldId="256"/>
            <ac:inkMk id="107" creationId="{4679BE00-F069-336E-1BD5-67983032AB59}"/>
          </ac:inkMkLst>
        </pc:inkChg>
        <pc:inkChg chg="del">
          <ac:chgData name="" userId="" providerId="" clId="Web-{9E03664C-8A18-D388-184C-8F2D20656B8C}" dt="2023-11-30T16:39:18.292" v="5"/>
          <ac:inkMkLst>
            <pc:docMk/>
            <pc:sldMk cId="2823071687" sldId="256"/>
            <ac:inkMk id="109" creationId="{B178A707-F4F3-81EE-4945-A6768AA8869B}"/>
          </ac:inkMkLst>
        </pc:inkChg>
        <pc:inkChg chg="del">
          <ac:chgData name="" userId="" providerId="" clId="Web-{9E03664C-8A18-D388-184C-8F2D20656B8C}" dt="2023-11-30T16:39:18.277" v="4"/>
          <ac:inkMkLst>
            <pc:docMk/>
            <pc:sldMk cId="2823071687" sldId="256"/>
            <ac:inkMk id="111" creationId="{A877B840-2CC5-F820-E7E9-3DF2F997EFBB}"/>
          </ac:inkMkLst>
        </pc:inkChg>
        <pc:inkChg chg="del">
          <ac:chgData name="" userId="" providerId="" clId="Web-{9E03664C-8A18-D388-184C-8F2D20656B8C}" dt="2023-11-30T16:39:18.261" v="3"/>
          <ac:inkMkLst>
            <pc:docMk/>
            <pc:sldMk cId="2823071687" sldId="256"/>
            <ac:inkMk id="112" creationId="{953EB878-AA80-5F29-C76C-655AF02CB1C5}"/>
          </ac:inkMkLst>
        </pc:inkChg>
      </pc:sldChg>
    </pc:docChg>
  </pc:docChgLst>
  <pc:docChgLst>
    <pc:chgData name="Chlustová Dominika" userId="51499e45-5dff-44ee-a950-8d0bffebd85e" providerId="ADAL" clId="{1BAB3829-091A-4501-AB13-26EE2D444533}"/>
    <pc:docChg chg="undo custSel addSld delSld modSld sldOrd addSection delSection modSection">
      <pc:chgData name="Chlustová Dominika" userId="51499e45-5dff-44ee-a950-8d0bffebd85e" providerId="ADAL" clId="{1BAB3829-091A-4501-AB13-26EE2D444533}" dt="2023-11-30T16:15:54.978" v="1672"/>
      <pc:docMkLst>
        <pc:docMk/>
      </pc:docMkLst>
      <pc:sldChg chg="addSp delSp modSp mod setBg addAnim delAnim setClrOvrMap">
        <pc:chgData name="Chlustová Dominika" userId="51499e45-5dff-44ee-a950-8d0bffebd85e" providerId="ADAL" clId="{1BAB3829-091A-4501-AB13-26EE2D444533}" dt="2023-11-30T16:04:37.964" v="1662"/>
        <pc:sldMkLst>
          <pc:docMk/>
          <pc:sldMk cId="2823071687" sldId="256"/>
        </pc:sldMkLst>
        <pc:spChg chg="mod">
          <ac:chgData name="Chlustová Dominika" userId="51499e45-5dff-44ee-a950-8d0bffebd85e" providerId="ADAL" clId="{1BAB3829-091A-4501-AB13-26EE2D444533}" dt="2023-11-30T15:14:38.546" v="372" actId="20577"/>
          <ac:spMkLst>
            <pc:docMk/>
            <pc:sldMk cId="2823071687" sldId="256"/>
            <ac:spMk id="2" creationId="{CF5EBEE9-B291-8559-4B2A-9D6CF6FF8E1F}"/>
          </ac:spMkLst>
        </pc:spChg>
        <pc:spChg chg="add del">
          <ac:chgData name="Chlustová Dominika" userId="51499e45-5dff-44ee-a950-8d0bffebd85e" providerId="ADAL" clId="{1BAB3829-091A-4501-AB13-26EE2D444533}" dt="2023-11-29T18:54:37.340" v="1" actId="26606"/>
          <ac:spMkLst>
            <pc:docMk/>
            <pc:sldMk cId="2823071687" sldId="256"/>
            <ac:spMk id="7" creationId="{6F5A5072-7B47-4D32-B52A-4EBBF590B8A5}"/>
          </ac:spMkLst>
        </pc:spChg>
        <pc:spChg chg="add del">
          <ac:chgData name="Chlustová Dominika" userId="51499e45-5dff-44ee-a950-8d0bffebd85e" providerId="ADAL" clId="{1BAB3829-091A-4501-AB13-26EE2D444533}" dt="2023-11-29T18:54:37.340" v="1" actId="26606"/>
          <ac:spMkLst>
            <pc:docMk/>
            <pc:sldMk cId="2823071687" sldId="256"/>
            <ac:spMk id="9" creationId="{9715DAF0-AE1B-46C9-8A6B-DB2AA05AB91D}"/>
          </ac:spMkLst>
        </pc:spChg>
        <pc:spChg chg="add del mod">
          <ac:chgData name="Chlustová Dominika" userId="51499e45-5dff-44ee-a950-8d0bffebd85e" providerId="ADAL" clId="{1BAB3829-091A-4501-AB13-26EE2D444533}" dt="2023-11-30T15:15:08.884" v="375" actId="478"/>
          <ac:spMkLst>
            <pc:docMk/>
            <pc:sldMk cId="2823071687" sldId="256"/>
            <ac:spMk id="10" creationId="{F252462E-67FA-7047-DF1A-82E3EF9D4BB8}"/>
          </ac:spMkLst>
        </pc:spChg>
        <pc:spChg chg="add del">
          <ac:chgData name="Chlustová Dominika" userId="51499e45-5dff-44ee-a950-8d0bffebd85e" providerId="ADAL" clId="{1BAB3829-091A-4501-AB13-26EE2D444533}" dt="2023-11-29T18:54:37.340" v="1" actId="26606"/>
          <ac:spMkLst>
            <pc:docMk/>
            <pc:sldMk cId="2823071687" sldId="256"/>
            <ac:spMk id="11" creationId="{6016219D-510E-4184-9090-6D5578A87BD1}"/>
          </ac:spMkLst>
        </pc:spChg>
        <pc:spChg chg="add del mod">
          <ac:chgData name="Chlustová Dominika" userId="51499e45-5dff-44ee-a950-8d0bffebd85e" providerId="ADAL" clId="{1BAB3829-091A-4501-AB13-26EE2D444533}" dt="2023-11-30T15:20:40.643" v="424"/>
          <ac:spMkLst>
            <pc:docMk/>
            <pc:sldMk cId="2823071687" sldId="256"/>
            <ac:spMk id="11" creationId="{C1069DEB-25BB-54ED-4A7F-E06B62BE94BE}"/>
          </ac:spMkLst>
        </pc:spChg>
        <pc:spChg chg="add del">
          <ac:chgData name="Chlustová Dominika" userId="51499e45-5dff-44ee-a950-8d0bffebd85e" providerId="ADAL" clId="{1BAB3829-091A-4501-AB13-26EE2D444533}" dt="2023-11-29T18:54:37.340" v="1" actId="26606"/>
          <ac:spMkLst>
            <pc:docMk/>
            <pc:sldMk cId="2823071687" sldId="256"/>
            <ac:spMk id="13" creationId="{AFF4A713-7B75-4B21-90D7-5AB19547C728}"/>
          </ac:spMkLst>
        </pc:spChg>
        <pc:spChg chg="add del">
          <ac:chgData name="Chlustová Dominika" userId="51499e45-5dff-44ee-a950-8d0bffebd85e" providerId="ADAL" clId="{1BAB3829-091A-4501-AB13-26EE2D444533}" dt="2023-11-29T18:54:37.340" v="1" actId="26606"/>
          <ac:spMkLst>
            <pc:docMk/>
            <pc:sldMk cId="2823071687" sldId="256"/>
            <ac:spMk id="15" creationId="{DC631C0B-6DA6-4E57-8231-CE32B3434A7E}"/>
          </ac:spMkLst>
        </pc:spChg>
        <pc:spChg chg="add del">
          <ac:chgData name="Chlustová Dominika" userId="51499e45-5dff-44ee-a950-8d0bffebd85e" providerId="ADAL" clId="{1BAB3829-091A-4501-AB13-26EE2D444533}" dt="2023-11-29T18:54:37.340" v="1" actId="26606"/>
          <ac:spMkLst>
            <pc:docMk/>
            <pc:sldMk cId="2823071687" sldId="256"/>
            <ac:spMk id="17" creationId="{C29501E6-A978-4A61-9689-9085AF97A53A}"/>
          </ac:spMkLst>
        </pc:spChg>
        <pc:spChg chg="add del">
          <ac:chgData name="Chlustová Dominika" userId="51499e45-5dff-44ee-a950-8d0bffebd85e" providerId="ADAL" clId="{1BAB3829-091A-4501-AB13-26EE2D444533}" dt="2023-11-29T18:54:41.426" v="4" actId="26606"/>
          <ac:spMkLst>
            <pc:docMk/>
            <pc:sldMk cId="2823071687" sldId="256"/>
            <ac:spMk id="19" creationId="{66B332A4-D438-4773-A77F-5ED49A448D9D}"/>
          </ac:spMkLst>
        </pc:spChg>
        <pc:spChg chg="add del">
          <ac:chgData name="Chlustová Dominika" userId="51499e45-5dff-44ee-a950-8d0bffebd85e" providerId="ADAL" clId="{1BAB3829-091A-4501-AB13-26EE2D444533}" dt="2023-11-29T18:54:41.426" v="4" actId="26606"/>
          <ac:spMkLst>
            <pc:docMk/>
            <pc:sldMk cId="2823071687" sldId="256"/>
            <ac:spMk id="20" creationId="{DF9AD32D-FF05-44F4-BD4D-9CEE89B71EB9}"/>
          </ac:spMkLst>
        </pc:spChg>
        <pc:spChg chg="add del">
          <ac:chgData name="Chlustová Dominika" userId="51499e45-5dff-44ee-a950-8d0bffebd85e" providerId="ADAL" clId="{1BAB3829-091A-4501-AB13-26EE2D444533}" dt="2023-11-29T18:54:42.018" v="6" actId="26606"/>
          <ac:spMkLst>
            <pc:docMk/>
            <pc:sldMk cId="2823071687" sldId="256"/>
            <ac:spMk id="22" creationId="{6F5A5072-7B47-4D32-B52A-4EBBF590B8A5}"/>
          </ac:spMkLst>
        </pc:spChg>
        <pc:spChg chg="add del">
          <ac:chgData name="Chlustová Dominika" userId="51499e45-5dff-44ee-a950-8d0bffebd85e" providerId="ADAL" clId="{1BAB3829-091A-4501-AB13-26EE2D444533}" dt="2023-11-29T18:54:42.018" v="6" actId="26606"/>
          <ac:spMkLst>
            <pc:docMk/>
            <pc:sldMk cId="2823071687" sldId="256"/>
            <ac:spMk id="23" creationId="{9715DAF0-AE1B-46C9-8A6B-DB2AA05AB91D}"/>
          </ac:spMkLst>
        </pc:spChg>
        <pc:spChg chg="add del">
          <ac:chgData name="Chlustová Dominika" userId="51499e45-5dff-44ee-a950-8d0bffebd85e" providerId="ADAL" clId="{1BAB3829-091A-4501-AB13-26EE2D444533}" dt="2023-11-29T18:54:42.018" v="6" actId="26606"/>
          <ac:spMkLst>
            <pc:docMk/>
            <pc:sldMk cId="2823071687" sldId="256"/>
            <ac:spMk id="24" creationId="{6016219D-510E-4184-9090-6D5578A87BD1}"/>
          </ac:spMkLst>
        </pc:spChg>
        <pc:spChg chg="add del">
          <ac:chgData name="Chlustová Dominika" userId="51499e45-5dff-44ee-a950-8d0bffebd85e" providerId="ADAL" clId="{1BAB3829-091A-4501-AB13-26EE2D444533}" dt="2023-11-29T18:54:42.018" v="6" actId="26606"/>
          <ac:spMkLst>
            <pc:docMk/>
            <pc:sldMk cId="2823071687" sldId="256"/>
            <ac:spMk id="25" creationId="{AFF4A713-7B75-4B21-90D7-5AB19547C728}"/>
          </ac:spMkLst>
        </pc:spChg>
        <pc:spChg chg="add del">
          <ac:chgData name="Chlustová Dominika" userId="51499e45-5dff-44ee-a950-8d0bffebd85e" providerId="ADAL" clId="{1BAB3829-091A-4501-AB13-26EE2D444533}" dt="2023-11-29T18:54:42.018" v="6" actId="26606"/>
          <ac:spMkLst>
            <pc:docMk/>
            <pc:sldMk cId="2823071687" sldId="256"/>
            <ac:spMk id="26" creationId="{DC631C0B-6DA6-4E57-8231-CE32B3434A7E}"/>
          </ac:spMkLst>
        </pc:spChg>
        <pc:spChg chg="add del">
          <ac:chgData name="Chlustová Dominika" userId="51499e45-5dff-44ee-a950-8d0bffebd85e" providerId="ADAL" clId="{1BAB3829-091A-4501-AB13-26EE2D444533}" dt="2023-11-29T18:54:42.018" v="6" actId="26606"/>
          <ac:spMkLst>
            <pc:docMk/>
            <pc:sldMk cId="2823071687" sldId="256"/>
            <ac:spMk id="27" creationId="{C29501E6-A978-4A61-9689-9085AF97A53A}"/>
          </ac:spMkLst>
        </pc:spChg>
        <pc:spChg chg="add del">
          <ac:chgData name="Chlustová Dominika" userId="51499e45-5dff-44ee-a950-8d0bffebd85e" providerId="ADAL" clId="{1BAB3829-091A-4501-AB13-26EE2D444533}" dt="2023-11-29T18:54:42.995" v="8" actId="26606"/>
          <ac:spMkLst>
            <pc:docMk/>
            <pc:sldMk cId="2823071687" sldId="256"/>
            <ac:spMk id="29" creationId="{FFD48BC7-DC40-47DE-87EE-9F4B6ECB9ABB}"/>
          </ac:spMkLst>
        </pc:spChg>
        <pc:spChg chg="add del">
          <ac:chgData name="Chlustová Dominika" userId="51499e45-5dff-44ee-a950-8d0bffebd85e" providerId="ADAL" clId="{1BAB3829-091A-4501-AB13-26EE2D444533}" dt="2023-11-29T18:54:42.995" v="8" actId="26606"/>
          <ac:spMkLst>
            <pc:docMk/>
            <pc:sldMk cId="2823071687" sldId="256"/>
            <ac:spMk id="30" creationId="{E502BBC7-2C76-46F3-BC24-5985BC13DB88}"/>
          </ac:spMkLst>
        </pc:spChg>
        <pc:spChg chg="add del">
          <ac:chgData name="Chlustová Dominika" userId="51499e45-5dff-44ee-a950-8d0bffebd85e" providerId="ADAL" clId="{1BAB3829-091A-4501-AB13-26EE2D444533}" dt="2023-11-29T18:54:42.995" v="8" actId="26606"/>
          <ac:spMkLst>
            <pc:docMk/>
            <pc:sldMk cId="2823071687" sldId="256"/>
            <ac:spMk id="31" creationId="{C7F28D52-2A5F-4D23-81AE-7CB8B591C7AF}"/>
          </ac:spMkLst>
        </pc:spChg>
        <pc:spChg chg="add del">
          <ac:chgData name="Chlustová Dominika" userId="51499e45-5dff-44ee-a950-8d0bffebd85e" providerId="ADAL" clId="{1BAB3829-091A-4501-AB13-26EE2D444533}" dt="2023-11-29T18:54:42.995" v="8" actId="26606"/>
          <ac:spMkLst>
            <pc:docMk/>
            <pc:sldMk cId="2823071687" sldId="256"/>
            <ac:spMk id="32" creationId="{3629484E-3792-4B3D-89AD-7C8A1ED0E0D4}"/>
          </ac:spMkLst>
        </pc:spChg>
        <pc:spChg chg="add">
          <ac:chgData name="Chlustová Dominika" userId="51499e45-5dff-44ee-a950-8d0bffebd85e" providerId="ADAL" clId="{1BAB3829-091A-4501-AB13-26EE2D444533}" dt="2023-11-29T18:54:43.029" v="9" actId="26606"/>
          <ac:spMkLst>
            <pc:docMk/>
            <pc:sldMk cId="2823071687" sldId="256"/>
            <ac:spMk id="34" creationId="{6F5A5072-7B47-4D32-B52A-4EBBF590B8A5}"/>
          </ac:spMkLst>
        </pc:spChg>
        <pc:spChg chg="add">
          <ac:chgData name="Chlustová Dominika" userId="51499e45-5dff-44ee-a950-8d0bffebd85e" providerId="ADAL" clId="{1BAB3829-091A-4501-AB13-26EE2D444533}" dt="2023-11-29T18:54:43.029" v="9" actId="26606"/>
          <ac:spMkLst>
            <pc:docMk/>
            <pc:sldMk cId="2823071687" sldId="256"/>
            <ac:spMk id="35" creationId="{9715DAF0-AE1B-46C9-8A6B-DB2AA05AB91D}"/>
          </ac:spMkLst>
        </pc:spChg>
        <pc:spChg chg="add">
          <ac:chgData name="Chlustová Dominika" userId="51499e45-5dff-44ee-a950-8d0bffebd85e" providerId="ADAL" clId="{1BAB3829-091A-4501-AB13-26EE2D444533}" dt="2023-11-29T18:54:43.029" v="9" actId="26606"/>
          <ac:spMkLst>
            <pc:docMk/>
            <pc:sldMk cId="2823071687" sldId="256"/>
            <ac:spMk id="36" creationId="{6016219D-510E-4184-9090-6D5578A87BD1}"/>
          </ac:spMkLst>
        </pc:spChg>
        <pc:spChg chg="add">
          <ac:chgData name="Chlustová Dominika" userId="51499e45-5dff-44ee-a950-8d0bffebd85e" providerId="ADAL" clId="{1BAB3829-091A-4501-AB13-26EE2D444533}" dt="2023-11-29T18:54:43.029" v="9" actId="26606"/>
          <ac:spMkLst>
            <pc:docMk/>
            <pc:sldMk cId="2823071687" sldId="256"/>
            <ac:spMk id="37" creationId="{AFF4A713-7B75-4B21-90D7-5AB19547C728}"/>
          </ac:spMkLst>
        </pc:spChg>
        <pc:spChg chg="add">
          <ac:chgData name="Chlustová Dominika" userId="51499e45-5dff-44ee-a950-8d0bffebd85e" providerId="ADAL" clId="{1BAB3829-091A-4501-AB13-26EE2D444533}" dt="2023-11-29T18:54:43.029" v="9" actId="26606"/>
          <ac:spMkLst>
            <pc:docMk/>
            <pc:sldMk cId="2823071687" sldId="256"/>
            <ac:spMk id="38" creationId="{DC631C0B-6DA6-4E57-8231-CE32B3434A7E}"/>
          </ac:spMkLst>
        </pc:spChg>
        <pc:spChg chg="add">
          <ac:chgData name="Chlustová Dominika" userId="51499e45-5dff-44ee-a950-8d0bffebd85e" providerId="ADAL" clId="{1BAB3829-091A-4501-AB13-26EE2D444533}" dt="2023-11-29T18:54:43.029" v="9" actId="26606"/>
          <ac:spMkLst>
            <pc:docMk/>
            <pc:sldMk cId="2823071687" sldId="256"/>
            <ac:spMk id="39" creationId="{C29501E6-A978-4A61-9689-9085AF97A53A}"/>
          </ac:spMkLst>
        </pc:spChg>
        <pc:grpChg chg="del mod">
          <ac:chgData name="Chlustová Dominika" userId="51499e45-5dff-44ee-a950-8d0bffebd85e" providerId="ADAL" clId="{1BAB3829-091A-4501-AB13-26EE2D444533}" dt="2023-11-30T16:02:31.208" v="1546"/>
          <ac:grpSpMkLst>
            <pc:docMk/>
            <pc:sldMk cId="2823071687" sldId="256"/>
            <ac:grpSpMk id="17" creationId="{FE0B6541-E7CB-ACB2-5B99-2EBC1C38FC4C}"/>
          </ac:grpSpMkLst>
        </pc:grpChg>
        <pc:grpChg chg="del mod">
          <ac:chgData name="Chlustová Dominika" userId="51499e45-5dff-44ee-a950-8d0bffebd85e" providerId="ADAL" clId="{1BAB3829-091A-4501-AB13-26EE2D444533}" dt="2023-11-30T16:02:31.208" v="1540"/>
          <ac:grpSpMkLst>
            <pc:docMk/>
            <pc:sldMk cId="2823071687" sldId="256"/>
            <ac:grpSpMk id="23" creationId="{6E819D40-9B19-1715-2FB1-43FA98BE726C}"/>
          </ac:grpSpMkLst>
        </pc:grpChg>
        <pc:grpChg chg="del mod">
          <ac:chgData name="Chlustová Dominika" userId="51499e45-5dff-44ee-a950-8d0bffebd85e" providerId="ADAL" clId="{1BAB3829-091A-4501-AB13-26EE2D444533}" dt="2023-11-30T16:02:31.208" v="1544"/>
          <ac:grpSpMkLst>
            <pc:docMk/>
            <pc:sldMk cId="2823071687" sldId="256"/>
            <ac:grpSpMk id="30" creationId="{3965259B-43AE-A08A-590F-6D353CD319FA}"/>
          </ac:grpSpMkLst>
        </pc:grpChg>
        <pc:grpChg chg="del mod">
          <ac:chgData name="Chlustová Dominika" userId="51499e45-5dff-44ee-a950-8d0bffebd85e" providerId="ADAL" clId="{1BAB3829-091A-4501-AB13-26EE2D444533}" dt="2023-11-30T16:02:31.192" v="1535"/>
          <ac:grpSpMkLst>
            <pc:docMk/>
            <pc:sldMk cId="2823071687" sldId="256"/>
            <ac:grpSpMk id="42" creationId="{9B50AC54-C15F-2269-C548-1E6A60FBF6EF}"/>
          </ac:grpSpMkLst>
        </pc:grpChg>
        <pc:grpChg chg="del mod">
          <ac:chgData name="Chlustová Dominika" userId="51499e45-5dff-44ee-a950-8d0bffebd85e" providerId="ADAL" clId="{1BAB3829-091A-4501-AB13-26EE2D444533}" dt="2023-11-30T16:02:31.208" v="1541"/>
          <ac:grpSpMkLst>
            <pc:docMk/>
            <pc:sldMk cId="2823071687" sldId="256"/>
            <ac:grpSpMk id="49" creationId="{3E3753C9-99EC-522F-3FAE-B5071EA267FE}"/>
          </ac:grpSpMkLst>
        </pc:grpChg>
        <pc:grpChg chg="del mod">
          <ac:chgData name="Chlustová Dominika" userId="51499e45-5dff-44ee-a950-8d0bffebd85e" providerId="ADAL" clId="{1BAB3829-091A-4501-AB13-26EE2D444533}" dt="2023-11-30T16:02:31.208" v="1542"/>
          <ac:grpSpMkLst>
            <pc:docMk/>
            <pc:sldMk cId="2823071687" sldId="256"/>
            <ac:grpSpMk id="52" creationId="{C37747AC-0D78-A457-4346-36426466366A}"/>
          </ac:grpSpMkLst>
        </pc:grpChg>
        <pc:grpChg chg="del mod">
          <ac:chgData name="Chlustová Dominika" userId="51499e45-5dff-44ee-a950-8d0bffebd85e" providerId="ADAL" clId="{1BAB3829-091A-4501-AB13-26EE2D444533}" dt="2023-11-30T16:02:52.050" v="1560"/>
          <ac:grpSpMkLst>
            <pc:docMk/>
            <pc:sldMk cId="2823071687" sldId="256"/>
            <ac:grpSpMk id="57" creationId="{D7706216-D2D1-C0DD-4714-82C4D55D9FA2}"/>
          </ac:grpSpMkLst>
        </pc:grpChg>
        <pc:grpChg chg="del mod">
          <ac:chgData name="Chlustová Dominika" userId="51499e45-5dff-44ee-a950-8d0bffebd85e" providerId="ADAL" clId="{1BAB3829-091A-4501-AB13-26EE2D444533}" dt="2023-11-30T16:02:54.664" v="1562"/>
          <ac:grpSpMkLst>
            <pc:docMk/>
            <pc:sldMk cId="2823071687" sldId="256"/>
            <ac:grpSpMk id="61" creationId="{EA410E40-D4BB-1E8C-AE62-61114FC77197}"/>
          </ac:grpSpMkLst>
        </pc:grpChg>
        <pc:grpChg chg="add del mod">
          <ac:chgData name="Chlustová Dominika" userId="51499e45-5dff-44ee-a950-8d0bffebd85e" providerId="ADAL" clId="{1BAB3829-091A-4501-AB13-26EE2D444533}" dt="2023-11-30T16:03:55.046" v="1623"/>
          <ac:grpSpMkLst>
            <pc:docMk/>
            <pc:sldMk cId="2823071687" sldId="256"/>
            <ac:grpSpMk id="63" creationId="{5CB91CBE-3736-EBE5-C793-1AC21F5F5413}"/>
          </ac:grpSpMkLst>
        </pc:grpChg>
        <pc:grpChg chg="mod">
          <ac:chgData name="Chlustová Dominika" userId="51499e45-5dff-44ee-a950-8d0bffebd85e" providerId="ADAL" clId="{1BAB3829-091A-4501-AB13-26EE2D444533}" dt="2023-11-30T16:03:44.700" v="1615"/>
          <ac:grpSpMkLst>
            <pc:docMk/>
            <pc:sldMk cId="2823071687" sldId="256"/>
            <ac:grpSpMk id="68" creationId="{4CE87AC6-7579-4CDF-F849-6D66894015F4}"/>
          </ac:grpSpMkLst>
        </pc:grpChg>
        <pc:grpChg chg="add del mod">
          <ac:chgData name="Chlustová Dominika" userId="51499e45-5dff-44ee-a950-8d0bffebd85e" providerId="ADAL" clId="{1BAB3829-091A-4501-AB13-26EE2D444533}" dt="2023-11-30T16:03:43.490" v="1608"/>
          <ac:grpSpMkLst>
            <pc:docMk/>
            <pc:sldMk cId="2823071687" sldId="256"/>
            <ac:grpSpMk id="75" creationId="{210B1695-054C-E99E-23D5-917F836764D0}"/>
          </ac:grpSpMkLst>
        </pc:grpChg>
        <pc:grpChg chg="add del mod">
          <ac:chgData name="Chlustová Dominika" userId="51499e45-5dff-44ee-a950-8d0bffebd85e" providerId="ADAL" clId="{1BAB3829-091A-4501-AB13-26EE2D444533}" dt="2023-11-30T16:03:42.549" v="1602"/>
          <ac:grpSpMkLst>
            <pc:docMk/>
            <pc:sldMk cId="2823071687" sldId="256"/>
            <ac:grpSpMk id="81" creationId="{7F80D326-E837-AC8E-10B3-B0C75D1449A2}"/>
          </ac:grpSpMkLst>
        </pc:grpChg>
        <pc:grpChg chg="mod">
          <ac:chgData name="Chlustová Dominika" userId="51499e45-5dff-44ee-a950-8d0bffebd85e" providerId="ADAL" clId="{1BAB3829-091A-4501-AB13-26EE2D444533}" dt="2023-11-30T16:03:41.240" v="1594"/>
          <ac:grpSpMkLst>
            <pc:docMk/>
            <pc:sldMk cId="2823071687" sldId="256"/>
            <ac:grpSpMk id="89" creationId="{C9294390-D0BE-E0D0-4A03-FF18555DB0D1}"/>
          </ac:grpSpMkLst>
        </pc:grpChg>
        <pc:grpChg chg="mod">
          <ac:chgData name="Chlustová Dominika" userId="51499e45-5dff-44ee-a950-8d0bffebd85e" providerId="ADAL" clId="{1BAB3829-091A-4501-AB13-26EE2D444533}" dt="2023-11-30T16:03:41.051" v="1592"/>
          <ac:grpSpMkLst>
            <pc:docMk/>
            <pc:sldMk cId="2823071687" sldId="256"/>
            <ac:grpSpMk id="91" creationId="{494F3596-A2E1-07A1-080B-667B1F4766F3}"/>
          </ac:grpSpMkLst>
        </pc:grpChg>
        <pc:grpChg chg="del mod">
          <ac:chgData name="Chlustová Dominika" userId="51499e45-5dff-44ee-a950-8d0bffebd85e" providerId="ADAL" clId="{1BAB3829-091A-4501-AB13-26EE2D444533}" dt="2023-11-30T16:04:29.166" v="1650"/>
          <ac:grpSpMkLst>
            <pc:docMk/>
            <pc:sldMk cId="2823071687" sldId="256"/>
            <ac:grpSpMk id="95" creationId="{590A284D-456C-2833-F1BC-45689D8FA98F}"/>
          </ac:grpSpMkLst>
        </pc:grpChg>
        <pc:grpChg chg="mod">
          <ac:chgData name="Chlustová Dominika" userId="51499e45-5dff-44ee-a950-8d0bffebd85e" providerId="ADAL" clId="{1BAB3829-091A-4501-AB13-26EE2D444533}" dt="2023-11-30T16:04:29.166" v="1650"/>
          <ac:grpSpMkLst>
            <pc:docMk/>
            <pc:sldMk cId="2823071687" sldId="256"/>
            <ac:grpSpMk id="115" creationId="{077763AE-8C2B-BE00-6FE5-0B58BBBBCFC6}"/>
          </ac:grpSpMkLst>
        </pc:grpChg>
        <pc:grpChg chg="mod">
          <ac:chgData name="Chlustová Dominika" userId="51499e45-5dff-44ee-a950-8d0bffebd85e" providerId="ADAL" clId="{1BAB3829-091A-4501-AB13-26EE2D444533}" dt="2023-11-30T16:04:29.166" v="1650"/>
          <ac:grpSpMkLst>
            <pc:docMk/>
            <pc:sldMk cId="2823071687" sldId="256"/>
            <ac:grpSpMk id="116" creationId="{A0CFFE25-36C1-280B-E214-AE50090C2E2D}"/>
          </ac:grpSpMkLst>
        </pc:grpChg>
        <pc:grpChg chg="mod">
          <ac:chgData name="Chlustová Dominika" userId="51499e45-5dff-44ee-a950-8d0bffebd85e" providerId="ADAL" clId="{1BAB3829-091A-4501-AB13-26EE2D444533}" dt="2023-11-30T16:04:29.166" v="1650"/>
          <ac:grpSpMkLst>
            <pc:docMk/>
            <pc:sldMk cId="2823071687" sldId="256"/>
            <ac:grpSpMk id="117" creationId="{FF0872A7-A77B-C2B7-6732-167541245A8B}"/>
          </ac:grpSpMkLst>
        </pc:grpChg>
        <pc:grpChg chg="mod">
          <ac:chgData name="Chlustová Dominika" userId="51499e45-5dff-44ee-a950-8d0bffebd85e" providerId="ADAL" clId="{1BAB3829-091A-4501-AB13-26EE2D444533}" dt="2023-11-30T16:04:37.964" v="1662"/>
          <ac:grpSpMkLst>
            <pc:docMk/>
            <pc:sldMk cId="2823071687" sldId="256"/>
            <ac:grpSpMk id="128" creationId="{4F635A2D-D55F-487A-D447-5E1BDEF4DCCF}"/>
          </ac:grpSpMkLst>
        </pc:grpChg>
        <pc:grpChg chg="mod">
          <ac:chgData name="Chlustová Dominika" userId="51499e45-5dff-44ee-a950-8d0bffebd85e" providerId="ADAL" clId="{1BAB3829-091A-4501-AB13-26EE2D444533}" dt="2023-11-30T16:04:37.964" v="1662"/>
          <ac:grpSpMkLst>
            <pc:docMk/>
            <pc:sldMk cId="2823071687" sldId="256"/>
            <ac:grpSpMk id="129" creationId="{EA10B397-5FA6-F745-9AF4-FC8255070F6F}"/>
          </ac:grpSpMkLst>
        </pc:grpChg>
        <pc:grpChg chg="mod">
          <ac:chgData name="Chlustová Dominika" userId="51499e45-5dff-44ee-a950-8d0bffebd85e" providerId="ADAL" clId="{1BAB3829-091A-4501-AB13-26EE2D444533}" dt="2023-11-30T16:04:37.964" v="1662"/>
          <ac:grpSpMkLst>
            <pc:docMk/>
            <pc:sldMk cId="2823071687" sldId="256"/>
            <ac:grpSpMk id="130" creationId="{E8CCAD2A-E16A-4188-3ACF-7CA952D17B62}"/>
          </ac:grpSpMkLst>
        </pc:grpChg>
        <pc:picChg chg="add mod">
          <ac:chgData name="Chlustová Dominika" userId="51499e45-5dff-44ee-a950-8d0bffebd85e" providerId="ADAL" clId="{1BAB3829-091A-4501-AB13-26EE2D444533}" dt="2023-11-30T11:24:28.956" v="370" actId="1076"/>
          <ac:picMkLst>
            <pc:docMk/>
            <pc:sldMk cId="2823071687" sldId="256"/>
            <ac:picMk id="9" creationId="{EC363496-93A8-7EED-7E7D-1850DBF56C53}"/>
          </ac:picMkLst>
        </pc:picChg>
        <pc:inkChg chg="add del">
          <ac:chgData name="Chlustová Dominika" userId="51499e45-5dff-44ee-a950-8d0bffebd85e" providerId="ADAL" clId="{1BAB3829-091A-4501-AB13-26EE2D444533}" dt="2023-11-30T11:19:13.447" v="326" actId="9405"/>
          <ac:inkMkLst>
            <pc:docMk/>
            <pc:sldMk cId="2823071687" sldId="256"/>
            <ac:inkMk id="3" creationId="{8C4C0B2A-05BE-336D-CBF9-278E31433500}"/>
          </ac:inkMkLst>
        </pc:inkChg>
        <pc:inkChg chg="add del">
          <ac:chgData name="Chlustová Dominika" userId="51499e45-5dff-44ee-a950-8d0bffebd85e" providerId="ADAL" clId="{1BAB3829-091A-4501-AB13-26EE2D444533}" dt="2023-11-30T11:19:18.483" v="328" actId="9405"/>
          <ac:inkMkLst>
            <pc:docMk/>
            <pc:sldMk cId="2823071687" sldId="256"/>
            <ac:inkMk id="4" creationId="{6D5370F1-ADC0-A887-C936-5BD535C66F49}"/>
          </ac:inkMkLst>
        </pc:inkChg>
        <pc:inkChg chg="add del">
          <ac:chgData name="Chlustová Dominika" userId="51499e45-5dff-44ee-a950-8d0bffebd85e" providerId="ADAL" clId="{1BAB3829-091A-4501-AB13-26EE2D444533}" dt="2023-11-30T11:19:24.767" v="330" actId="9405"/>
          <ac:inkMkLst>
            <pc:docMk/>
            <pc:sldMk cId="2823071687" sldId="256"/>
            <ac:inkMk id="5" creationId="{4419D7FD-A215-D5B7-FAB6-092055DD4DDD}"/>
          </ac:inkMkLst>
        </pc:inkChg>
        <pc:inkChg chg="add del">
          <ac:chgData name="Chlustová Dominika" userId="51499e45-5dff-44ee-a950-8d0bffebd85e" providerId="ADAL" clId="{1BAB3829-091A-4501-AB13-26EE2D444533}" dt="2023-11-30T11:20:10.291" v="338" actId="9405"/>
          <ac:inkMkLst>
            <pc:docMk/>
            <pc:sldMk cId="2823071687" sldId="256"/>
            <ac:inkMk id="6" creationId="{31FED324-54F0-E8D7-3AE3-AE8B5BE06A94}"/>
          </ac:inkMkLst>
        </pc:inkChg>
        <pc:inkChg chg="add del">
          <ac:chgData name="Chlustová Dominika" userId="51499e45-5dff-44ee-a950-8d0bffebd85e" providerId="ADAL" clId="{1BAB3829-091A-4501-AB13-26EE2D444533}" dt="2023-11-30T11:20:13.634" v="340" actId="9405"/>
          <ac:inkMkLst>
            <pc:docMk/>
            <pc:sldMk cId="2823071687" sldId="256"/>
            <ac:inkMk id="7" creationId="{BF3DB324-E88E-929E-62A7-9EF7701A8915}"/>
          </ac:inkMkLst>
        </pc:inkChg>
        <pc:inkChg chg="add del mod">
          <ac:chgData name="Chlustová Dominika" userId="51499e45-5dff-44ee-a950-8d0bffebd85e" providerId="ADAL" clId="{1BAB3829-091A-4501-AB13-26EE2D444533}" dt="2023-11-30T16:02:31.208" v="1547"/>
          <ac:inkMkLst>
            <pc:docMk/>
            <pc:sldMk cId="2823071687" sldId="256"/>
            <ac:inkMk id="12" creationId="{2EE31005-A93A-9B20-E9E1-53AE891634AE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32"/>
          <ac:inkMkLst>
            <pc:docMk/>
            <pc:sldMk cId="2823071687" sldId="256"/>
            <ac:inkMk id="13" creationId="{9C53F40B-67F1-3972-724D-01D14A96A831}"/>
          </ac:inkMkLst>
        </pc:inkChg>
        <pc:inkChg chg="add del mod">
          <ac:chgData name="Chlustová Dominika" userId="51499e45-5dff-44ee-a950-8d0bffebd85e" providerId="ADAL" clId="{1BAB3829-091A-4501-AB13-26EE2D444533}" dt="2023-11-30T16:02:31.208" v="1546"/>
          <ac:inkMkLst>
            <pc:docMk/>
            <pc:sldMk cId="2823071687" sldId="256"/>
            <ac:inkMk id="14" creationId="{16D22943-CF1A-FE48-2A4F-390AD97709C7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33"/>
          <ac:inkMkLst>
            <pc:docMk/>
            <pc:sldMk cId="2823071687" sldId="256"/>
            <ac:inkMk id="15" creationId="{4E6FA067-FD65-AC6F-056D-12DE9B25F164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39"/>
          <ac:inkMkLst>
            <pc:docMk/>
            <pc:sldMk cId="2823071687" sldId="256"/>
            <ac:inkMk id="16" creationId="{CA5FBC4A-495A-2ED2-6A01-7DE5D114E2A5}"/>
          </ac:inkMkLst>
        </pc:inkChg>
        <pc:inkChg chg="add del mod">
          <ac:chgData name="Chlustová Dominika" userId="51499e45-5dff-44ee-a950-8d0bffebd85e" providerId="ADAL" clId="{1BAB3829-091A-4501-AB13-26EE2D444533}" dt="2023-11-30T16:02:31.208" v="1540"/>
          <ac:inkMkLst>
            <pc:docMk/>
            <pc:sldMk cId="2823071687" sldId="256"/>
            <ac:inkMk id="18" creationId="{03B532B2-DCE3-71F7-A510-6959C66C3076}"/>
          </ac:inkMkLst>
        </pc:inkChg>
        <pc:inkChg chg="add del mod">
          <ac:chgData name="Chlustová Dominika" userId="51499e45-5dff-44ee-a950-8d0bffebd85e" providerId="ADAL" clId="{1BAB3829-091A-4501-AB13-26EE2D444533}" dt="2023-11-30T16:02:31.208" v="1545"/>
          <ac:inkMkLst>
            <pc:docMk/>
            <pc:sldMk cId="2823071687" sldId="256"/>
            <ac:inkMk id="19" creationId="{CC8B6C20-954C-D29A-8088-3615C8DFD2DE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27"/>
          <ac:inkMkLst>
            <pc:docMk/>
            <pc:sldMk cId="2823071687" sldId="256"/>
            <ac:inkMk id="20" creationId="{E77C6E91-B820-7200-6F51-248738C94539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31"/>
          <ac:inkMkLst>
            <pc:docMk/>
            <pc:sldMk cId="2823071687" sldId="256"/>
            <ac:inkMk id="21" creationId="{DE406E09-3315-CB59-D795-C868713C1B1B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36"/>
          <ac:inkMkLst>
            <pc:docMk/>
            <pc:sldMk cId="2823071687" sldId="256"/>
            <ac:inkMk id="22" creationId="{695D5085-BA0F-DC64-1FEA-03E75A12AF60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26"/>
          <ac:inkMkLst>
            <pc:docMk/>
            <pc:sldMk cId="2823071687" sldId="256"/>
            <ac:inkMk id="24" creationId="{FD955584-F5A2-B866-E2CA-E07EF2BE075A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37"/>
          <ac:inkMkLst>
            <pc:docMk/>
            <pc:sldMk cId="2823071687" sldId="256"/>
            <ac:inkMk id="25" creationId="{39B5B09F-3DAA-BCFF-AEFC-2161F0CE2B23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25"/>
          <ac:inkMkLst>
            <pc:docMk/>
            <pc:sldMk cId="2823071687" sldId="256"/>
            <ac:inkMk id="26" creationId="{955F4F29-F6CD-B241-36F7-061F6AEF5AB2}"/>
          </ac:inkMkLst>
        </pc:inkChg>
        <pc:inkChg chg="add del mod">
          <ac:chgData name="Chlustová Dominika" userId="51499e45-5dff-44ee-a950-8d0bffebd85e" providerId="ADAL" clId="{1BAB3829-091A-4501-AB13-26EE2D444533}" dt="2023-11-30T16:02:31.208" v="1544"/>
          <ac:inkMkLst>
            <pc:docMk/>
            <pc:sldMk cId="2823071687" sldId="256"/>
            <ac:inkMk id="27" creationId="{0F9DF6BB-AAAB-E000-C8B5-A6FDAFC6DC38}"/>
          </ac:inkMkLst>
        </pc:inkChg>
        <pc:inkChg chg="add del mod">
          <ac:chgData name="Chlustová Dominika" userId="51499e45-5dff-44ee-a950-8d0bffebd85e" providerId="ADAL" clId="{1BAB3829-091A-4501-AB13-26EE2D444533}" dt="2023-11-30T16:02:31.208" v="1548"/>
          <ac:inkMkLst>
            <pc:docMk/>
            <pc:sldMk cId="2823071687" sldId="256"/>
            <ac:inkMk id="28" creationId="{1C535EB6-7803-2D8D-0F69-E8C6BFBFF817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30"/>
          <ac:inkMkLst>
            <pc:docMk/>
            <pc:sldMk cId="2823071687" sldId="256"/>
            <ac:inkMk id="29" creationId="{97EFC8D6-539F-74C5-99D3-1F1A83D7FB26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22"/>
          <ac:inkMkLst>
            <pc:docMk/>
            <pc:sldMk cId="2823071687" sldId="256"/>
            <ac:inkMk id="31" creationId="{A528AC5E-8D4B-4B13-C838-D986DD327A75}"/>
          </ac:inkMkLst>
        </pc:inkChg>
        <pc:inkChg chg="add del mod">
          <ac:chgData name="Chlustová Dominika" userId="51499e45-5dff-44ee-a950-8d0bffebd85e" providerId="ADAL" clId="{1BAB3829-091A-4501-AB13-26EE2D444533}" dt="2023-11-30T16:02:31.208" v="1549"/>
          <ac:inkMkLst>
            <pc:docMk/>
            <pc:sldMk cId="2823071687" sldId="256"/>
            <ac:inkMk id="32" creationId="{3409426E-2425-6938-753E-8E2F03C32058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28"/>
          <ac:inkMkLst>
            <pc:docMk/>
            <pc:sldMk cId="2823071687" sldId="256"/>
            <ac:inkMk id="33" creationId="{8C626653-B61B-1EC8-AEDB-32F134F44CBF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35"/>
          <ac:inkMkLst>
            <pc:docMk/>
            <pc:sldMk cId="2823071687" sldId="256"/>
            <ac:inkMk id="40" creationId="{3B55539A-8AF9-525A-8B71-86E56613F6D6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29"/>
          <ac:inkMkLst>
            <pc:docMk/>
            <pc:sldMk cId="2823071687" sldId="256"/>
            <ac:inkMk id="41" creationId="{4F911E15-F13C-D133-E09D-55FCD50C2777}"/>
          </ac:inkMkLst>
        </pc:inkChg>
        <pc:inkChg chg="add del mod">
          <ac:chgData name="Chlustová Dominika" userId="51499e45-5dff-44ee-a950-8d0bffebd85e" providerId="ADAL" clId="{1BAB3829-091A-4501-AB13-26EE2D444533}" dt="2023-11-30T16:02:31.208" v="1541"/>
          <ac:inkMkLst>
            <pc:docMk/>
            <pc:sldMk cId="2823071687" sldId="256"/>
            <ac:inkMk id="43" creationId="{3B9E5085-27EA-3785-1DC7-4CDFBE9C376F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38"/>
          <ac:inkMkLst>
            <pc:docMk/>
            <pc:sldMk cId="2823071687" sldId="256"/>
            <ac:inkMk id="44" creationId="{C7E7E402-E864-1047-5BB2-555E1E2E0A5C}"/>
          </ac:inkMkLst>
        </pc:inkChg>
        <pc:inkChg chg="add del mod">
          <ac:chgData name="Chlustová Dominika" userId="51499e45-5dff-44ee-a950-8d0bffebd85e" providerId="ADAL" clId="{1BAB3829-091A-4501-AB13-26EE2D444533}" dt="2023-11-30T16:02:31.208" v="1543"/>
          <ac:inkMkLst>
            <pc:docMk/>
            <pc:sldMk cId="2823071687" sldId="256"/>
            <ac:inkMk id="45" creationId="{5943A7E6-296F-DA8E-FC19-82D68CA9D1C6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23"/>
          <ac:inkMkLst>
            <pc:docMk/>
            <pc:sldMk cId="2823071687" sldId="256"/>
            <ac:inkMk id="46" creationId="{4F6C8D56-9286-E2B8-55D4-C5119152FF95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24"/>
          <ac:inkMkLst>
            <pc:docMk/>
            <pc:sldMk cId="2823071687" sldId="256"/>
            <ac:inkMk id="47" creationId="{EBC393D5-9AF7-0462-06AB-CE9EA1B76403}"/>
          </ac:inkMkLst>
        </pc:inkChg>
        <pc:inkChg chg="add del mod">
          <ac:chgData name="Chlustová Dominika" userId="51499e45-5dff-44ee-a950-8d0bffebd85e" providerId="ADAL" clId="{1BAB3829-091A-4501-AB13-26EE2D444533}" dt="2023-11-30T16:02:31.192" v="1534"/>
          <ac:inkMkLst>
            <pc:docMk/>
            <pc:sldMk cId="2823071687" sldId="256"/>
            <ac:inkMk id="48" creationId="{553E39D6-858A-BA8B-844A-369A32A2DEA0}"/>
          </ac:inkMkLst>
        </pc:inkChg>
        <pc:inkChg chg="add del mod">
          <ac:chgData name="Chlustová Dominika" userId="51499e45-5dff-44ee-a950-8d0bffebd85e" providerId="ADAL" clId="{1BAB3829-091A-4501-AB13-26EE2D444533}" dt="2023-11-30T16:02:31.208" v="1542"/>
          <ac:inkMkLst>
            <pc:docMk/>
            <pc:sldMk cId="2823071687" sldId="256"/>
            <ac:inkMk id="50" creationId="{444E087C-0203-D9FA-ADA1-DA21674F879F}"/>
          </ac:inkMkLst>
        </pc:inkChg>
        <pc:inkChg chg="add del mod">
          <ac:chgData name="Chlustová Dominika" userId="51499e45-5dff-44ee-a950-8d0bffebd85e" providerId="ADAL" clId="{1BAB3829-091A-4501-AB13-26EE2D444533}" dt="2023-11-30T16:02:31.208" v="1550"/>
          <ac:inkMkLst>
            <pc:docMk/>
            <pc:sldMk cId="2823071687" sldId="256"/>
            <ac:inkMk id="51" creationId="{7A300B31-07BB-ED43-4C56-92837C6DA7C1}"/>
          </ac:inkMkLst>
        </pc:inkChg>
        <pc:inkChg chg="add del">
          <ac:chgData name="Chlustová Dominika" userId="51499e45-5dff-44ee-a950-8d0bffebd85e" providerId="ADAL" clId="{1BAB3829-091A-4501-AB13-26EE2D444533}" dt="2023-11-30T16:02:42.039" v="1552" actId="9405"/>
          <ac:inkMkLst>
            <pc:docMk/>
            <pc:sldMk cId="2823071687" sldId="256"/>
            <ac:inkMk id="53" creationId="{5E70E980-2AAF-1D50-7664-6B3AF72FE026}"/>
          </ac:inkMkLst>
        </pc:inkChg>
        <pc:inkChg chg="add del mod">
          <ac:chgData name="Chlustová Dominika" userId="51499e45-5dff-44ee-a950-8d0bffebd85e" providerId="ADAL" clId="{1BAB3829-091A-4501-AB13-26EE2D444533}" dt="2023-11-30T16:03:55.046" v="1620"/>
          <ac:inkMkLst>
            <pc:docMk/>
            <pc:sldMk cId="2823071687" sldId="256"/>
            <ac:inkMk id="54" creationId="{B4020BB6-AA83-0D8D-487B-D3300FEBE124}"/>
          </ac:inkMkLst>
        </pc:inkChg>
        <pc:inkChg chg="add del mod">
          <ac:chgData name="Chlustová Dominika" userId="51499e45-5dff-44ee-a950-8d0bffebd85e" providerId="ADAL" clId="{1BAB3829-091A-4501-AB13-26EE2D444533}" dt="2023-11-30T16:03:55.046" v="1623"/>
          <ac:inkMkLst>
            <pc:docMk/>
            <pc:sldMk cId="2823071687" sldId="256"/>
            <ac:inkMk id="55" creationId="{DBE3D535-3401-1F3E-B241-434A88D1F1B8}"/>
          </ac:inkMkLst>
        </pc:inkChg>
        <pc:inkChg chg="add del mod">
          <ac:chgData name="Chlustová Dominika" userId="51499e45-5dff-44ee-a950-8d0bffebd85e" providerId="ADAL" clId="{1BAB3829-091A-4501-AB13-26EE2D444533}" dt="2023-11-30T16:03:55.046" v="1624"/>
          <ac:inkMkLst>
            <pc:docMk/>
            <pc:sldMk cId="2823071687" sldId="256"/>
            <ac:inkMk id="56" creationId="{AD819616-94ED-6AB7-864A-6222FDA5EE5F}"/>
          </ac:inkMkLst>
        </pc:inkChg>
        <pc:inkChg chg="add del mod">
          <ac:chgData name="Chlustová Dominika" userId="51499e45-5dff-44ee-a950-8d0bffebd85e" providerId="ADAL" clId="{1BAB3829-091A-4501-AB13-26EE2D444533}" dt="2023-11-30T16:03:55.046" v="1622"/>
          <ac:inkMkLst>
            <pc:docMk/>
            <pc:sldMk cId="2823071687" sldId="256"/>
            <ac:inkMk id="58" creationId="{293C761D-5258-90A3-E969-923468128614}"/>
          </ac:inkMkLst>
        </pc:inkChg>
        <pc:inkChg chg="add del mod">
          <ac:chgData name="Chlustová Dominika" userId="51499e45-5dff-44ee-a950-8d0bffebd85e" providerId="ADAL" clId="{1BAB3829-091A-4501-AB13-26EE2D444533}" dt="2023-11-30T16:03:55.046" v="1618"/>
          <ac:inkMkLst>
            <pc:docMk/>
            <pc:sldMk cId="2823071687" sldId="256"/>
            <ac:inkMk id="59" creationId="{69970F1E-AF31-CFED-7346-A1E2159A6014}"/>
          </ac:inkMkLst>
        </pc:inkChg>
        <pc:inkChg chg="add del mod">
          <ac:chgData name="Chlustová Dominika" userId="51499e45-5dff-44ee-a950-8d0bffebd85e" providerId="ADAL" clId="{1BAB3829-091A-4501-AB13-26EE2D444533}" dt="2023-11-30T16:03:55.046" v="1617"/>
          <ac:inkMkLst>
            <pc:docMk/>
            <pc:sldMk cId="2823071687" sldId="256"/>
            <ac:inkMk id="60" creationId="{5640895D-0219-7633-FACD-0A39C95C370F}"/>
          </ac:inkMkLst>
        </pc:inkChg>
        <pc:inkChg chg="add del mod">
          <ac:chgData name="Chlustová Dominika" userId="51499e45-5dff-44ee-a950-8d0bffebd85e" providerId="ADAL" clId="{1BAB3829-091A-4501-AB13-26EE2D444533}" dt="2023-11-30T16:03:55.046" v="1616"/>
          <ac:inkMkLst>
            <pc:docMk/>
            <pc:sldMk cId="2823071687" sldId="256"/>
            <ac:inkMk id="62" creationId="{6D1958DF-54CE-A77C-9FE1-0A38256E8469}"/>
          </ac:inkMkLst>
        </pc:inkChg>
        <pc:inkChg chg="add del mod">
          <ac:chgData name="Chlustová Dominika" userId="51499e45-5dff-44ee-a950-8d0bffebd85e" providerId="ADAL" clId="{1BAB3829-091A-4501-AB13-26EE2D444533}" dt="2023-11-30T16:03:55.046" v="1619"/>
          <ac:inkMkLst>
            <pc:docMk/>
            <pc:sldMk cId="2823071687" sldId="256"/>
            <ac:inkMk id="64" creationId="{256D1090-F18E-07A2-AA71-1F54078B440F}"/>
          </ac:inkMkLst>
        </pc:inkChg>
        <pc:inkChg chg="add del mod">
          <ac:chgData name="Chlustová Dominika" userId="51499e45-5dff-44ee-a950-8d0bffebd85e" providerId="ADAL" clId="{1BAB3829-091A-4501-AB13-26EE2D444533}" dt="2023-11-30T16:03:55.046" v="1625"/>
          <ac:inkMkLst>
            <pc:docMk/>
            <pc:sldMk cId="2823071687" sldId="256"/>
            <ac:inkMk id="65" creationId="{A5DA811E-1FF6-0621-57D6-269B49065A80}"/>
          </ac:inkMkLst>
        </pc:inkChg>
        <pc:inkChg chg="add del mod">
          <ac:chgData name="Chlustová Dominika" userId="51499e45-5dff-44ee-a950-8d0bffebd85e" providerId="ADAL" clId="{1BAB3829-091A-4501-AB13-26EE2D444533}" dt="2023-11-30T16:03:55.046" v="1621"/>
          <ac:inkMkLst>
            <pc:docMk/>
            <pc:sldMk cId="2823071687" sldId="256"/>
            <ac:inkMk id="66" creationId="{5573C08E-2CA0-5883-2B32-A809B9F4828B}"/>
          </ac:inkMkLst>
        </pc:inkChg>
        <pc:inkChg chg="add del mod">
          <ac:chgData name="Chlustová Dominika" userId="51499e45-5dff-44ee-a950-8d0bffebd85e" providerId="ADAL" clId="{1BAB3829-091A-4501-AB13-26EE2D444533}" dt="2023-11-30T16:03:44.700" v="1615"/>
          <ac:inkMkLst>
            <pc:docMk/>
            <pc:sldMk cId="2823071687" sldId="256"/>
            <ac:inkMk id="67" creationId="{227F5970-B24E-A7C8-97DD-5B4AFEC87A90}"/>
          </ac:inkMkLst>
        </pc:inkChg>
        <pc:inkChg chg="add del mod">
          <ac:chgData name="Chlustová Dominika" userId="51499e45-5dff-44ee-a950-8d0bffebd85e" providerId="ADAL" clId="{1BAB3829-091A-4501-AB13-26EE2D444533}" dt="2023-11-30T16:03:44.479" v="1613" actId="9405"/>
          <ac:inkMkLst>
            <pc:docMk/>
            <pc:sldMk cId="2823071687" sldId="256"/>
            <ac:inkMk id="69" creationId="{374BA884-E4B9-304F-CBA8-B9930EE2D945}"/>
          </ac:inkMkLst>
        </pc:inkChg>
        <pc:inkChg chg="add del mod">
          <ac:chgData name="Chlustová Dominika" userId="51499e45-5dff-44ee-a950-8d0bffebd85e" providerId="ADAL" clId="{1BAB3829-091A-4501-AB13-26EE2D444533}" dt="2023-11-30T16:03:44.290" v="1612" actId="9405"/>
          <ac:inkMkLst>
            <pc:docMk/>
            <pc:sldMk cId="2823071687" sldId="256"/>
            <ac:inkMk id="70" creationId="{DE30B90E-8161-DFAC-E359-01BF47C75307}"/>
          </ac:inkMkLst>
        </pc:inkChg>
        <pc:inkChg chg="add del mod">
          <ac:chgData name="Chlustová Dominika" userId="51499e45-5dff-44ee-a950-8d0bffebd85e" providerId="ADAL" clId="{1BAB3829-091A-4501-AB13-26EE2D444533}" dt="2023-11-30T16:03:44.086" v="1611" actId="9405"/>
          <ac:inkMkLst>
            <pc:docMk/>
            <pc:sldMk cId="2823071687" sldId="256"/>
            <ac:inkMk id="71" creationId="{C95AD494-E66F-9A9C-9413-F6F5C12CD7F8}"/>
          </ac:inkMkLst>
        </pc:inkChg>
        <pc:inkChg chg="add del mod">
          <ac:chgData name="Chlustová Dominika" userId="51499e45-5dff-44ee-a950-8d0bffebd85e" providerId="ADAL" clId="{1BAB3829-091A-4501-AB13-26EE2D444533}" dt="2023-11-30T16:03:43.898" v="1610" actId="9405"/>
          <ac:inkMkLst>
            <pc:docMk/>
            <pc:sldMk cId="2823071687" sldId="256"/>
            <ac:inkMk id="72" creationId="{29F0A2AA-1F89-DCDC-58BA-426A14C6F4B2}"/>
          </ac:inkMkLst>
        </pc:inkChg>
        <pc:inkChg chg="add del mod">
          <ac:chgData name="Chlustová Dominika" userId="51499e45-5dff-44ee-a950-8d0bffebd85e" providerId="ADAL" clId="{1BAB3829-091A-4501-AB13-26EE2D444533}" dt="2023-11-30T16:03:43.679" v="1609" actId="9405"/>
          <ac:inkMkLst>
            <pc:docMk/>
            <pc:sldMk cId="2823071687" sldId="256"/>
            <ac:inkMk id="73" creationId="{EABDEC2C-F363-F94C-C242-378A3D0DA244}"/>
          </ac:inkMkLst>
        </pc:inkChg>
        <pc:inkChg chg="add del mod">
          <ac:chgData name="Chlustová Dominika" userId="51499e45-5dff-44ee-a950-8d0bffebd85e" providerId="ADAL" clId="{1BAB3829-091A-4501-AB13-26EE2D444533}" dt="2023-11-30T16:03:43.490" v="1608"/>
          <ac:inkMkLst>
            <pc:docMk/>
            <pc:sldMk cId="2823071687" sldId="256"/>
            <ac:inkMk id="74" creationId="{1275E688-A577-EEB5-C88D-08544A7DCF85}"/>
          </ac:inkMkLst>
        </pc:inkChg>
        <pc:inkChg chg="add del mod">
          <ac:chgData name="Chlustová Dominika" userId="51499e45-5dff-44ee-a950-8d0bffebd85e" providerId="ADAL" clId="{1BAB3829-091A-4501-AB13-26EE2D444533}" dt="2023-11-30T16:03:43.301" v="1606" actId="9405"/>
          <ac:inkMkLst>
            <pc:docMk/>
            <pc:sldMk cId="2823071687" sldId="256"/>
            <ac:inkMk id="76" creationId="{E53BA41F-9D6D-4156-E260-6121E1ADB0D5}"/>
          </ac:inkMkLst>
        </pc:inkChg>
        <pc:inkChg chg="add del mod">
          <ac:chgData name="Chlustová Dominika" userId="51499e45-5dff-44ee-a950-8d0bffebd85e" providerId="ADAL" clId="{1BAB3829-091A-4501-AB13-26EE2D444533}" dt="2023-11-30T16:03:43.129" v="1605" actId="9405"/>
          <ac:inkMkLst>
            <pc:docMk/>
            <pc:sldMk cId="2823071687" sldId="256"/>
            <ac:inkMk id="77" creationId="{34E6BC8E-7D85-8C23-5DC0-A162CC2D53E8}"/>
          </ac:inkMkLst>
        </pc:inkChg>
        <pc:inkChg chg="add del mod">
          <ac:chgData name="Chlustová Dominika" userId="51499e45-5dff-44ee-a950-8d0bffebd85e" providerId="ADAL" clId="{1BAB3829-091A-4501-AB13-26EE2D444533}" dt="2023-11-30T16:03:42.924" v="1604" actId="9405"/>
          <ac:inkMkLst>
            <pc:docMk/>
            <pc:sldMk cId="2823071687" sldId="256"/>
            <ac:inkMk id="78" creationId="{DF002043-61A3-CB50-F392-4EDBE5553362}"/>
          </ac:inkMkLst>
        </pc:inkChg>
        <pc:inkChg chg="add del mod">
          <ac:chgData name="Chlustová Dominika" userId="51499e45-5dff-44ee-a950-8d0bffebd85e" providerId="ADAL" clId="{1BAB3829-091A-4501-AB13-26EE2D444533}" dt="2023-11-30T16:03:42.751" v="1603" actId="9405"/>
          <ac:inkMkLst>
            <pc:docMk/>
            <pc:sldMk cId="2823071687" sldId="256"/>
            <ac:inkMk id="79" creationId="{4C39306B-B529-0465-8FD1-A7607E13DFE8}"/>
          </ac:inkMkLst>
        </pc:inkChg>
        <pc:inkChg chg="add del mod">
          <ac:chgData name="Chlustová Dominika" userId="51499e45-5dff-44ee-a950-8d0bffebd85e" providerId="ADAL" clId="{1BAB3829-091A-4501-AB13-26EE2D444533}" dt="2023-11-30T16:03:42.549" v="1602"/>
          <ac:inkMkLst>
            <pc:docMk/>
            <pc:sldMk cId="2823071687" sldId="256"/>
            <ac:inkMk id="80" creationId="{A62D6E1E-4564-F68C-2E4A-28B18FC0197E}"/>
          </ac:inkMkLst>
        </pc:inkChg>
        <pc:inkChg chg="add del mod">
          <ac:chgData name="Chlustová Dominika" userId="51499e45-5dff-44ee-a950-8d0bffebd85e" providerId="ADAL" clId="{1BAB3829-091A-4501-AB13-26EE2D444533}" dt="2023-11-30T16:03:42.387" v="1600" actId="9405"/>
          <ac:inkMkLst>
            <pc:docMk/>
            <pc:sldMk cId="2823071687" sldId="256"/>
            <ac:inkMk id="82" creationId="{90F197AA-D74A-9FBC-C8F5-E22EF0BC599F}"/>
          </ac:inkMkLst>
        </pc:inkChg>
        <pc:inkChg chg="add del mod">
          <ac:chgData name="Chlustová Dominika" userId="51499e45-5dff-44ee-a950-8d0bffebd85e" providerId="ADAL" clId="{1BAB3829-091A-4501-AB13-26EE2D444533}" dt="2023-11-30T16:03:42.170" v="1599" actId="9405"/>
          <ac:inkMkLst>
            <pc:docMk/>
            <pc:sldMk cId="2823071687" sldId="256"/>
            <ac:inkMk id="83" creationId="{C4AEAF3B-1AF7-B4F5-1A51-CA84FF7A5BDB}"/>
          </ac:inkMkLst>
        </pc:inkChg>
        <pc:inkChg chg="add del mod">
          <ac:chgData name="Chlustová Dominika" userId="51499e45-5dff-44ee-a950-8d0bffebd85e" providerId="ADAL" clId="{1BAB3829-091A-4501-AB13-26EE2D444533}" dt="2023-11-30T16:03:41.982" v="1598" actId="9405"/>
          <ac:inkMkLst>
            <pc:docMk/>
            <pc:sldMk cId="2823071687" sldId="256"/>
            <ac:inkMk id="84" creationId="{06D141E0-527B-FE9E-CA4C-62B122F49967}"/>
          </ac:inkMkLst>
        </pc:inkChg>
        <pc:inkChg chg="add del mod">
          <ac:chgData name="Chlustová Dominika" userId="51499e45-5dff-44ee-a950-8d0bffebd85e" providerId="ADAL" clId="{1BAB3829-091A-4501-AB13-26EE2D444533}" dt="2023-11-30T16:03:41.823" v="1597" actId="9405"/>
          <ac:inkMkLst>
            <pc:docMk/>
            <pc:sldMk cId="2823071687" sldId="256"/>
            <ac:inkMk id="85" creationId="{8FA05242-85EC-33E1-B287-8BE282471569}"/>
          </ac:inkMkLst>
        </pc:inkChg>
        <pc:inkChg chg="add del mod">
          <ac:chgData name="Chlustová Dominika" userId="51499e45-5dff-44ee-a950-8d0bffebd85e" providerId="ADAL" clId="{1BAB3829-091A-4501-AB13-26EE2D444533}" dt="2023-11-30T16:03:41.619" v="1596" actId="9405"/>
          <ac:inkMkLst>
            <pc:docMk/>
            <pc:sldMk cId="2823071687" sldId="256"/>
            <ac:inkMk id="86" creationId="{6140D4C5-C022-A104-0F50-AD824EACD162}"/>
          </ac:inkMkLst>
        </pc:inkChg>
        <pc:inkChg chg="add del mod">
          <ac:chgData name="Chlustová Dominika" userId="51499e45-5dff-44ee-a950-8d0bffebd85e" providerId="ADAL" clId="{1BAB3829-091A-4501-AB13-26EE2D444533}" dt="2023-11-30T16:03:41.413" v="1595" actId="9405"/>
          <ac:inkMkLst>
            <pc:docMk/>
            <pc:sldMk cId="2823071687" sldId="256"/>
            <ac:inkMk id="87" creationId="{7AB1191D-4F35-94CC-F32F-219EE1754358}"/>
          </ac:inkMkLst>
        </pc:inkChg>
        <pc:inkChg chg="add del mod">
          <ac:chgData name="Chlustová Dominika" userId="51499e45-5dff-44ee-a950-8d0bffebd85e" providerId="ADAL" clId="{1BAB3829-091A-4501-AB13-26EE2D444533}" dt="2023-11-30T16:03:41.240" v="1594"/>
          <ac:inkMkLst>
            <pc:docMk/>
            <pc:sldMk cId="2823071687" sldId="256"/>
            <ac:inkMk id="88" creationId="{79089476-4379-8000-B5FB-3F814CCDA061}"/>
          </ac:inkMkLst>
        </pc:inkChg>
        <pc:inkChg chg="add del mod">
          <ac:chgData name="Chlustová Dominika" userId="51499e45-5dff-44ee-a950-8d0bffebd85e" providerId="ADAL" clId="{1BAB3829-091A-4501-AB13-26EE2D444533}" dt="2023-11-30T16:03:41.051" v="1592"/>
          <ac:inkMkLst>
            <pc:docMk/>
            <pc:sldMk cId="2823071687" sldId="256"/>
            <ac:inkMk id="90" creationId="{F98BE2D8-02F5-2DF2-1AF4-D92203747827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92" creationId="{9B196F7B-6845-A22E-A84A-6F38C31585AA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93" creationId="{5C6A222C-F91B-B6CB-565A-D5112C1D22A8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94" creationId="{12E297A8-674C-9E12-ED3E-DE4DE40E6B84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96" creationId="{1C365192-F881-FFB9-6FBF-130F8DAD0807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97" creationId="{E4FC19DD-8D7E-8114-D89E-2882EEDADE27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98" creationId="{C52750C7-AD3C-0138-34EC-AF2B20034B83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99" creationId="{D3C2BB6D-33E7-CA8E-1893-98BDEA2108EA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00" creationId="{A1CA3046-2786-B1F1-828F-D59703EA6E80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01" creationId="{5A141893-7561-E109-D4F7-0B510A69C6C8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02" creationId="{9B76DAF9-8BAF-5BB3-A510-354DA9543DC6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03" creationId="{898AF495-007F-567A-2775-4E89B4D9EE8F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04" creationId="{80FBEA7C-E546-87D4-6BB6-8956C3338F9D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05" creationId="{F5E3DA92-E0A0-D700-2DB4-58577A191F73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06" creationId="{C72F978F-DC2C-FA88-1968-4ECE89A05C0D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07" creationId="{4679BE00-F069-336E-1BD5-67983032AB59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08" creationId="{031E9EB3-019A-BB92-FB29-3690759171EA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09" creationId="{B178A707-F4F3-81EE-4945-A6768AA8869B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10" creationId="{B0D48C22-977D-474E-E9B2-D8ACF517ABD3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11" creationId="{A877B840-2CC5-F820-E7E9-3DF2F997EFBB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12" creationId="{953EB878-AA80-5F29-C76C-655AF02CB1C5}"/>
          </ac:inkMkLst>
        </pc:inkChg>
        <pc:inkChg chg="add mod">
          <ac:chgData name="Chlustová Dominika" userId="51499e45-5dff-44ee-a950-8d0bffebd85e" providerId="ADAL" clId="{1BAB3829-091A-4501-AB13-26EE2D444533}" dt="2023-11-30T16:04:29.166" v="1650"/>
          <ac:inkMkLst>
            <pc:docMk/>
            <pc:sldMk cId="2823071687" sldId="256"/>
            <ac:inkMk id="113" creationId="{68719FE5-E935-4749-7313-C55FED92687A}"/>
          </ac:inkMkLst>
        </pc:inkChg>
        <pc:inkChg chg="add del mod">
          <ac:chgData name="Chlustová Dominika" userId="51499e45-5dff-44ee-a950-8d0bffebd85e" providerId="ADAL" clId="{1BAB3829-091A-4501-AB13-26EE2D444533}" dt="2023-11-30T16:04:30.898" v="1651" actId="478"/>
          <ac:inkMkLst>
            <pc:docMk/>
            <pc:sldMk cId="2823071687" sldId="256"/>
            <ac:inkMk id="114" creationId="{7AB48E03-C544-EE5F-11BB-30B9AE2C524F}"/>
          </ac:inkMkLst>
        </pc:inkChg>
        <pc:inkChg chg="add mod">
          <ac:chgData name="Chlustová Dominika" userId="51499e45-5dff-44ee-a950-8d0bffebd85e" providerId="ADAL" clId="{1BAB3829-091A-4501-AB13-26EE2D444533}" dt="2023-11-30T16:04:37.964" v="1662"/>
          <ac:inkMkLst>
            <pc:docMk/>
            <pc:sldMk cId="2823071687" sldId="256"/>
            <ac:inkMk id="118" creationId="{ACB836C3-18B9-5FE2-E595-874A2A2B0042}"/>
          </ac:inkMkLst>
        </pc:inkChg>
        <pc:inkChg chg="add mod">
          <ac:chgData name="Chlustová Dominika" userId="51499e45-5dff-44ee-a950-8d0bffebd85e" providerId="ADAL" clId="{1BAB3829-091A-4501-AB13-26EE2D444533}" dt="2023-11-30T16:04:37.964" v="1662"/>
          <ac:inkMkLst>
            <pc:docMk/>
            <pc:sldMk cId="2823071687" sldId="256"/>
            <ac:inkMk id="119" creationId="{19736F43-9801-E8E9-40BC-478A7352A1DD}"/>
          </ac:inkMkLst>
        </pc:inkChg>
        <pc:inkChg chg="add mod">
          <ac:chgData name="Chlustová Dominika" userId="51499e45-5dff-44ee-a950-8d0bffebd85e" providerId="ADAL" clId="{1BAB3829-091A-4501-AB13-26EE2D444533}" dt="2023-11-30T16:04:37.964" v="1662"/>
          <ac:inkMkLst>
            <pc:docMk/>
            <pc:sldMk cId="2823071687" sldId="256"/>
            <ac:inkMk id="120" creationId="{8D293D30-D553-5769-1EF6-AAF5277C0E0C}"/>
          </ac:inkMkLst>
        </pc:inkChg>
        <pc:inkChg chg="add mod">
          <ac:chgData name="Chlustová Dominika" userId="51499e45-5dff-44ee-a950-8d0bffebd85e" providerId="ADAL" clId="{1BAB3829-091A-4501-AB13-26EE2D444533}" dt="2023-11-30T16:04:37.964" v="1662"/>
          <ac:inkMkLst>
            <pc:docMk/>
            <pc:sldMk cId="2823071687" sldId="256"/>
            <ac:inkMk id="121" creationId="{B66E5C46-F68B-254E-C816-5371202E174C}"/>
          </ac:inkMkLst>
        </pc:inkChg>
        <pc:inkChg chg="add mod">
          <ac:chgData name="Chlustová Dominika" userId="51499e45-5dff-44ee-a950-8d0bffebd85e" providerId="ADAL" clId="{1BAB3829-091A-4501-AB13-26EE2D444533}" dt="2023-11-30T16:04:37.964" v="1662"/>
          <ac:inkMkLst>
            <pc:docMk/>
            <pc:sldMk cId="2823071687" sldId="256"/>
            <ac:inkMk id="122" creationId="{EB359C15-6BA1-79B3-8391-39ECB86274D7}"/>
          </ac:inkMkLst>
        </pc:inkChg>
        <pc:inkChg chg="add mod">
          <ac:chgData name="Chlustová Dominika" userId="51499e45-5dff-44ee-a950-8d0bffebd85e" providerId="ADAL" clId="{1BAB3829-091A-4501-AB13-26EE2D444533}" dt="2023-11-30T16:04:37.964" v="1662"/>
          <ac:inkMkLst>
            <pc:docMk/>
            <pc:sldMk cId="2823071687" sldId="256"/>
            <ac:inkMk id="123" creationId="{58D44B1D-9CC1-4F51-2627-1CFB935C2CEC}"/>
          </ac:inkMkLst>
        </pc:inkChg>
        <pc:inkChg chg="add mod">
          <ac:chgData name="Chlustová Dominika" userId="51499e45-5dff-44ee-a950-8d0bffebd85e" providerId="ADAL" clId="{1BAB3829-091A-4501-AB13-26EE2D444533}" dt="2023-11-30T16:04:37.964" v="1662"/>
          <ac:inkMkLst>
            <pc:docMk/>
            <pc:sldMk cId="2823071687" sldId="256"/>
            <ac:inkMk id="124" creationId="{98C6C004-390B-8176-F1F5-618F315D90D8}"/>
          </ac:inkMkLst>
        </pc:inkChg>
        <pc:inkChg chg="add mod">
          <ac:chgData name="Chlustová Dominika" userId="51499e45-5dff-44ee-a950-8d0bffebd85e" providerId="ADAL" clId="{1BAB3829-091A-4501-AB13-26EE2D444533}" dt="2023-11-30T16:04:37.964" v="1662"/>
          <ac:inkMkLst>
            <pc:docMk/>
            <pc:sldMk cId="2823071687" sldId="256"/>
            <ac:inkMk id="125" creationId="{304AE004-1C07-2C12-A0E4-C4754202A056}"/>
          </ac:inkMkLst>
        </pc:inkChg>
        <pc:inkChg chg="add mod">
          <ac:chgData name="Chlustová Dominika" userId="51499e45-5dff-44ee-a950-8d0bffebd85e" providerId="ADAL" clId="{1BAB3829-091A-4501-AB13-26EE2D444533}" dt="2023-11-30T16:04:37.964" v="1662"/>
          <ac:inkMkLst>
            <pc:docMk/>
            <pc:sldMk cId="2823071687" sldId="256"/>
            <ac:inkMk id="126" creationId="{2B95E845-9B87-5F3D-F6C5-0F857AA5AB9C}"/>
          </ac:inkMkLst>
        </pc:inkChg>
        <pc:inkChg chg="add mod">
          <ac:chgData name="Chlustová Dominika" userId="51499e45-5dff-44ee-a950-8d0bffebd85e" providerId="ADAL" clId="{1BAB3829-091A-4501-AB13-26EE2D444533}" dt="2023-11-30T16:04:37.964" v="1662"/>
          <ac:inkMkLst>
            <pc:docMk/>
            <pc:sldMk cId="2823071687" sldId="256"/>
            <ac:inkMk id="127" creationId="{3748A724-76F2-F2F8-4A9B-7C09F9B7B34F}"/>
          </ac:inkMkLst>
        </pc:inkChg>
      </pc:sldChg>
      <pc:sldChg chg="addSp modSp mod ord setBg">
        <pc:chgData name="Chlustová Dominika" userId="51499e45-5dff-44ee-a950-8d0bffebd85e" providerId="ADAL" clId="{1BAB3829-091A-4501-AB13-26EE2D444533}" dt="2023-11-30T16:15:54.978" v="1672"/>
        <pc:sldMkLst>
          <pc:docMk/>
          <pc:sldMk cId="333619443" sldId="257"/>
        </pc:sldMkLst>
        <pc:spChg chg="mod">
          <ac:chgData name="Chlustová Dominika" userId="51499e45-5dff-44ee-a950-8d0bffebd85e" providerId="ADAL" clId="{1BAB3829-091A-4501-AB13-26EE2D444533}" dt="2023-11-30T15:59:11.547" v="1496" actId="1076"/>
          <ac:spMkLst>
            <pc:docMk/>
            <pc:sldMk cId="333619443" sldId="257"/>
            <ac:spMk id="2" creationId="{110209C6-4262-8426-6359-087F808D5FD2}"/>
          </ac:spMkLst>
        </pc:spChg>
        <pc:spChg chg="mod">
          <ac:chgData name="Chlustová Dominika" userId="51499e45-5dff-44ee-a950-8d0bffebd85e" providerId="ADAL" clId="{1BAB3829-091A-4501-AB13-26EE2D444533}" dt="2023-11-30T15:59:06.586" v="1495" actId="1076"/>
          <ac:spMkLst>
            <pc:docMk/>
            <pc:sldMk cId="333619443" sldId="257"/>
            <ac:spMk id="3" creationId="{CB680671-FF51-DA33-F678-7E74D744FCB7}"/>
          </ac:spMkLst>
        </pc:spChg>
        <pc:spChg chg="add">
          <ac:chgData name="Chlustová Dominika" userId="51499e45-5dff-44ee-a950-8d0bffebd85e" providerId="ADAL" clId="{1BAB3829-091A-4501-AB13-26EE2D444533}" dt="2023-11-29T18:55:35.301" v="20" actId="26606"/>
          <ac:spMkLst>
            <pc:docMk/>
            <pc:sldMk cId="333619443" sldId="257"/>
            <ac:spMk id="8" creationId="{979E27D9-03C7-44E2-9FF8-15D0C8506AF7}"/>
          </ac:spMkLst>
        </pc:spChg>
        <pc:spChg chg="add">
          <ac:chgData name="Chlustová Dominika" userId="51499e45-5dff-44ee-a950-8d0bffebd85e" providerId="ADAL" clId="{1BAB3829-091A-4501-AB13-26EE2D444533}" dt="2023-11-29T18:55:35.301" v="20" actId="26606"/>
          <ac:spMkLst>
            <pc:docMk/>
            <pc:sldMk cId="333619443" sldId="257"/>
            <ac:spMk id="10" creationId="{EEBF1590-3B36-48EE-A89D-3B6F3CB256AB}"/>
          </ac:spMkLst>
        </pc:spChg>
        <pc:spChg chg="add">
          <ac:chgData name="Chlustová Dominika" userId="51499e45-5dff-44ee-a950-8d0bffebd85e" providerId="ADAL" clId="{1BAB3829-091A-4501-AB13-26EE2D444533}" dt="2023-11-29T18:55:35.301" v="20" actId="26606"/>
          <ac:spMkLst>
            <pc:docMk/>
            <pc:sldMk cId="333619443" sldId="257"/>
            <ac:spMk id="12" creationId="{AC8F6C8C-AB5A-4548-942D-E3FD40ACBC49}"/>
          </ac:spMkLst>
        </pc:spChg>
      </pc:sldChg>
      <pc:sldChg chg="addSp delSp modSp mod ord setBg">
        <pc:chgData name="Chlustová Dominika" userId="51499e45-5dff-44ee-a950-8d0bffebd85e" providerId="ADAL" clId="{1BAB3829-091A-4501-AB13-26EE2D444533}" dt="2023-11-30T16:15:45.729" v="1668"/>
        <pc:sldMkLst>
          <pc:docMk/>
          <pc:sldMk cId="68270454" sldId="260"/>
        </pc:sldMkLst>
        <pc:spChg chg="mod">
          <ac:chgData name="Chlustová Dominika" userId="51499e45-5dff-44ee-a950-8d0bffebd85e" providerId="ADAL" clId="{1BAB3829-091A-4501-AB13-26EE2D444533}" dt="2023-11-29T19:22:29.142" v="309" actId="1076"/>
          <ac:spMkLst>
            <pc:docMk/>
            <pc:sldMk cId="68270454" sldId="260"/>
            <ac:spMk id="2" creationId="{EAFC0A35-60D1-BC3C-0C7D-D8C267C18C59}"/>
          </ac:spMkLst>
        </pc:spChg>
        <pc:spChg chg="mod">
          <ac:chgData name="Chlustová Dominika" userId="51499e45-5dff-44ee-a950-8d0bffebd85e" providerId="ADAL" clId="{1BAB3829-091A-4501-AB13-26EE2D444533}" dt="2023-11-30T15:46:45.401" v="1345" actId="27636"/>
          <ac:spMkLst>
            <pc:docMk/>
            <pc:sldMk cId="68270454" sldId="260"/>
            <ac:spMk id="3" creationId="{CE01C728-D9E0-E158-8A1F-0B63C537A6A3}"/>
          </ac:spMkLst>
        </pc:spChg>
        <pc:spChg chg="add mod">
          <ac:chgData name="Chlustová Dominika" userId="51499e45-5dff-44ee-a950-8d0bffebd85e" providerId="ADAL" clId="{1BAB3829-091A-4501-AB13-26EE2D444533}" dt="2023-11-29T19:22:25.552" v="308" actId="1076"/>
          <ac:spMkLst>
            <pc:docMk/>
            <pc:sldMk cId="68270454" sldId="260"/>
            <ac:spMk id="4" creationId="{FA9EAF58-B441-C060-423D-1700999D90A3}"/>
          </ac:spMkLst>
        </pc:spChg>
        <pc:spChg chg="add del">
          <ac:chgData name="Chlustová Dominika" userId="51499e45-5dff-44ee-a950-8d0bffebd85e" providerId="ADAL" clId="{1BAB3829-091A-4501-AB13-26EE2D444533}" dt="2023-11-29T18:55:19.115" v="17" actId="26606"/>
          <ac:spMkLst>
            <pc:docMk/>
            <pc:sldMk cId="68270454" sldId="260"/>
            <ac:spMk id="8" creationId="{1B15ED52-F352-441B-82BF-E0EA34836D08}"/>
          </ac:spMkLst>
        </pc:spChg>
        <pc:spChg chg="add del">
          <ac:chgData name="Chlustová Dominika" userId="51499e45-5dff-44ee-a950-8d0bffebd85e" providerId="ADAL" clId="{1BAB3829-091A-4501-AB13-26EE2D444533}" dt="2023-11-29T18:55:19.115" v="17" actId="26606"/>
          <ac:spMkLst>
            <pc:docMk/>
            <pc:sldMk cId="68270454" sldId="260"/>
            <ac:spMk id="10" creationId="{3B2E3793-BFE6-45A2-9B7B-E18844431C99}"/>
          </ac:spMkLst>
        </pc:spChg>
        <pc:spChg chg="add del">
          <ac:chgData name="Chlustová Dominika" userId="51499e45-5dff-44ee-a950-8d0bffebd85e" providerId="ADAL" clId="{1BAB3829-091A-4501-AB13-26EE2D444533}" dt="2023-11-29T18:55:19.115" v="17" actId="26606"/>
          <ac:spMkLst>
            <pc:docMk/>
            <pc:sldMk cId="68270454" sldId="260"/>
            <ac:spMk id="12" creationId="{BC4C4868-CB8F-4AF9-9CDB-8108F2C19B67}"/>
          </ac:spMkLst>
        </pc:spChg>
        <pc:spChg chg="add del">
          <ac:chgData name="Chlustová Dominika" userId="51499e45-5dff-44ee-a950-8d0bffebd85e" providerId="ADAL" clId="{1BAB3829-091A-4501-AB13-26EE2D444533}" dt="2023-11-29T18:55:19.115" v="17" actId="26606"/>
          <ac:spMkLst>
            <pc:docMk/>
            <pc:sldMk cId="68270454" sldId="260"/>
            <ac:spMk id="14" creationId="{375E0459-6403-40CD-989D-56A4407CA12E}"/>
          </ac:spMkLst>
        </pc:spChg>
        <pc:spChg chg="add del">
          <ac:chgData name="Chlustová Dominika" userId="51499e45-5dff-44ee-a950-8d0bffebd85e" providerId="ADAL" clId="{1BAB3829-091A-4501-AB13-26EE2D444533}" dt="2023-11-29T18:55:19.115" v="17" actId="26606"/>
          <ac:spMkLst>
            <pc:docMk/>
            <pc:sldMk cId="68270454" sldId="260"/>
            <ac:spMk id="16" creationId="{53E5B1A8-3AC9-4BD1-9BBC-78CA94F2D1BA}"/>
          </ac:spMkLst>
        </pc:spChg>
        <pc:spChg chg="add">
          <ac:chgData name="Chlustová Dominika" userId="51499e45-5dff-44ee-a950-8d0bffebd85e" providerId="ADAL" clId="{1BAB3829-091A-4501-AB13-26EE2D444533}" dt="2023-11-29T18:55:19.115" v="17" actId="26606"/>
          <ac:spMkLst>
            <pc:docMk/>
            <pc:sldMk cId="68270454" sldId="260"/>
            <ac:spMk id="21" creationId="{979E27D9-03C7-44E2-9FF8-15D0C8506AF7}"/>
          </ac:spMkLst>
        </pc:spChg>
        <pc:spChg chg="add">
          <ac:chgData name="Chlustová Dominika" userId="51499e45-5dff-44ee-a950-8d0bffebd85e" providerId="ADAL" clId="{1BAB3829-091A-4501-AB13-26EE2D444533}" dt="2023-11-29T18:55:19.115" v="17" actId="26606"/>
          <ac:spMkLst>
            <pc:docMk/>
            <pc:sldMk cId="68270454" sldId="260"/>
            <ac:spMk id="23" creationId="{EEBF1590-3B36-48EE-A89D-3B6F3CB256AB}"/>
          </ac:spMkLst>
        </pc:spChg>
        <pc:spChg chg="add">
          <ac:chgData name="Chlustová Dominika" userId="51499e45-5dff-44ee-a950-8d0bffebd85e" providerId="ADAL" clId="{1BAB3829-091A-4501-AB13-26EE2D444533}" dt="2023-11-29T18:55:19.115" v="17" actId="26606"/>
          <ac:spMkLst>
            <pc:docMk/>
            <pc:sldMk cId="68270454" sldId="260"/>
            <ac:spMk id="25" creationId="{AC8F6C8C-AB5A-4548-942D-E3FD40ACBC49}"/>
          </ac:spMkLst>
        </pc:spChg>
        <pc:grpChg chg="mod">
          <ac:chgData name="Chlustová Dominika" userId="51499e45-5dff-44ee-a950-8d0bffebd85e" providerId="ADAL" clId="{1BAB3829-091A-4501-AB13-26EE2D444533}" dt="2023-11-30T15:36:57.025" v="1249"/>
          <ac:grpSpMkLst>
            <pc:docMk/>
            <pc:sldMk cId="68270454" sldId="260"/>
            <ac:grpSpMk id="10" creationId="{249D2F6A-E909-B004-0FF3-E82F21BE296A}"/>
          </ac:grpSpMkLst>
        </pc:grpChg>
        <pc:picChg chg="add del mod">
          <ac:chgData name="Chlustová Dominika" userId="51499e45-5dff-44ee-a950-8d0bffebd85e" providerId="ADAL" clId="{1BAB3829-091A-4501-AB13-26EE2D444533}" dt="2023-11-30T15:38:09.864" v="1254" actId="931"/>
          <ac:picMkLst>
            <pc:docMk/>
            <pc:sldMk cId="68270454" sldId="260"/>
            <ac:picMk id="12" creationId="{508C5435-DD21-EE03-BCD6-ACA8BCFA7CAC}"/>
          </ac:picMkLst>
        </pc:picChg>
        <pc:picChg chg="add del mod">
          <ac:chgData name="Chlustová Dominika" userId="51499e45-5dff-44ee-a950-8d0bffebd85e" providerId="ADAL" clId="{1BAB3829-091A-4501-AB13-26EE2D444533}" dt="2023-11-30T15:38:09.864" v="1254" actId="931"/>
          <ac:picMkLst>
            <pc:docMk/>
            <pc:sldMk cId="68270454" sldId="260"/>
            <ac:picMk id="14" creationId="{28BEE4D8-57EC-9185-9CA3-E606E384C4D1}"/>
          </ac:picMkLst>
        </pc:picChg>
        <pc:picChg chg="add del mod">
          <ac:chgData name="Chlustová Dominika" userId="51499e45-5dff-44ee-a950-8d0bffebd85e" providerId="ADAL" clId="{1BAB3829-091A-4501-AB13-26EE2D444533}" dt="2023-11-30T15:38:09.864" v="1254" actId="931"/>
          <ac:picMkLst>
            <pc:docMk/>
            <pc:sldMk cId="68270454" sldId="260"/>
            <ac:picMk id="16" creationId="{C11A6001-4622-8A82-A002-C9839AD61A85}"/>
          </ac:picMkLst>
        </pc:picChg>
        <pc:picChg chg="add del mod">
          <ac:chgData name="Chlustová Dominika" userId="51499e45-5dff-44ee-a950-8d0bffebd85e" providerId="ADAL" clId="{1BAB3829-091A-4501-AB13-26EE2D444533}" dt="2023-11-30T15:38:09.864" v="1254" actId="931"/>
          <ac:picMkLst>
            <pc:docMk/>
            <pc:sldMk cId="68270454" sldId="260"/>
            <ac:picMk id="18" creationId="{3CF04861-DFDC-589D-06FB-DB2E20342016}"/>
          </ac:picMkLst>
        </pc:picChg>
        <pc:picChg chg="add del mod">
          <ac:chgData name="Chlustová Dominika" userId="51499e45-5dff-44ee-a950-8d0bffebd85e" providerId="ADAL" clId="{1BAB3829-091A-4501-AB13-26EE2D444533}" dt="2023-11-30T15:38:09.864" v="1254" actId="931"/>
          <ac:picMkLst>
            <pc:docMk/>
            <pc:sldMk cId="68270454" sldId="260"/>
            <ac:picMk id="20" creationId="{7EA8EFE9-3EF5-E059-B9C0-942E3A5CCDCF}"/>
          </ac:picMkLst>
        </pc:picChg>
        <pc:picChg chg="add del mod">
          <ac:chgData name="Chlustová Dominika" userId="51499e45-5dff-44ee-a950-8d0bffebd85e" providerId="ADAL" clId="{1BAB3829-091A-4501-AB13-26EE2D444533}" dt="2023-11-30T15:38:09.864" v="1254" actId="931"/>
          <ac:picMkLst>
            <pc:docMk/>
            <pc:sldMk cId="68270454" sldId="260"/>
            <ac:picMk id="24" creationId="{34352A50-490F-5DA8-8BFC-962884C146D8}"/>
          </ac:picMkLst>
        </pc:picChg>
        <pc:picChg chg="add del mod">
          <ac:chgData name="Chlustová Dominika" userId="51499e45-5dff-44ee-a950-8d0bffebd85e" providerId="ADAL" clId="{1BAB3829-091A-4501-AB13-26EE2D444533}" dt="2023-11-30T15:42:29.674" v="1289" actId="478"/>
          <ac:picMkLst>
            <pc:docMk/>
            <pc:sldMk cId="68270454" sldId="260"/>
            <ac:picMk id="27" creationId="{AB4B1A4E-9236-1C2E-FE02-E7EE02FD7EC0}"/>
          </ac:picMkLst>
        </pc:picChg>
        <pc:picChg chg="add del mod">
          <ac:chgData name="Chlustová Dominika" userId="51499e45-5dff-44ee-a950-8d0bffebd85e" providerId="ADAL" clId="{1BAB3829-091A-4501-AB13-26EE2D444533}" dt="2023-11-30T15:42:28.350" v="1288" actId="478"/>
          <ac:picMkLst>
            <pc:docMk/>
            <pc:sldMk cId="68270454" sldId="260"/>
            <ac:picMk id="30" creationId="{4945B759-E8D1-AA7F-B6DA-9364CBC50011}"/>
          </ac:picMkLst>
        </pc:picChg>
        <pc:picChg chg="add del mod">
          <ac:chgData name="Chlustová Dominika" userId="51499e45-5dff-44ee-a950-8d0bffebd85e" providerId="ADAL" clId="{1BAB3829-091A-4501-AB13-26EE2D444533}" dt="2023-11-30T15:42:31.175" v="1290" actId="478"/>
          <ac:picMkLst>
            <pc:docMk/>
            <pc:sldMk cId="68270454" sldId="260"/>
            <ac:picMk id="32" creationId="{155AA027-41CA-4763-112E-66EA3253A202}"/>
          </ac:picMkLst>
        </pc:picChg>
        <pc:picChg chg="add del mod">
          <ac:chgData name="Chlustová Dominika" userId="51499e45-5dff-44ee-a950-8d0bffebd85e" providerId="ADAL" clId="{1BAB3829-091A-4501-AB13-26EE2D444533}" dt="2023-11-30T15:42:25.735" v="1287" actId="478"/>
          <ac:picMkLst>
            <pc:docMk/>
            <pc:sldMk cId="68270454" sldId="260"/>
            <ac:picMk id="34" creationId="{B6FED2F5-23E5-6A88-BD2B-9A8697D0D8D6}"/>
          </ac:picMkLst>
        </pc:picChg>
        <pc:inkChg chg="add del">
          <ac:chgData name="Chlustová Dominika" userId="51499e45-5dff-44ee-a950-8d0bffebd85e" providerId="ADAL" clId="{1BAB3829-091A-4501-AB13-26EE2D444533}" dt="2023-11-30T15:36:40.983" v="1242" actId="9405"/>
          <ac:inkMkLst>
            <pc:docMk/>
            <pc:sldMk cId="68270454" sldId="260"/>
            <ac:inkMk id="5" creationId="{ED0C49A3-4480-2BBB-B964-A9362DAE0A88}"/>
          </ac:inkMkLst>
        </pc:inkChg>
        <pc:inkChg chg="add del mod">
          <ac:chgData name="Chlustová Dominika" userId="51499e45-5dff-44ee-a950-8d0bffebd85e" providerId="ADAL" clId="{1BAB3829-091A-4501-AB13-26EE2D444533}" dt="2023-11-30T15:36:58.956" v="1252" actId="9405"/>
          <ac:inkMkLst>
            <pc:docMk/>
            <pc:sldMk cId="68270454" sldId="260"/>
            <ac:inkMk id="6" creationId="{64DD192D-36F4-4176-0910-0E376B1F3B45}"/>
          </ac:inkMkLst>
        </pc:inkChg>
        <pc:inkChg chg="add del mod">
          <ac:chgData name="Chlustová Dominika" userId="51499e45-5dff-44ee-a950-8d0bffebd85e" providerId="ADAL" clId="{1BAB3829-091A-4501-AB13-26EE2D444533}" dt="2023-11-30T15:36:58.250" v="1251" actId="9405"/>
          <ac:inkMkLst>
            <pc:docMk/>
            <pc:sldMk cId="68270454" sldId="260"/>
            <ac:inkMk id="7" creationId="{A8518580-00AE-959C-7223-3A08A4383820}"/>
          </ac:inkMkLst>
        </pc:inkChg>
        <pc:inkChg chg="add del mod">
          <ac:chgData name="Chlustová Dominika" userId="51499e45-5dff-44ee-a950-8d0bffebd85e" providerId="ADAL" clId="{1BAB3829-091A-4501-AB13-26EE2D444533}" dt="2023-11-30T15:36:57.652" v="1250" actId="9405"/>
          <ac:inkMkLst>
            <pc:docMk/>
            <pc:sldMk cId="68270454" sldId="260"/>
            <ac:inkMk id="8" creationId="{8B7D381D-1DAA-0DB8-1CFB-616AF23464B4}"/>
          </ac:inkMkLst>
        </pc:inkChg>
        <pc:inkChg chg="add del mod">
          <ac:chgData name="Chlustová Dominika" userId="51499e45-5dff-44ee-a950-8d0bffebd85e" providerId="ADAL" clId="{1BAB3829-091A-4501-AB13-26EE2D444533}" dt="2023-11-30T15:36:57.025" v="1249"/>
          <ac:inkMkLst>
            <pc:docMk/>
            <pc:sldMk cId="68270454" sldId="260"/>
            <ac:inkMk id="9" creationId="{BF72C192-A3E5-4DAA-F51E-B7E2EE74AC45}"/>
          </ac:inkMkLst>
        </pc:inkChg>
        <pc:inkChg chg="add del">
          <ac:chgData name="Chlustová Dominika" userId="51499e45-5dff-44ee-a950-8d0bffebd85e" providerId="ADAL" clId="{1BAB3829-091A-4501-AB13-26EE2D444533}" dt="2023-11-30T15:38:46.413" v="1258" actId="9405"/>
          <ac:inkMkLst>
            <pc:docMk/>
            <pc:sldMk cId="68270454" sldId="260"/>
            <ac:inkMk id="28" creationId="{D8B3741E-11FC-77EC-B2DC-A58BD51DC8C3}"/>
          </ac:inkMkLst>
        </pc:inkChg>
      </pc:sldChg>
      <pc:sldChg chg="addSp delSp modSp mod ord setBg">
        <pc:chgData name="Chlustová Dominika" userId="51499e45-5dff-44ee-a950-8d0bffebd85e" providerId="ADAL" clId="{1BAB3829-091A-4501-AB13-26EE2D444533}" dt="2023-11-30T16:15:47.311" v="1670"/>
        <pc:sldMkLst>
          <pc:docMk/>
          <pc:sldMk cId="1810157163" sldId="261"/>
        </pc:sldMkLst>
        <pc:spChg chg="mod">
          <ac:chgData name="Chlustová Dominika" userId="51499e45-5dff-44ee-a950-8d0bffebd85e" providerId="ADAL" clId="{1BAB3829-091A-4501-AB13-26EE2D444533}" dt="2023-11-30T15:55:08.547" v="1453" actId="1076"/>
          <ac:spMkLst>
            <pc:docMk/>
            <pc:sldMk cId="1810157163" sldId="261"/>
            <ac:spMk id="2" creationId="{95340B3D-5527-75D2-4AD2-011A569BC7B1}"/>
          </ac:spMkLst>
        </pc:spChg>
        <pc:spChg chg="add del mod">
          <ac:chgData name="Chlustová Dominika" userId="51499e45-5dff-44ee-a950-8d0bffebd85e" providerId="ADAL" clId="{1BAB3829-091A-4501-AB13-26EE2D444533}" dt="2023-11-30T15:55:03.579" v="1452" actId="1076"/>
          <ac:spMkLst>
            <pc:docMk/>
            <pc:sldMk cId="1810157163" sldId="261"/>
            <ac:spMk id="3" creationId="{A9F86F48-5F6B-9161-A358-50C24266579F}"/>
          </ac:spMkLst>
        </pc:spChg>
        <pc:spChg chg="add del">
          <ac:chgData name="Chlustová Dominika" userId="51499e45-5dff-44ee-a950-8d0bffebd85e" providerId="ADAL" clId="{1BAB3829-091A-4501-AB13-26EE2D444533}" dt="2023-11-29T18:55:01.254" v="12" actId="26606"/>
          <ac:spMkLst>
            <pc:docMk/>
            <pc:sldMk cId="1810157163" sldId="261"/>
            <ac:spMk id="8" creationId="{1B15ED52-F352-441B-82BF-E0EA34836D08}"/>
          </ac:spMkLst>
        </pc:spChg>
        <pc:spChg chg="add del">
          <ac:chgData name="Chlustová Dominika" userId="51499e45-5dff-44ee-a950-8d0bffebd85e" providerId="ADAL" clId="{1BAB3829-091A-4501-AB13-26EE2D444533}" dt="2023-11-29T18:55:01.254" v="12" actId="26606"/>
          <ac:spMkLst>
            <pc:docMk/>
            <pc:sldMk cId="1810157163" sldId="261"/>
            <ac:spMk id="10" creationId="{3B2E3793-BFE6-45A2-9B7B-E18844431C99}"/>
          </ac:spMkLst>
        </pc:spChg>
        <pc:spChg chg="add del">
          <ac:chgData name="Chlustová Dominika" userId="51499e45-5dff-44ee-a950-8d0bffebd85e" providerId="ADAL" clId="{1BAB3829-091A-4501-AB13-26EE2D444533}" dt="2023-11-29T18:55:01.254" v="12" actId="26606"/>
          <ac:spMkLst>
            <pc:docMk/>
            <pc:sldMk cId="1810157163" sldId="261"/>
            <ac:spMk id="12" creationId="{BC4C4868-CB8F-4AF9-9CDB-8108F2C19B67}"/>
          </ac:spMkLst>
        </pc:spChg>
        <pc:spChg chg="add del mod">
          <ac:chgData name="Chlustová Dominika" userId="51499e45-5dff-44ee-a950-8d0bffebd85e" providerId="ADAL" clId="{1BAB3829-091A-4501-AB13-26EE2D444533}" dt="2023-11-29T18:55:54.255" v="22" actId="21"/>
          <ac:spMkLst>
            <pc:docMk/>
            <pc:sldMk cId="1810157163" sldId="261"/>
            <ac:spMk id="13" creationId="{CE21AB3A-F949-7ACC-0058-DAA0654DE793}"/>
          </ac:spMkLst>
        </pc:spChg>
        <pc:spChg chg="add del">
          <ac:chgData name="Chlustová Dominika" userId="51499e45-5dff-44ee-a950-8d0bffebd85e" providerId="ADAL" clId="{1BAB3829-091A-4501-AB13-26EE2D444533}" dt="2023-11-29T18:55:01.254" v="12" actId="26606"/>
          <ac:spMkLst>
            <pc:docMk/>
            <pc:sldMk cId="1810157163" sldId="261"/>
            <ac:spMk id="14" creationId="{375E0459-6403-40CD-989D-56A4407CA12E}"/>
          </ac:spMkLst>
        </pc:spChg>
        <pc:spChg chg="add del">
          <ac:chgData name="Chlustová Dominika" userId="51499e45-5dff-44ee-a950-8d0bffebd85e" providerId="ADAL" clId="{1BAB3829-091A-4501-AB13-26EE2D444533}" dt="2023-11-29T18:55:01.254" v="12" actId="26606"/>
          <ac:spMkLst>
            <pc:docMk/>
            <pc:sldMk cId="1810157163" sldId="261"/>
            <ac:spMk id="16" creationId="{53E5B1A8-3AC9-4BD1-9BBC-78CA94F2D1BA}"/>
          </ac:spMkLst>
        </pc:spChg>
        <pc:spChg chg="add del">
          <ac:chgData name="Chlustová Dominika" userId="51499e45-5dff-44ee-a950-8d0bffebd85e" providerId="ADAL" clId="{1BAB3829-091A-4501-AB13-26EE2D444533}" dt="2023-11-29T18:55:14.592" v="16" actId="26606"/>
          <ac:spMkLst>
            <pc:docMk/>
            <pc:sldMk cId="1810157163" sldId="261"/>
            <ac:spMk id="18" creationId="{A09989E4-EFDC-4A90-A633-E0525FB4139E}"/>
          </ac:spMkLst>
        </pc:spChg>
        <pc:spChg chg="add del">
          <ac:chgData name="Chlustová Dominika" userId="51499e45-5dff-44ee-a950-8d0bffebd85e" providerId="ADAL" clId="{1BAB3829-091A-4501-AB13-26EE2D444533}" dt="2023-11-29T18:55:14.592" v="16" actId="26606"/>
          <ac:spMkLst>
            <pc:docMk/>
            <pc:sldMk cId="1810157163" sldId="261"/>
            <ac:spMk id="19" creationId="{DEE2AD96-B495-4E06-9291-B71706F728CB}"/>
          </ac:spMkLst>
        </pc:spChg>
        <pc:spChg chg="add del">
          <ac:chgData name="Chlustová Dominika" userId="51499e45-5dff-44ee-a950-8d0bffebd85e" providerId="ADAL" clId="{1BAB3829-091A-4501-AB13-26EE2D444533}" dt="2023-11-29T18:55:14.592" v="16" actId="26606"/>
          <ac:spMkLst>
            <pc:docMk/>
            <pc:sldMk cId="1810157163" sldId="261"/>
            <ac:spMk id="20" creationId="{53CF6D67-C5A8-4ADD-9E8E-1E38CA1D3166}"/>
          </ac:spMkLst>
        </pc:spChg>
        <pc:spChg chg="add del">
          <ac:chgData name="Chlustová Dominika" userId="51499e45-5dff-44ee-a950-8d0bffebd85e" providerId="ADAL" clId="{1BAB3829-091A-4501-AB13-26EE2D444533}" dt="2023-11-29T18:55:14.592" v="16" actId="26606"/>
          <ac:spMkLst>
            <pc:docMk/>
            <pc:sldMk cId="1810157163" sldId="261"/>
            <ac:spMk id="21" creationId="{86909FA0-B515-4681-B7A8-FA281D133B94}"/>
          </ac:spMkLst>
        </pc:spChg>
        <pc:spChg chg="add del">
          <ac:chgData name="Chlustová Dominika" userId="51499e45-5dff-44ee-a950-8d0bffebd85e" providerId="ADAL" clId="{1BAB3829-091A-4501-AB13-26EE2D444533}" dt="2023-11-29T18:55:14.592" v="16" actId="26606"/>
          <ac:spMkLst>
            <pc:docMk/>
            <pc:sldMk cId="1810157163" sldId="261"/>
            <ac:spMk id="22" creationId="{21C9FE86-FCC3-4A31-AA1C-C882262B7FE7}"/>
          </ac:spMkLst>
        </pc:spChg>
        <pc:spChg chg="add del">
          <ac:chgData name="Chlustová Dominika" userId="51499e45-5dff-44ee-a950-8d0bffebd85e" providerId="ADAL" clId="{1BAB3829-091A-4501-AB13-26EE2D444533}" dt="2023-11-29T18:55:14.592" v="16" actId="26606"/>
          <ac:spMkLst>
            <pc:docMk/>
            <pc:sldMk cId="1810157163" sldId="261"/>
            <ac:spMk id="23" creationId="{7D96243B-ECED-4B71-8E06-AE9A285EAD20}"/>
          </ac:spMkLst>
        </pc:spChg>
        <pc:spChg chg="add del">
          <ac:chgData name="Chlustová Dominika" userId="51499e45-5dff-44ee-a950-8d0bffebd85e" providerId="ADAL" clId="{1BAB3829-091A-4501-AB13-26EE2D444533}" dt="2023-11-29T18:55:14.559" v="15" actId="26606"/>
          <ac:spMkLst>
            <pc:docMk/>
            <pc:sldMk cId="1810157163" sldId="261"/>
            <ac:spMk id="28" creationId="{70DFC902-7D23-471A-B557-B6B6917D7A0D}"/>
          </ac:spMkLst>
        </pc:spChg>
        <pc:spChg chg="add del">
          <ac:chgData name="Chlustová Dominika" userId="51499e45-5dff-44ee-a950-8d0bffebd85e" providerId="ADAL" clId="{1BAB3829-091A-4501-AB13-26EE2D444533}" dt="2023-11-29T18:55:14.559" v="15" actId="26606"/>
          <ac:spMkLst>
            <pc:docMk/>
            <pc:sldMk cId="1810157163" sldId="261"/>
            <ac:spMk id="30" creationId="{A55D5633-D557-4DCA-982C-FF36EB7A1C00}"/>
          </ac:spMkLst>
        </pc:spChg>
        <pc:spChg chg="add del">
          <ac:chgData name="Chlustová Dominika" userId="51499e45-5dff-44ee-a950-8d0bffebd85e" providerId="ADAL" clId="{1BAB3829-091A-4501-AB13-26EE2D444533}" dt="2023-11-29T18:55:14.559" v="15" actId="26606"/>
          <ac:spMkLst>
            <pc:docMk/>
            <pc:sldMk cId="1810157163" sldId="261"/>
            <ac:spMk id="32" creationId="{450D3AD2-FA80-415F-A9CE-54D884561CD7}"/>
          </ac:spMkLst>
        </pc:spChg>
        <pc:spChg chg="add">
          <ac:chgData name="Chlustová Dominika" userId="51499e45-5dff-44ee-a950-8d0bffebd85e" providerId="ADAL" clId="{1BAB3829-091A-4501-AB13-26EE2D444533}" dt="2023-11-29T18:55:14.592" v="16" actId="26606"/>
          <ac:spMkLst>
            <pc:docMk/>
            <pc:sldMk cId="1810157163" sldId="261"/>
            <ac:spMk id="34" creationId="{979E27D9-03C7-44E2-9FF8-15D0C8506AF7}"/>
          </ac:spMkLst>
        </pc:spChg>
        <pc:spChg chg="add">
          <ac:chgData name="Chlustová Dominika" userId="51499e45-5dff-44ee-a950-8d0bffebd85e" providerId="ADAL" clId="{1BAB3829-091A-4501-AB13-26EE2D444533}" dt="2023-11-29T18:55:14.592" v="16" actId="26606"/>
          <ac:spMkLst>
            <pc:docMk/>
            <pc:sldMk cId="1810157163" sldId="261"/>
            <ac:spMk id="35" creationId="{EEBF1590-3B36-48EE-A89D-3B6F3CB256AB}"/>
          </ac:spMkLst>
        </pc:spChg>
        <pc:spChg chg="add">
          <ac:chgData name="Chlustová Dominika" userId="51499e45-5dff-44ee-a950-8d0bffebd85e" providerId="ADAL" clId="{1BAB3829-091A-4501-AB13-26EE2D444533}" dt="2023-11-29T18:55:14.592" v="16" actId="26606"/>
          <ac:spMkLst>
            <pc:docMk/>
            <pc:sldMk cId="1810157163" sldId="261"/>
            <ac:spMk id="36" creationId="{AC8F6C8C-AB5A-4548-942D-E3FD40ACBC49}"/>
          </ac:spMkLst>
        </pc:spChg>
      </pc:sldChg>
      <pc:sldChg chg="addSp modSp add del mod setBg">
        <pc:chgData name="Chlustová Dominika" userId="51499e45-5dff-44ee-a950-8d0bffebd85e" providerId="ADAL" clId="{1BAB3829-091A-4501-AB13-26EE2D444533}" dt="2023-11-30T16:01:10.936" v="1514" actId="47"/>
        <pc:sldMkLst>
          <pc:docMk/>
          <pc:sldMk cId="3858481061" sldId="262"/>
        </pc:sldMkLst>
        <pc:spChg chg="mod">
          <ac:chgData name="Chlustová Dominika" userId="51499e45-5dff-44ee-a950-8d0bffebd85e" providerId="ADAL" clId="{1BAB3829-091A-4501-AB13-26EE2D444533}" dt="2023-11-30T15:58:50.747" v="1494" actId="1076"/>
          <ac:spMkLst>
            <pc:docMk/>
            <pc:sldMk cId="3858481061" sldId="262"/>
            <ac:spMk id="2" creationId="{F5D530F4-B0E6-DB7D-FB52-E22E933B76DC}"/>
          </ac:spMkLst>
        </pc:spChg>
        <pc:spChg chg="mod">
          <ac:chgData name="Chlustová Dominika" userId="51499e45-5dff-44ee-a950-8d0bffebd85e" providerId="ADAL" clId="{1BAB3829-091A-4501-AB13-26EE2D444533}" dt="2023-11-30T15:58:45.523" v="1493" actId="1076"/>
          <ac:spMkLst>
            <pc:docMk/>
            <pc:sldMk cId="3858481061" sldId="262"/>
            <ac:spMk id="3" creationId="{D05FEA0C-7084-FC21-D1F9-79E4CE61B4F0}"/>
          </ac:spMkLst>
        </pc:spChg>
        <pc:spChg chg="add">
          <ac:chgData name="Chlustová Dominika" userId="51499e45-5dff-44ee-a950-8d0bffebd85e" providerId="ADAL" clId="{1BAB3829-091A-4501-AB13-26EE2D444533}" dt="2023-11-29T18:55:25.222" v="18" actId="26606"/>
          <ac:spMkLst>
            <pc:docMk/>
            <pc:sldMk cId="3858481061" sldId="262"/>
            <ac:spMk id="8" creationId="{979E27D9-03C7-44E2-9FF8-15D0C8506AF7}"/>
          </ac:spMkLst>
        </pc:spChg>
        <pc:spChg chg="add">
          <ac:chgData name="Chlustová Dominika" userId="51499e45-5dff-44ee-a950-8d0bffebd85e" providerId="ADAL" clId="{1BAB3829-091A-4501-AB13-26EE2D444533}" dt="2023-11-29T18:55:25.222" v="18" actId="26606"/>
          <ac:spMkLst>
            <pc:docMk/>
            <pc:sldMk cId="3858481061" sldId="262"/>
            <ac:spMk id="10" creationId="{EEBF1590-3B36-48EE-A89D-3B6F3CB256AB}"/>
          </ac:spMkLst>
        </pc:spChg>
        <pc:spChg chg="add">
          <ac:chgData name="Chlustová Dominika" userId="51499e45-5dff-44ee-a950-8d0bffebd85e" providerId="ADAL" clId="{1BAB3829-091A-4501-AB13-26EE2D444533}" dt="2023-11-29T18:55:25.222" v="18" actId="26606"/>
          <ac:spMkLst>
            <pc:docMk/>
            <pc:sldMk cId="3858481061" sldId="262"/>
            <ac:spMk id="12" creationId="{AC8F6C8C-AB5A-4548-942D-E3FD40ACBC49}"/>
          </ac:spMkLst>
        </pc:spChg>
      </pc:sldChg>
      <pc:sldChg chg="addSp delSp add del setBg delDesignElem">
        <pc:chgData name="Chlustová Dominika" userId="51499e45-5dff-44ee-a950-8d0bffebd85e" providerId="ADAL" clId="{1BAB3829-091A-4501-AB13-26EE2D444533}" dt="2023-11-30T16:00:28.122" v="1505"/>
        <pc:sldMkLst>
          <pc:docMk/>
          <pc:sldMk cId="4268437726" sldId="262"/>
        </pc:sldMkLst>
        <pc:spChg chg="add del">
          <ac:chgData name="Chlustová Dominika" userId="51499e45-5dff-44ee-a950-8d0bffebd85e" providerId="ADAL" clId="{1BAB3829-091A-4501-AB13-26EE2D444533}" dt="2023-11-30T16:00:28.122" v="1505"/>
          <ac:spMkLst>
            <pc:docMk/>
            <pc:sldMk cId="4268437726" sldId="262"/>
            <ac:spMk id="8" creationId="{979E27D9-03C7-44E2-9FF8-15D0C8506AF7}"/>
          </ac:spMkLst>
        </pc:spChg>
        <pc:spChg chg="add del">
          <ac:chgData name="Chlustová Dominika" userId="51499e45-5dff-44ee-a950-8d0bffebd85e" providerId="ADAL" clId="{1BAB3829-091A-4501-AB13-26EE2D444533}" dt="2023-11-30T16:00:28.122" v="1505"/>
          <ac:spMkLst>
            <pc:docMk/>
            <pc:sldMk cId="4268437726" sldId="262"/>
            <ac:spMk id="10" creationId="{EEBF1590-3B36-48EE-A89D-3B6F3CB256AB}"/>
          </ac:spMkLst>
        </pc:spChg>
        <pc:spChg chg="add del">
          <ac:chgData name="Chlustová Dominika" userId="51499e45-5dff-44ee-a950-8d0bffebd85e" providerId="ADAL" clId="{1BAB3829-091A-4501-AB13-26EE2D444533}" dt="2023-11-30T16:00:28.122" v="1505"/>
          <ac:spMkLst>
            <pc:docMk/>
            <pc:sldMk cId="4268437726" sldId="262"/>
            <ac:spMk id="12" creationId="{AC8F6C8C-AB5A-4548-942D-E3FD40ACBC49}"/>
          </ac:spMkLst>
        </pc:spChg>
      </pc:sldChg>
      <pc:sldChg chg="addSp modSp mod ord setBg">
        <pc:chgData name="Chlustová Dominika" userId="51499e45-5dff-44ee-a950-8d0bffebd85e" providerId="ADAL" clId="{1BAB3829-091A-4501-AB13-26EE2D444533}" dt="2023-11-30T15:50:37.882" v="1415" actId="1076"/>
        <pc:sldMkLst>
          <pc:docMk/>
          <pc:sldMk cId="903886895" sldId="263"/>
        </pc:sldMkLst>
        <pc:spChg chg="mod">
          <ac:chgData name="Chlustová Dominika" userId="51499e45-5dff-44ee-a950-8d0bffebd85e" providerId="ADAL" clId="{1BAB3829-091A-4501-AB13-26EE2D444533}" dt="2023-11-30T15:50:07.503" v="1413" actId="1076"/>
          <ac:spMkLst>
            <pc:docMk/>
            <pc:sldMk cId="903886895" sldId="263"/>
            <ac:spMk id="2" creationId="{995C6B70-1B6A-75A3-77CE-F4D6C5A412DE}"/>
          </ac:spMkLst>
        </pc:spChg>
        <pc:spChg chg="mod">
          <ac:chgData name="Chlustová Dominika" userId="51499e45-5dff-44ee-a950-8d0bffebd85e" providerId="ADAL" clId="{1BAB3829-091A-4501-AB13-26EE2D444533}" dt="2023-11-30T15:50:37.882" v="1415" actId="1076"/>
          <ac:spMkLst>
            <pc:docMk/>
            <pc:sldMk cId="903886895" sldId="263"/>
            <ac:spMk id="3" creationId="{365A1465-3664-34AF-BBA5-23A637211B5C}"/>
          </ac:spMkLst>
        </pc:spChg>
        <pc:spChg chg="add">
          <ac:chgData name="Chlustová Dominika" userId="51499e45-5dff-44ee-a950-8d0bffebd85e" providerId="ADAL" clId="{1BAB3829-091A-4501-AB13-26EE2D444533}" dt="2023-11-29T18:55:30.461" v="19" actId="26606"/>
          <ac:spMkLst>
            <pc:docMk/>
            <pc:sldMk cId="903886895" sldId="263"/>
            <ac:spMk id="8" creationId="{979E27D9-03C7-44E2-9FF8-15D0C8506AF7}"/>
          </ac:spMkLst>
        </pc:spChg>
        <pc:spChg chg="add">
          <ac:chgData name="Chlustová Dominika" userId="51499e45-5dff-44ee-a950-8d0bffebd85e" providerId="ADAL" clId="{1BAB3829-091A-4501-AB13-26EE2D444533}" dt="2023-11-29T18:55:30.461" v="19" actId="26606"/>
          <ac:spMkLst>
            <pc:docMk/>
            <pc:sldMk cId="903886895" sldId="263"/>
            <ac:spMk id="10" creationId="{EEBF1590-3B36-48EE-A89D-3B6F3CB256AB}"/>
          </ac:spMkLst>
        </pc:spChg>
        <pc:spChg chg="add">
          <ac:chgData name="Chlustová Dominika" userId="51499e45-5dff-44ee-a950-8d0bffebd85e" providerId="ADAL" clId="{1BAB3829-091A-4501-AB13-26EE2D444533}" dt="2023-11-29T18:55:30.461" v="19" actId="26606"/>
          <ac:spMkLst>
            <pc:docMk/>
            <pc:sldMk cId="903886895" sldId="263"/>
            <ac:spMk id="12" creationId="{AC8F6C8C-AB5A-4548-942D-E3FD40ACBC49}"/>
          </ac:spMkLst>
        </pc:spChg>
      </pc:sldChg>
      <pc:sldChg chg="new del">
        <pc:chgData name="Chlustová Dominika" userId="51499e45-5dff-44ee-a950-8d0bffebd85e" providerId="ADAL" clId="{1BAB3829-091A-4501-AB13-26EE2D444533}" dt="2023-11-29T19:08:50.669" v="167" actId="680"/>
        <pc:sldMkLst>
          <pc:docMk/>
          <pc:sldMk cId="133387375" sldId="264"/>
        </pc:sldMkLst>
      </pc:sldChg>
      <pc:sldChg chg="modSp new del mod">
        <pc:chgData name="Chlustová Dominika" userId="51499e45-5dff-44ee-a950-8d0bffebd85e" providerId="ADAL" clId="{1BAB3829-091A-4501-AB13-26EE2D444533}" dt="2023-11-29T19:12:17.336" v="219" actId="2696"/>
        <pc:sldMkLst>
          <pc:docMk/>
          <pc:sldMk cId="652779600" sldId="264"/>
        </pc:sldMkLst>
        <pc:spChg chg="mod">
          <ac:chgData name="Chlustová Dominika" userId="51499e45-5dff-44ee-a950-8d0bffebd85e" providerId="ADAL" clId="{1BAB3829-091A-4501-AB13-26EE2D444533}" dt="2023-11-29T19:10:11.186" v="204" actId="403"/>
          <ac:spMkLst>
            <pc:docMk/>
            <pc:sldMk cId="652779600" sldId="264"/>
            <ac:spMk id="2" creationId="{56FF3134-3DB3-3AE4-3057-A07E3ADA7969}"/>
          </ac:spMkLst>
        </pc:spChg>
      </pc:sldChg>
      <pc:sldChg chg="modSp add mod ord">
        <pc:chgData name="Chlustová Dominika" userId="51499e45-5dff-44ee-a950-8d0bffebd85e" providerId="ADAL" clId="{1BAB3829-091A-4501-AB13-26EE2D444533}" dt="2023-11-29T19:16:59.775" v="259" actId="113"/>
        <pc:sldMkLst>
          <pc:docMk/>
          <pc:sldMk cId="927492946" sldId="265"/>
        </pc:sldMkLst>
        <pc:spChg chg="mod">
          <ac:chgData name="Chlustová Dominika" userId="51499e45-5dff-44ee-a950-8d0bffebd85e" providerId="ADAL" clId="{1BAB3829-091A-4501-AB13-26EE2D444533}" dt="2023-11-29T19:16:59.775" v="259" actId="113"/>
          <ac:spMkLst>
            <pc:docMk/>
            <pc:sldMk cId="927492946" sldId="265"/>
            <ac:spMk id="2" creationId="{CF5EBEE9-B291-8559-4B2A-9D6CF6FF8E1F}"/>
          </ac:spMkLst>
        </pc:spChg>
      </pc:sldChg>
      <pc:sldChg chg="delSp add del setBg delDesignElem">
        <pc:chgData name="Chlustová Dominika" userId="51499e45-5dff-44ee-a950-8d0bffebd85e" providerId="ADAL" clId="{1BAB3829-091A-4501-AB13-26EE2D444533}" dt="2023-11-29T19:11:51.631" v="215" actId="47"/>
        <pc:sldMkLst>
          <pc:docMk/>
          <pc:sldMk cId="3066417087" sldId="265"/>
        </pc:sldMkLst>
        <pc:spChg chg="del">
          <ac:chgData name="Chlustová Dominika" userId="51499e45-5dff-44ee-a950-8d0bffebd85e" providerId="ADAL" clId="{1BAB3829-091A-4501-AB13-26EE2D444533}" dt="2023-11-29T19:11:49.017" v="214"/>
          <ac:spMkLst>
            <pc:docMk/>
            <pc:sldMk cId="3066417087" sldId="265"/>
            <ac:spMk id="34" creationId="{6F5A5072-7B47-4D32-B52A-4EBBF590B8A5}"/>
          </ac:spMkLst>
        </pc:spChg>
        <pc:spChg chg="del">
          <ac:chgData name="Chlustová Dominika" userId="51499e45-5dff-44ee-a950-8d0bffebd85e" providerId="ADAL" clId="{1BAB3829-091A-4501-AB13-26EE2D444533}" dt="2023-11-29T19:11:49.017" v="214"/>
          <ac:spMkLst>
            <pc:docMk/>
            <pc:sldMk cId="3066417087" sldId="265"/>
            <ac:spMk id="35" creationId="{9715DAF0-AE1B-46C9-8A6B-DB2AA05AB91D}"/>
          </ac:spMkLst>
        </pc:spChg>
        <pc:spChg chg="del">
          <ac:chgData name="Chlustová Dominika" userId="51499e45-5dff-44ee-a950-8d0bffebd85e" providerId="ADAL" clId="{1BAB3829-091A-4501-AB13-26EE2D444533}" dt="2023-11-29T19:11:49.017" v="214"/>
          <ac:spMkLst>
            <pc:docMk/>
            <pc:sldMk cId="3066417087" sldId="265"/>
            <ac:spMk id="36" creationId="{6016219D-510E-4184-9090-6D5578A87BD1}"/>
          </ac:spMkLst>
        </pc:spChg>
        <pc:spChg chg="del">
          <ac:chgData name="Chlustová Dominika" userId="51499e45-5dff-44ee-a950-8d0bffebd85e" providerId="ADAL" clId="{1BAB3829-091A-4501-AB13-26EE2D444533}" dt="2023-11-29T19:11:49.017" v="214"/>
          <ac:spMkLst>
            <pc:docMk/>
            <pc:sldMk cId="3066417087" sldId="265"/>
            <ac:spMk id="37" creationId="{AFF4A713-7B75-4B21-90D7-5AB19547C728}"/>
          </ac:spMkLst>
        </pc:spChg>
        <pc:spChg chg="del">
          <ac:chgData name="Chlustová Dominika" userId="51499e45-5dff-44ee-a950-8d0bffebd85e" providerId="ADAL" clId="{1BAB3829-091A-4501-AB13-26EE2D444533}" dt="2023-11-29T19:11:49.017" v="214"/>
          <ac:spMkLst>
            <pc:docMk/>
            <pc:sldMk cId="3066417087" sldId="265"/>
            <ac:spMk id="38" creationId="{DC631C0B-6DA6-4E57-8231-CE32B3434A7E}"/>
          </ac:spMkLst>
        </pc:spChg>
        <pc:spChg chg="del">
          <ac:chgData name="Chlustová Dominika" userId="51499e45-5dff-44ee-a950-8d0bffebd85e" providerId="ADAL" clId="{1BAB3829-091A-4501-AB13-26EE2D444533}" dt="2023-11-29T19:11:49.017" v="214"/>
          <ac:spMkLst>
            <pc:docMk/>
            <pc:sldMk cId="3066417087" sldId="265"/>
            <ac:spMk id="39" creationId="{C29501E6-A978-4A61-9689-9085AF97A53A}"/>
          </ac:spMkLst>
        </pc:spChg>
      </pc:sldChg>
      <pc:sldChg chg="add ord">
        <pc:chgData name="Chlustová Dominika" userId="51499e45-5dff-44ee-a950-8d0bffebd85e" providerId="ADAL" clId="{1BAB3829-091A-4501-AB13-26EE2D444533}" dt="2023-11-30T16:02:00.355" v="1519"/>
        <pc:sldMkLst>
          <pc:docMk/>
          <pc:sldMk cId="296435837" sldId="266"/>
        </pc:sldMkLst>
      </pc:sldChg>
      <pc:sldChg chg="addSp delSp add del setBg delDesignElem">
        <pc:chgData name="Chlustová Dominika" userId="51499e45-5dff-44ee-a950-8d0bffebd85e" providerId="ADAL" clId="{1BAB3829-091A-4501-AB13-26EE2D444533}" dt="2023-11-30T16:00:13.040" v="1501"/>
        <pc:sldMkLst>
          <pc:docMk/>
          <pc:sldMk cId="929122943" sldId="266"/>
        </pc:sldMkLst>
        <pc:spChg chg="add del">
          <ac:chgData name="Chlustová Dominika" userId="51499e45-5dff-44ee-a950-8d0bffebd85e" providerId="ADAL" clId="{1BAB3829-091A-4501-AB13-26EE2D444533}" dt="2023-11-30T16:00:13.040" v="1501"/>
          <ac:spMkLst>
            <pc:docMk/>
            <pc:sldMk cId="929122943" sldId="266"/>
            <ac:spMk id="8" creationId="{979E27D9-03C7-44E2-9FF8-15D0C8506AF7}"/>
          </ac:spMkLst>
        </pc:spChg>
        <pc:spChg chg="add del">
          <ac:chgData name="Chlustová Dominika" userId="51499e45-5dff-44ee-a950-8d0bffebd85e" providerId="ADAL" clId="{1BAB3829-091A-4501-AB13-26EE2D444533}" dt="2023-11-30T16:00:13.040" v="1501"/>
          <ac:spMkLst>
            <pc:docMk/>
            <pc:sldMk cId="929122943" sldId="266"/>
            <ac:spMk id="10" creationId="{EEBF1590-3B36-48EE-A89D-3B6F3CB256AB}"/>
          </ac:spMkLst>
        </pc:spChg>
        <pc:spChg chg="add del">
          <ac:chgData name="Chlustová Dominika" userId="51499e45-5dff-44ee-a950-8d0bffebd85e" providerId="ADAL" clId="{1BAB3829-091A-4501-AB13-26EE2D444533}" dt="2023-11-30T16:00:13.040" v="1501"/>
          <ac:spMkLst>
            <pc:docMk/>
            <pc:sldMk cId="929122943" sldId="266"/>
            <ac:spMk id="12" creationId="{AC8F6C8C-AB5A-4548-942D-E3FD40ACBC49}"/>
          </ac:spMkLst>
        </pc:spChg>
      </pc:sldChg>
      <pc:sldChg chg="delSp add del setBg delDesignElem">
        <pc:chgData name="Chlustová Dominika" userId="51499e45-5dff-44ee-a950-8d0bffebd85e" providerId="ADAL" clId="{1BAB3829-091A-4501-AB13-26EE2D444533}" dt="2023-11-30T16:00:38.090" v="1509" actId="47"/>
        <pc:sldMkLst>
          <pc:docMk/>
          <pc:sldMk cId="2530151444" sldId="266"/>
        </pc:sldMkLst>
        <pc:spChg chg="del">
          <ac:chgData name="Chlustová Dominika" userId="51499e45-5dff-44ee-a950-8d0bffebd85e" providerId="ADAL" clId="{1BAB3829-091A-4501-AB13-26EE2D444533}" dt="2023-11-30T16:00:36.152" v="1508"/>
          <ac:spMkLst>
            <pc:docMk/>
            <pc:sldMk cId="2530151444" sldId="266"/>
            <ac:spMk id="8" creationId="{979E27D9-03C7-44E2-9FF8-15D0C8506AF7}"/>
          </ac:spMkLst>
        </pc:spChg>
        <pc:spChg chg="del">
          <ac:chgData name="Chlustová Dominika" userId="51499e45-5dff-44ee-a950-8d0bffebd85e" providerId="ADAL" clId="{1BAB3829-091A-4501-AB13-26EE2D444533}" dt="2023-11-30T16:00:36.152" v="1508"/>
          <ac:spMkLst>
            <pc:docMk/>
            <pc:sldMk cId="2530151444" sldId="266"/>
            <ac:spMk id="10" creationId="{EEBF1590-3B36-48EE-A89D-3B6F3CB256AB}"/>
          </ac:spMkLst>
        </pc:spChg>
        <pc:spChg chg="del">
          <ac:chgData name="Chlustová Dominika" userId="51499e45-5dff-44ee-a950-8d0bffebd85e" providerId="ADAL" clId="{1BAB3829-091A-4501-AB13-26EE2D444533}" dt="2023-11-30T16:00:36.152" v="1508"/>
          <ac:spMkLst>
            <pc:docMk/>
            <pc:sldMk cId="2530151444" sldId="266"/>
            <ac:spMk id="12" creationId="{AC8F6C8C-AB5A-4548-942D-E3FD40ACBC49}"/>
          </ac:spMkLst>
        </pc:spChg>
      </pc:sldChg>
      <pc:sldChg chg="delSp add del setBg delDesignElem">
        <pc:chgData name="Chlustová Dominika" userId="51499e45-5dff-44ee-a950-8d0bffebd85e" providerId="ADAL" clId="{1BAB3829-091A-4501-AB13-26EE2D444533}" dt="2023-11-30T16:01:27.569" v="1517" actId="47"/>
        <pc:sldMkLst>
          <pc:docMk/>
          <pc:sldMk cId="275435039" sldId="267"/>
        </pc:sldMkLst>
        <pc:spChg chg="del">
          <ac:chgData name="Chlustová Dominika" userId="51499e45-5dff-44ee-a950-8d0bffebd85e" providerId="ADAL" clId="{1BAB3829-091A-4501-AB13-26EE2D444533}" dt="2023-11-30T16:01:25.777" v="1516"/>
          <ac:spMkLst>
            <pc:docMk/>
            <pc:sldMk cId="275435039" sldId="267"/>
            <ac:spMk id="8" creationId="{979E27D9-03C7-44E2-9FF8-15D0C8506AF7}"/>
          </ac:spMkLst>
        </pc:spChg>
        <pc:spChg chg="del">
          <ac:chgData name="Chlustová Dominika" userId="51499e45-5dff-44ee-a950-8d0bffebd85e" providerId="ADAL" clId="{1BAB3829-091A-4501-AB13-26EE2D444533}" dt="2023-11-30T16:01:25.777" v="1516"/>
          <ac:spMkLst>
            <pc:docMk/>
            <pc:sldMk cId="275435039" sldId="267"/>
            <ac:spMk id="10" creationId="{EEBF1590-3B36-48EE-A89D-3B6F3CB256AB}"/>
          </ac:spMkLst>
        </pc:spChg>
        <pc:spChg chg="del">
          <ac:chgData name="Chlustová Dominika" userId="51499e45-5dff-44ee-a950-8d0bffebd85e" providerId="ADAL" clId="{1BAB3829-091A-4501-AB13-26EE2D444533}" dt="2023-11-30T16:01:25.777" v="1516"/>
          <ac:spMkLst>
            <pc:docMk/>
            <pc:sldMk cId="275435039" sldId="267"/>
            <ac:spMk id="12" creationId="{AC8F6C8C-AB5A-4548-942D-E3FD40ACBC49}"/>
          </ac:spMkLst>
        </pc:spChg>
      </pc:sldChg>
      <pc:sldChg chg="delSp add del setBg delDesignElem">
        <pc:chgData name="Chlustová Dominika" userId="51499e45-5dff-44ee-a950-8d0bffebd85e" providerId="ADAL" clId="{1BAB3829-091A-4501-AB13-26EE2D444533}" dt="2023-11-30T16:01:05.471" v="1513" actId="47"/>
        <pc:sldMkLst>
          <pc:docMk/>
          <pc:sldMk cId="1555034656" sldId="267"/>
        </pc:sldMkLst>
        <pc:spChg chg="del">
          <ac:chgData name="Chlustová Dominika" userId="51499e45-5dff-44ee-a950-8d0bffebd85e" providerId="ADAL" clId="{1BAB3829-091A-4501-AB13-26EE2D444533}" dt="2023-11-30T16:01:00.829" v="1512"/>
          <ac:spMkLst>
            <pc:docMk/>
            <pc:sldMk cId="1555034656" sldId="267"/>
            <ac:spMk id="8" creationId="{979E27D9-03C7-44E2-9FF8-15D0C8506AF7}"/>
          </ac:spMkLst>
        </pc:spChg>
        <pc:spChg chg="del">
          <ac:chgData name="Chlustová Dominika" userId="51499e45-5dff-44ee-a950-8d0bffebd85e" providerId="ADAL" clId="{1BAB3829-091A-4501-AB13-26EE2D444533}" dt="2023-11-30T16:01:00.829" v="1512"/>
          <ac:spMkLst>
            <pc:docMk/>
            <pc:sldMk cId="1555034656" sldId="267"/>
            <ac:spMk id="10" creationId="{EEBF1590-3B36-48EE-A89D-3B6F3CB256AB}"/>
          </ac:spMkLst>
        </pc:spChg>
        <pc:spChg chg="del">
          <ac:chgData name="Chlustová Dominika" userId="51499e45-5dff-44ee-a950-8d0bffebd85e" providerId="ADAL" clId="{1BAB3829-091A-4501-AB13-26EE2D444533}" dt="2023-11-30T16:01:00.829" v="1512"/>
          <ac:spMkLst>
            <pc:docMk/>
            <pc:sldMk cId="1555034656" sldId="267"/>
            <ac:spMk id="12" creationId="{AC8F6C8C-AB5A-4548-942D-E3FD40ACBC49}"/>
          </ac:spMkLst>
        </pc:spChg>
      </pc:sldChg>
    </pc:docChg>
  </pc:docChgLst>
  <pc:docChgLst>
    <pc:chgData name="Chlustová Dominika" userId="S::chlustova1@gymzh.sk::51499e45-5dff-44ee-a950-8d0bffebd85e" providerId="AD" clId="Web-{9E03664C-8A18-D388-184C-8F2D20656B8C}"/>
    <pc:docChg chg="modSld">
      <pc:chgData name="Chlustová Dominika" userId="S::chlustova1@gymzh.sk::51499e45-5dff-44ee-a950-8d0bffebd85e" providerId="AD" clId="Web-{9E03664C-8A18-D388-184C-8F2D20656B8C}" dt="2023-11-30T16:52:57.394" v="235" actId="20577"/>
      <pc:docMkLst>
        <pc:docMk/>
      </pc:docMkLst>
      <pc:sldChg chg="addSp delSp modSp">
        <pc:chgData name="Chlustová Dominika" userId="S::chlustova1@gymzh.sk::51499e45-5dff-44ee-a950-8d0bffebd85e" providerId="AD" clId="Web-{9E03664C-8A18-D388-184C-8F2D20656B8C}" dt="2023-11-30T16:52:07.315" v="229" actId="20577"/>
        <pc:sldMkLst>
          <pc:docMk/>
          <pc:sldMk cId="2823071687" sldId="256"/>
        </pc:sldMkLst>
        <pc:spChg chg="mod">
          <ac:chgData name="Chlustová Dominika" userId="S::chlustova1@gymzh.sk::51499e45-5dff-44ee-a950-8d0bffebd85e" providerId="AD" clId="Web-{9E03664C-8A18-D388-184C-8F2D20656B8C}" dt="2023-11-30T16:52:07.315" v="229" actId="20577"/>
          <ac:spMkLst>
            <pc:docMk/>
            <pc:sldMk cId="2823071687" sldId="256"/>
            <ac:spMk id="2" creationId="{CF5EBEE9-B291-8559-4B2A-9D6CF6FF8E1F}"/>
          </ac:spMkLst>
        </pc:spChg>
        <pc:spChg chg="add mod">
          <ac:chgData name="Chlustová Dominika" userId="S::chlustova1@gymzh.sk::51499e45-5dff-44ee-a950-8d0bffebd85e" providerId="AD" clId="Web-{9E03664C-8A18-D388-184C-8F2D20656B8C}" dt="2023-11-30T16:45:52.163" v="177" actId="20577"/>
          <ac:spMkLst>
            <pc:docMk/>
            <pc:sldMk cId="2823071687" sldId="256"/>
            <ac:spMk id="69" creationId="{31D85235-8D1D-32FC-63DB-4577D0548D77}"/>
          </ac:spMkLst>
        </pc:spChg>
        <pc:spChg chg="add mod">
          <ac:chgData name="Chlustová Dominika" userId="S::chlustova1@gymzh.sk::51499e45-5dff-44ee-a950-8d0bffebd85e" providerId="AD" clId="Web-{9E03664C-8A18-D388-184C-8F2D20656B8C}" dt="2023-11-30T16:52:03.455" v="227" actId="20577"/>
          <ac:spMkLst>
            <pc:docMk/>
            <pc:sldMk cId="2823071687" sldId="256"/>
            <ac:spMk id="70" creationId="{5B8553A0-FB0C-C38C-BC92-B6B823BC62A7}"/>
          </ac:spMkLst>
        </pc:spChg>
        <pc:grpChg chg="del">
          <ac:chgData name="Chlustová Dominika" userId="S::chlustova1@gymzh.sk::51499e45-5dff-44ee-a950-8d0bffebd85e" providerId="AD" clId="Web-{9E03664C-8A18-D388-184C-8F2D20656B8C}" dt="2023-11-30T16:39:35.246" v="12"/>
          <ac:grpSpMkLst>
            <pc:docMk/>
            <pc:sldMk cId="2823071687" sldId="256"/>
            <ac:grpSpMk id="115" creationId="{077763AE-8C2B-BE00-6FE5-0B58BBBBCFC6}"/>
          </ac:grpSpMkLst>
        </pc:grpChg>
        <pc:grpChg chg="del">
          <ac:chgData name="Chlustová Dominika" userId="S::chlustova1@gymzh.sk::51499e45-5dff-44ee-a950-8d0bffebd85e" providerId="AD" clId="Web-{9E03664C-8A18-D388-184C-8F2D20656B8C}" dt="2023-11-30T16:39:34.402" v="11"/>
          <ac:grpSpMkLst>
            <pc:docMk/>
            <pc:sldMk cId="2823071687" sldId="256"/>
            <ac:grpSpMk id="116" creationId="{A0CFFE25-36C1-280B-E214-AE50090C2E2D}"/>
          </ac:grpSpMkLst>
        </pc:grpChg>
        <pc:grpChg chg="del">
          <ac:chgData name="Chlustová Dominika" userId="S::chlustova1@gymzh.sk::51499e45-5dff-44ee-a950-8d0bffebd85e" providerId="AD" clId="Web-{9E03664C-8A18-D388-184C-8F2D20656B8C}" dt="2023-11-30T16:39:32.324" v="8"/>
          <ac:grpSpMkLst>
            <pc:docMk/>
            <pc:sldMk cId="2823071687" sldId="256"/>
            <ac:grpSpMk id="117" creationId="{FF0872A7-A77B-C2B7-6732-167541245A8B}"/>
          </ac:grpSpMkLst>
        </pc:grpChg>
        <pc:grpChg chg="del">
          <ac:chgData name="Chlustová Dominika" userId="S::chlustova1@gymzh.sk::51499e45-5dff-44ee-a950-8d0bffebd85e" providerId="AD" clId="Web-{9E03664C-8A18-D388-184C-8F2D20656B8C}" dt="2023-11-30T16:39:41.090" v="21"/>
          <ac:grpSpMkLst>
            <pc:docMk/>
            <pc:sldMk cId="2823071687" sldId="256"/>
            <ac:grpSpMk id="128" creationId="{4F635A2D-D55F-487A-D447-5E1BDEF4DCCF}"/>
          </ac:grpSpMkLst>
        </pc:grpChg>
        <pc:grpChg chg="del">
          <ac:chgData name="Chlustová Dominika" userId="S::chlustova1@gymzh.sk::51499e45-5dff-44ee-a950-8d0bffebd85e" providerId="AD" clId="Web-{9E03664C-8A18-D388-184C-8F2D20656B8C}" dt="2023-11-30T16:39:40.810" v="19"/>
          <ac:grpSpMkLst>
            <pc:docMk/>
            <pc:sldMk cId="2823071687" sldId="256"/>
            <ac:grpSpMk id="129" creationId="{EA10B397-5FA6-F745-9AF4-FC8255070F6F}"/>
          </ac:grpSpMkLst>
        </pc:grpChg>
        <pc:grpChg chg="del">
          <ac:chgData name="Chlustová Dominika" userId="S::chlustova1@gymzh.sk::51499e45-5dff-44ee-a950-8d0bffebd85e" providerId="AD" clId="Web-{9E03664C-8A18-D388-184C-8F2D20656B8C}" dt="2023-11-30T16:39:37.355" v="17"/>
          <ac:grpSpMkLst>
            <pc:docMk/>
            <pc:sldMk cId="2823071687" sldId="256"/>
            <ac:grpSpMk id="130" creationId="{E8CCAD2A-E16A-4188-3ACF-7CA952D17B62}"/>
          </ac:grpSpMkLst>
        </pc:grpChg>
        <pc:inkChg chg="add del">
          <ac:chgData name="Chlustová Dominika" userId="S::chlustova1@gymzh.sk::51499e45-5dff-44ee-a950-8d0bffebd85e" providerId="AD" clId="Web-{9E03664C-8A18-D388-184C-8F2D20656B8C}" dt="2023-11-30T16:40:49.873" v="25"/>
          <ac:inkMkLst>
            <pc:docMk/>
            <pc:sldMk cId="2823071687" sldId="256"/>
            <ac:inkMk id="3" creationId="{E071360B-50C1-4B3A-FA60-2D04FBA3F633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28.687" v="50"/>
          <ac:inkMkLst>
            <pc:docMk/>
            <pc:sldMk cId="2823071687" sldId="256"/>
            <ac:inkMk id="4" creationId="{10C622EF-EF62-875F-65F0-20857190C2CA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28.687" v="49"/>
          <ac:inkMkLst>
            <pc:docMk/>
            <pc:sldMk cId="2823071687" sldId="256"/>
            <ac:inkMk id="5" creationId="{6244E5B4-9DD0-F724-AA77-B9DF644FC2D2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29.999" v="51"/>
          <ac:inkMkLst>
            <pc:docMk/>
            <pc:sldMk cId="2823071687" sldId="256"/>
            <ac:inkMk id="6" creationId="{887CF56B-785D-3A91-8297-AED55D89BAA7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31.156" v="52"/>
          <ac:inkMkLst>
            <pc:docMk/>
            <pc:sldMk cId="2823071687" sldId="256"/>
            <ac:inkMk id="7" creationId="{81F527F3-2938-2E70-509F-4D8926662055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32.312" v="53"/>
          <ac:inkMkLst>
            <pc:docMk/>
            <pc:sldMk cId="2823071687" sldId="256"/>
            <ac:inkMk id="8" creationId="{D96DA701-625B-D0F1-50D6-086F274E2C9B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33.453" v="55"/>
          <ac:inkMkLst>
            <pc:docMk/>
            <pc:sldMk cId="2823071687" sldId="256"/>
            <ac:inkMk id="10" creationId="{32A79575-C5F8-44B1-DB23-4218EDEEE030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33.453" v="54"/>
          <ac:inkMkLst>
            <pc:docMk/>
            <pc:sldMk cId="2823071687" sldId="256"/>
            <ac:inkMk id="11" creationId="{3E6D88AD-EF6C-A007-4705-FF68CC179955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34.593" v="56"/>
          <ac:inkMkLst>
            <pc:docMk/>
            <pc:sldMk cId="2823071687" sldId="256"/>
            <ac:inkMk id="12" creationId="{A2DAD615-6A90-5C17-B831-32DAB58A3AF4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35.687" v="57"/>
          <ac:inkMkLst>
            <pc:docMk/>
            <pc:sldMk cId="2823071687" sldId="256"/>
            <ac:inkMk id="13" creationId="{1EA7567C-C3D8-40DB-054F-FE3986F253C8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36.640" v="58"/>
          <ac:inkMkLst>
            <pc:docMk/>
            <pc:sldMk cId="2823071687" sldId="256"/>
            <ac:inkMk id="14" creationId="{73B5625E-73C2-D7E5-ED2F-02AB49B17DFB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3.547" v="70"/>
          <ac:inkMkLst>
            <pc:docMk/>
            <pc:sldMk cId="2823071687" sldId="256"/>
            <ac:inkMk id="15" creationId="{77C9966A-0D47-A58E-9C89-A88D6210AC58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3.547" v="69"/>
          <ac:inkMkLst>
            <pc:docMk/>
            <pc:sldMk cId="2823071687" sldId="256"/>
            <ac:inkMk id="16" creationId="{082F1CFB-A37B-0E56-1AD2-24E59A903401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2.562" v="67"/>
          <ac:inkMkLst>
            <pc:docMk/>
            <pc:sldMk cId="2823071687" sldId="256"/>
            <ac:inkMk id="17" creationId="{1B3AE9A9-57BE-A16F-4E06-39D626E2D0BF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3.531" v="68"/>
          <ac:inkMkLst>
            <pc:docMk/>
            <pc:sldMk cId="2823071687" sldId="256"/>
            <ac:inkMk id="18" creationId="{18B5CC9B-BAA9-6B90-A407-2E00AE8EE566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2.562" v="66"/>
          <ac:inkMkLst>
            <pc:docMk/>
            <pc:sldMk cId="2823071687" sldId="256"/>
            <ac:inkMk id="19" creationId="{C3C7667F-363B-874B-722B-E0941E71A00B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2.562" v="65"/>
          <ac:inkMkLst>
            <pc:docMk/>
            <pc:sldMk cId="2823071687" sldId="256"/>
            <ac:inkMk id="20" creationId="{D4E3B044-CB45-4321-8FE0-053F9262B044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4.719" v="71"/>
          <ac:inkMkLst>
            <pc:docMk/>
            <pc:sldMk cId="2823071687" sldId="256"/>
            <ac:inkMk id="21" creationId="{E354A782-A07B-C640-2ECA-2CBDFB297BC1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1.609" v="64"/>
          <ac:inkMkLst>
            <pc:docMk/>
            <pc:sldMk cId="2823071687" sldId="256"/>
            <ac:inkMk id="22" creationId="{924AE176-3713-1DF0-9E86-BC91B4EE3479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1.609" v="63"/>
          <ac:inkMkLst>
            <pc:docMk/>
            <pc:sldMk cId="2823071687" sldId="256"/>
            <ac:inkMk id="23" creationId="{6CB5C83B-2F40-5720-C5A0-1993BF2B4F08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1.609" v="62"/>
          <ac:inkMkLst>
            <pc:docMk/>
            <pc:sldMk cId="2823071687" sldId="256"/>
            <ac:inkMk id="24" creationId="{8AB239E1-2828-AC20-96CA-5BC30ADF4D20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0.656" v="60"/>
          <ac:inkMkLst>
            <pc:docMk/>
            <pc:sldMk cId="2823071687" sldId="256"/>
            <ac:inkMk id="25" creationId="{B28EDCEE-2662-AEAA-7EF0-5F2ED83DEA20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0.656" v="59"/>
          <ac:inkMkLst>
            <pc:docMk/>
            <pc:sldMk cId="2823071687" sldId="256"/>
            <ac:inkMk id="26" creationId="{682F64E8-809B-D07D-3198-74FCA3E3E15C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1:41.609" v="61"/>
          <ac:inkMkLst>
            <pc:docMk/>
            <pc:sldMk cId="2823071687" sldId="256"/>
            <ac:inkMk id="27" creationId="{A5987B13-DEDE-A4EC-4F8B-316416868E37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2.488" v="114"/>
          <ac:inkMkLst>
            <pc:docMk/>
            <pc:sldMk cId="2823071687" sldId="256"/>
            <ac:inkMk id="28" creationId="{F8A55C20-40A8-4D66-877F-220D29EC5C89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5.753" v="115"/>
          <ac:inkMkLst>
            <pc:docMk/>
            <pc:sldMk cId="2823071687" sldId="256"/>
            <ac:inkMk id="29" creationId="{B17097F7-F757-DA36-741B-EDE32A6C5D3D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39.737" v="113"/>
          <ac:inkMkLst>
            <pc:docMk/>
            <pc:sldMk cId="2823071687" sldId="256"/>
            <ac:inkMk id="30" creationId="{4A1A9DA5-920F-D575-75A7-527B20D89FF1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39.737" v="112"/>
          <ac:inkMkLst>
            <pc:docMk/>
            <pc:sldMk cId="2823071687" sldId="256"/>
            <ac:inkMk id="31" creationId="{9FEF4F1C-E162-9109-9785-E5A133913507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2:14.063" v="80"/>
          <ac:inkMkLst>
            <pc:docMk/>
            <pc:sldMk cId="2823071687" sldId="256"/>
            <ac:inkMk id="32" creationId="{978B0369-2243-6E63-5B4E-9187AE6D020C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2:11.579" v="79"/>
          <ac:inkMkLst>
            <pc:docMk/>
            <pc:sldMk cId="2823071687" sldId="256"/>
            <ac:inkMk id="33" creationId="{E8532375-CB02-09D3-97DF-75C435F7BD23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6.550" v="118"/>
          <ac:inkMkLst>
            <pc:docMk/>
            <pc:sldMk cId="2823071687" sldId="256"/>
            <ac:inkMk id="40" creationId="{043498A7-3C25-6088-9597-F3EF3E124228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2:19.720" v="83"/>
          <ac:inkMkLst>
            <pc:docMk/>
            <pc:sldMk cId="2823071687" sldId="256"/>
            <ac:inkMk id="41" creationId="{29BCB929-6C48-D730-67C7-FD8C4454FBF7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39.737" v="111"/>
          <ac:inkMkLst>
            <pc:docMk/>
            <pc:sldMk cId="2823071687" sldId="256"/>
            <ac:inkMk id="42" creationId="{AC7B2283-9DD1-96DE-F87C-4918D10E0177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6.550" v="117"/>
          <ac:inkMkLst>
            <pc:docMk/>
            <pc:sldMk cId="2823071687" sldId="256"/>
            <ac:inkMk id="43" creationId="{0C7465E7-C457-0ADD-46DB-03F86FB67457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6.550" v="116"/>
          <ac:inkMkLst>
            <pc:docMk/>
            <pc:sldMk cId="2823071687" sldId="256"/>
            <ac:inkMk id="44" creationId="{63CFB107-6063-D9F9-BF9B-8B3D1E79A0FD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7.300" v="121"/>
          <ac:inkMkLst>
            <pc:docMk/>
            <pc:sldMk cId="2823071687" sldId="256"/>
            <ac:inkMk id="45" creationId="{37EDC39F-7B29-A90D-B571-EFCFEE84428D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7.300" v="120"/>
          <ac:inkMkLst>
            <pc:docMk/>
            <pc:sldMk cId="2823071687" sldId="256"/>
            <ac:inkMk id="46" creationId="{81BBC547-7BAE-80E9-170C-A012D1D67451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7.300" v="119"/>
          <ac:inkMkLst>
            <pc:docMk/>
            <pc:sldMk cId="2823071687" sldId="256"/>
            <ac:inkMk id="47" creationId="{4FFFE567-BC76-4677-2017-4CF4C1C21422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8.175" v="125"/>
          <ac:inkMkLst>
            <pc:docMk/>
            <pc:sldMk cId="2823071687" sldId="256"/>
            <ac:inkMk id="48" creationId="{B214EDB8-972E-93DA-6F6F-D34F013A12DB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8.175" v="124"/>
          <ac:inkMkLst>
            <pc:docMk/>
            <pc:sldMk cId="2823071687" sldId="256"/>
            <ac:inkMk id="49" creationId="{FD053752-0485-0230-70D3-7842EA57652B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8.175" v="123"/>
          <ac:inkMkLst>
            <pc:docMk/>
            <pc:sldMk cId="2823071687" sldId="256"/>
            <ac:inkMk id="50" creationId="{B6CA3440-2BA8-5119-2C65-8E1030E6515E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9.097" v="127"/>
          <ac:inkMkLst>
            <pc:docMk/>
            <pc:sldMk cId="2823071687" sldId="256"/>
            <ac:inkMk id="51" creationId="{99DCA57E-0F5E-8654-C11F-6C88D34CBC7C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8.175" v="122"/>
          <ac:inkMkLst>
            <pc:docMk/>
            <pc:sldMk cId="2823071687" sldId="256"/>
            <ac:inkMk id="52" creationId="{3D4F6269-D929-2C3D-38BD-ED5C61D21536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49.097" v="126"/>
          <ac:inkMkLst>
            <pc:docMk/>
            <pc:sldMk cId="2823071687" sldId="256"/>
            <ac:inkMk id="53" creationId="{F9D1EE22-0F67-DCB5-DE33-DBC0AA3D0F3D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0.300" v="131"/>
          <ac:inkMkLst>
            <pc:docMk/>
            <pc:sldMk cId="2823071687" sldId="256"/>
            <ac:inkMk id="54" creationId="{07325079-C87D-3F69-91B4-957CA619823A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0.285" v="130"/>
          <ac:inkMkLst>
            <pc:docMk/>
            <pc:sldMk cId="2823071687" sldId="256"/>
            <ac:inkMk id="55" creationId="{B06DEA11-2640-66D8-B5FD-0C20C07B4843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0.285" v="129"/>
          <ac:inkMkLst>
            <pc:docMk/>
            <pc:sldMk cId="2823071687" sldId="256"/>
            <ac:inkMk id="56" creationId="{DBBFE2DE-088B-44B9-56EE-CCAF9D5BB2DC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0.285" v="128"/>
          <ac:inkMkLst>
            <pc:docMk/>
            <pc:sldMk cId="2823071687" sldId="256"/>
            <ac:inkMk id="57" creationId="{EBD67F0D-6CA1-8C39-1B26-FCBAFD8211AE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1.425" v="132"/>
          <ac:inkMkLst>
            <pc:docMk/>
            <pc:sldMk cId="2823071687" sldId="256"/>
            <ac:inkMk id="58" creationId="{D6F658D7-8600-1F6A-C23A-D70D55369712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2.410" v="137"/>
          <ac:inkMkLst>
            <pc:docMk/>
            <pc:sldMk cId="2823071687" sldId="256"/>
            <ac:inkMk id="59" creationId="{69DB53A3-76CF-F618-2C64-7C88216485D2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2.410" v="136"/>
          <ac:inkMkLst>
            <pc:docMk/>
            <pc:sldMk cId="2823071687" sldId="256"/>
            <ac:inkMk id="60" creationId="{38FA9A06-E956-2CC1-7D05-EF2EF010B8FD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2.394" v="135"/>
          <ac:inkMkLst>
            <pc:docMk/>
            <pc:sldMk cId="2823071687" sldId="256"/>
            <ac:inkMk id="61" creationId="{A211EA48-FE1A-79FF-DB45-98722DE6E14C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2.394" v="134"/>
          <ac:inkMkLst>
            <pc:docMk/>
            <pc:sldMk cId="2823071687" sldId="256"/>
            <ac:inkMk id="62" creationId="{8E1DC1C9-5E82-9EF4-C5AA-CFA2947C39D6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2.394" v="133"/>
          <ac:inkMkLst>
            <pc:docMk/>
            <pc:sldMk cId="2823071687" sldId="256"/>
            <ac:inkMk id="63" creationId="{A7614A10-38BA-5508-82B5-7C630C96CFD2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3.613" v="141"/>
          <ac:inkMkLst>
            <pc:docMk/>
            <pc:sldMk cId="2823071687" sldId="256"/>
            <ac:inkMk id="64" creationId="{CCAA8578-D78C-9FD6-5353-B8D19C2422F3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3.613" v="140"/>
          <ac:inkMkLst>
            <pc:docMk/>
            <pc:sldMk cId="2823071687" sldId="256"/>
            <ac:inkMk id="65" creationId="{83E1B4C2-881E-26A5-1D57-23782A9257F0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3.613" v="139"/>
          <ac:inkMkLst>
            <pc:docMk/>
            <pc:sldMk cId="2823071687" sldId="256"/>
            <ac:inkMk id="66" creationId="{AF7F00DC-9B15-1E4D-57B2-FEAF6DF2CBD4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4.613" v="142"/>
          <ac:inkMkLst>
            <pc:docMk/>
            <pc:sldMk cId="2823071687" sldId="256"/>
            <ac:inkMk id="67" creationId="{F8B6E5EE-D54E-166C-469B-D806AD8BE5D3}"/>
          </ac:inkMkLst>
        </pc:inkChg>
        <pc:inkChg chg="add del">
          <ac:chgData name="Chlustová Dominika" userId="S::chlustova1@gymzh.sk::51499e45-5dff-44ee-a950-8d0bffebd85e" providerId="AD" clId="Web-{9E03664C-8A18-D388-184C-8F2D20656B8C}" dt="2023-11-30T16:43:53.613" v="138"/>
          <ac:inkMkLst>
            <pc:docMk/>
            <pc:sldMk cId="2823071687" sldId="256"/>
            <ac:inkMk id="68" creationId="{CB790063-8E8B-01FB-0EC3-5A53DE4E4072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39:32.324" v="8"/>
          <ac:inkMkLst>
            <pc:docMk/>
            <pc:sldMk cId="2823071687" sldId="256"/>
            <ac:inkMk id="92" creationId="{9B196F7B-6845-A22E-A84A-6F38C31585AA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23.589" v="3"/>
          <ac:inkMkLst>
            <pc:docMk/>
            <pc:sldMk cId="2823071687" sldId="256"/>
            <ac:inkMk id="93" creationId="{5C6A222C-F91B-B6CB-565A-D5112C1D22A8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23.574" v="2"/>
          <ac:inkMkLst>
            <pc:docMk/>
            <pc:sldMk cId="2823071687" sldId="256"/>
            <ac:inkMk id="94" creationId="{12E297A8-674C-9E12-ED3E-DE4DE40E6B84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21.027" v="1"/>
          <ac:inkMkLst>
            <pc:docMk/>
            <pc:sldMk cId="2823071687" sldId="256"/>
            <ac:inkMk id="96" creationId="{1C365192-F881-FFB9-6FBF-130F8DAD0807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20.996" v="0"/>
          <ac:inkMkLst>
            <pc:docMk/>
            <pc:sldMk cId="2823071687" sldId="256"/>
            <ac:inkMk id="97" creationId="{E4FC19DD-8D7E-8114-D89E-2882EEDADE27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27.777" v="7"/>
          <ac:inkMkLst>
            <pc:docMk/>
            <pc:sldMk cId="2823071687" sldId="256"/>
            <ac:inkMk id="98" creationId="{C52750C7-AD3C-0138-34EC-AF2B20034B83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26.105" v="4"/>
          <ac:inkMkLst>
            <pc:docMk/>
            <pc:sldMk cId="2823071687" sldId="256"/>
            <ac:inkMk id="99" creationId="{D3C2BB6D-33E7-CA8E-1893-98BDEA2108EA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27.215" v="6"/>
          <ac:inkMkLst>
            <pc:docMk/>
            <pc:sldMk cId="2823071687" sldId="256"/>
            <ac:inkMk id="100" creationId="{A1CA3046-2786-B1F1-828F-D59703EA6E80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27.199" v="5"/>
          <ac:inkMkLst>
            <pc:docMk/>
            <pc:sldMk cId="2823071687" sldId="256"/>
            <ac:inkMk id="101" creationId="{5A141893-7561-E109-D4F7-0B510A69C6C8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39:33.824" v="9"/>
          <ac:inkMkLst>
            <pc:docMk/>
            <pc:sldMk cId="2823071687" sldId="256"/>
            <ac:inkMk id="102" creationId="{9B76DAF9-8BAF-5BB3-A510-354DA9543DC6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39:34.402" v="11"/>
          <ac:inkMkLst>
            <pc:docMk/>
            <pc:sldMk cId="2823071687" sldId="256"/>
            <ac:inkMk id="105" creationId="{F5E3DA92-E0A0-D700-2DB4-58577A191F73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39:35.465" v="13"/>
          <ac:inkMkLst>
            <pc:docMk/>
            <pc:sldMk cId="2823071687" sldId="256"/>
            <ac:inkMk id="106" creationId="{C72F978F-DC2C-FA88-1968-4ECE89A05C0D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34.387" v="10"/>
          <ac:inkMkLst>
            <pc:docMk/>
            <pc:sldMk cId="2823071687" sldId="256"/>
            <ac:inkMk id="108" creationId="{031E9EB3-019A-BB92-FB29-3690759171EA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39:58.325" v="23"/>
          <ac:inkMkLst>
            <pc:docMk/>
            <pc:sldMk cId="2823071687" sldId="256"/>
            <ac:inkMk id="110" creationId="{B0D48C22-977D-474E-E9B2-D8ACF517ABD3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39:35.246" v="12"/>
          <ac:inkMkLst>
            <pc:docMk/>
            <pc:sldMk cId="2823071687" sldId="256"/>
            <ac:inkMk id="113" creationId="{68719FE5-E935-4749-7313-C55FED92687A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35.652" v="14"/>
          <ac:inkMkLst>
            <pc:docMk/>
            <pc:sldMk cId="2823071687" sldId="256"/>
            <ac:inkMk id="118" creationId="{ACB836C3-18B9-5FE2-E595-874A2A2B0042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39:37.809" v="18"/>
          <ac:inkMkLst>
            <pc:docMk/>
            <pc:sldMk cId="2823071687" sldId="256"/>
            <ac:inkMk id="119" creationId="{19736F43-9801-E8E9-40BC-478A7352A1DD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36.918" v="16"/>
          <ac:inkMkLst>
            <pc:docMk/>
            <pc:sldMk cId="2823071687" sldId="256"/>
            <ac:inkMk id="120" creationId="{8D293D30-D553-5769-1EF6-AAF5277C0E0C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39:37.355" v="17"/>
          <ac:inkMkLst>
            <pc:docMk/>
            <pc:sldMk cId="2823071687" sldId="256"/>
            <ac:inkMk id="121" creationId="{B66E5C46-F68B-254E-C816-5371202E174C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36.371" v="15"/>
          <ac:inkMkLst>
            <pc:docMk/>
            <pc:sldMk cId="2823071687" sldId="256"/>
            <ac:inkMk id="122" creationId="{EB359C15-6BA1-79B3-8391-39ECB86274D7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39:40.810" v="19"/>
          <ac:inkMkLst>
            <pc:docMk/>
            <pc:sldMk cId="2823071687" sldId="256"/>
            <ac:inkMk id="123" creationId="{58D44B1D-9CC1-4F51-2627-1CFB935C2CEC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41:49.547" v="72"/>
          <ac:inkMkLst>
            <pc:docMk/>
            <pc:sldMk cId="2823071687" sldId="256"/>
            <ac:inkMk id="124" creationId="{98C6C004-390B-8176-F1F5-618F315D90D8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39:41.106" v="22"/>
          <ac:inkMkLst>
            <pc:docMk/>
            <pc:sldMk cId="2823071687" sldId="256"/>
            <ac:inkMk id="125" creationId="{304AE004-1C07-2C12-A0E4-C4754202A056}"/>
          </ac:inkMkLst>
        </pc:inkChg>
        <pc:inkChg chg="del topLvl">
          <ac:chgData name="Chlustová Dominika" userId="S::chlustova1@gymzh.sk::51499e45-5dff-44ee-a950-8d0bffebd85e" providerId="AD" clId="Web-{9E03664C-8A18-D388-184C-8F2D20656B8C}" dt="2023-11-30T16:39:41.090" v="21"/>
          <ac:inkMkLst>
            <pc:docMk/>
            <pc:sldMk cId="2823071687" sldId="256"/>
            <ac:inkMk id="126" creationId="{2B95E845-9B87-5F3D-F6C5-0F857AA5AB9C}"/>
          </ac:inkMkLst>
        </pc:inkChg>
        <pc:inkChg chg="del">
          <ac:chgData name="Chlustová Dominika" userId="S::chlustova1@gymzh.sk::51499e45-5dff-44ee-a950-8d0bffebd85e" providerId="AD" clId="Web-{9E03664C-8A18-D388-184C-8F2D20656B8C}" dt="2023-11-30T16:39:41.090" v="20"/>
          <ac:inkMkLst>
            <pc:docMk/>
            <pc:sldMk cId="2823071687" sldId="256"/>
            <ac:inkMk id="127" creationId="{3748A724-76F2-F2F8-4A9B-7C09F9B7B34F}"/>
          </ac:inkMkLst>
        </pc:inkChg>
      </pc:sldChg>
      <pc:sldChg chg="modSp">
        <pc:chgData name="Chlustová Dominika" userId="S::chlustova1@gymzh.sk::51499e45-5dff-44ee-a950-8d0bffebd85e" providerId="AD" clId="Web-{9E03664C-8A18-D388-184C-8F2D20656B8C}" dt="2023-11-30T16:52:57.394" v="235" actId="20577"/>
        <pc:sldMkLst>
          <pc:docMk/>
          <pc:sldMk cId="903886895" sldId="263"/>
        </pc:sldMkLst>
        <pc:spChg chg="mod">
          <ac:chgData name="Chlustová Dominika" userId="S::chlustova1@gymzh.sk::51499e45-5dff-44ee-a950-8d0bffebd85e" providerId="AD" clId="Web-{9E03664C-8A18-D388-184C-8F2D20656B8C}" dt="2023-11-30T16:52:57.394" v="235" actId="20577"/>
          <ac:spMkLst>
            <pc:docMk/>
            <pc:sldMk cId="903886895" sldId="263"/>
            <ac:spMk id="3" creationId="{365A1465-3664-34AF-BBA5-23A637211B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66F7D-FD61-936C-9622-004BBE09B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81824D-650B-D602-A59C-038F3EA65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EB96A60-6AFF-96C4-2C86-0223BDD02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0BB8D2C-48B7-5778-931D-B52B9972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39BA489-987F-65C5-EC60-D74C23A9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625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95C77-B760-4B7A-9176-8B5B7F0D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5B7C562-221D-D465-5624-6C92A7D6D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658639F-0EE9-6099-367F-C41B67D0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6B08811-6064-7754-E73A-E5A2180E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0C3464E-7A36-B6AC-E202-4EA7FBD5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138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2A71F16C-903F-E12E-AFB6-FBCB10247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E3B2D0E-FD8B-FABC-C8A8-E12F93404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F0AE15F-7835-5DAF-FF42-BEC4CBB8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F23377F-A06C-6A0A-1B72-380DBDEF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8BA559B-C3FD-E7AE-92B5-C29081ED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062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47CD2-B2CB-DE8D-1A98-7CFDA19A5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7D559BF-211A-E4F3-0F18-74D35A7D5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CB8AB06-4EAC-2A30-2F17-59837F176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2DD25B8-43A4-8BAA-2D34-9CA5AB7AA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9CAA981-F632-0F10-1875-6449C69B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03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35FBB-0073-B220-3153-8CE451DBD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01D2FD-8427-6F96-B029-274A07AE7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4A7E7FB-406B-9081-719D-DFB8C1AC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40C64DE-F000-79FE-2B03-D310340C7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6FC6651-1A98-CB80-10DF-01DD3485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825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6DB9B-4EA3-86DC-3D7F-1307BAEBF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4654D8B-1DF4-229D-2440-05D6B48C6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8EE1F05-010F-F7B5-59BE-1EDAF934B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0675C46-4B1D-C7FF-BAAA-C9662E506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C87FC24-E036-D0F3-FAB1-DE5A362DE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0A9E0A7-974F-60C6-649B-3EAE16A47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933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5F562-1D5D-D4DF-2EC3-9B91057E9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F4DE3C-9842-8775-6F94-1D54764B0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4D26ECB-3500-16BA-6C0A-51979AE94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5C856A3-9AA9-7B72-25C7-2EB4694E7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2BA091F-F327-89DF-7937-41E2AC796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2B0C35A-1CF9-82AB-E89E-735FB1351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533720D-B789-870E-0E63-1DAE3A9C2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D5DA31F-DB90-A0BE-34DA-1C5E5CDC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091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7DFCD-BF2E-7622-CB07-CA840B558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A74F1267-65F0-9B96-9894-B93E5761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86B8AEE-DE28-9AB7-E486-F2BF127A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4C3DE28-CEA0-A9A6-0BD3-5ED51D556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026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F0B2750C-67CF-3FC2-81DB-55D4E4CE8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185D0F4-462C-7B2B-EF6C-F050CC0A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497732A-0147-3D33-3231-D02BEF38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517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EBD4E-83AB-A0E9-03FF-BE62CA67A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198E34-CEC9-0B72-0E48-837585DEE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4339BB-D7F9-3AD3-5162-F6BB1AFD4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1ED9B1D-5EBD-7EC0-6753-8F69E992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C7334DD-E6CF-BEDD-3554-3529413B7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7725DB0-30AE-811C-3E8A-3C3B637F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50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51B3E-FFCC-9CD9-0D05-E8B919C3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BEB0B68B-5320-CE7D-366E-C8D7A3BC3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587911-2534-3478-7F6E-5C980F1BF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331A728-DB54-9DD7-D669-96A4ACDD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21BBAA8-257B-C8C7-D25A-85DFC057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6453584-627E-1E37-A15F-B3C6FE2B0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39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991CBA6-EFBB-3F69-BDCD-EE44518D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FB084B-769D-9453-0539-A5CE8D881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FB65BB4-36BC-FD6C-9CEE-F826EE89C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148F-1D0C-4988-8128-91B37106BE81}" type="datetimeFigureOut">
              <a:rPr lang="sk-SK" smtClean="0"/>
              <a:t>30. 11. 2023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17E38E3-9666-82C2-2EEE-FB7A87BBE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21E7224-A6A2-988B-C219-75191CA5C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A5D74-F5CC-44D6-979F-F4850A99F54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384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5EBEE9-B291-8559-4B2A-9D6CF6FF8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80" y="543647"/>
            <a:ext cx="6425566" cy="3241023"/>
          </a:xfrm>
        </p:spPr>
        <p:txBody>
          <a:bodyPr anchor="b">
            <a:normAutofit fontScale="90000"/>
          </a:bodyPr>
          <a:lstStyle/>
          <a:p>
            <a:r>
              <a:rPr lang="sk-SK" sz="22200" b="1" dirty="0">
                <a:solidFill>
                  <a:srgbClr val="FFFFFF"/>
                </a:solidFill>
                <a:latin typeface="Book Antiqua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FMP</a:t>
            </a:r>
            <a:r>
              <a:rPr lang="sk-SK" sz="16600" b="1" dirty="0">
                <a:solidFill>
                  <a:srgbClr val="FFFFFF"/>
                </a:solidFill>
                <a:latin typeface="Book Antiqua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 </a:t>
            </a:r>
            <a:br>
              <a:rPr lang="sk-SK" sz="4800" b="1" dirty="0">
                <a:latin typeface="Book Antiqua" panose="02040602050305030304" pitchFamily="18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</a:br>
            <a:r>
              <a:rPr lang="sk-SK" sz="4800" b="1" dirty="0">
                <a:solidFill>
                  <a:srgbClr val="FFFFFF"/>
                </a:solidFill>
                <a:latin typeface="Book Antiqua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(Find my </a:t>
            </a:r>
            <a:r>
              <a:rPr lang="sk-SK" sz="4800" b="1" noProof="1">
                <a:solidFill>
                  <a:srgbClr val="FFFFFF"/>
                </a:solidFill>
                <a:latin typeface="Book Antiqua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phone</a:t>
            </a:r>
            <a:r>
              <a:rPr lang="sk-SK" sz="4800" b="1" dirty="0">
                <a:solidFill>
                  <a:srgbClr val="FFFFFF"/>
                </a:solidFill>
                <a:latin typeface="Book Antiqua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)</a:t>
            </a:r>
          </a:p>
        </p:txBody>
      </p:sp>
      <p:pic>
        <p:nvPicPr>
          <p:cNvPr id="9" name="Obrázok 8" descr="Obrázok, na ktorom je text, písmo, grafika, logo&#10;&#10;Automaticky generovaný popis">
            <a:extLst>
              <a:ext uri="{FF2B5EF4-FFF2-40B4-BE49-F238E27FC236}">
                <a16:creationId xmlns:a16="http://schemas.microsoft.com/office/drawing/2014/main" id="{EC363496-93A8-7EED-7E7D-1850DBF56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652" y="965250"/>
            <a:ext cx="5698756" cy="2397816"/>
          </a:xfrm>
          <a:prstGeom prst="rect">
            <a:avLst/>
          </a:prstGeom>
        </p:spPr>
      </p:pic>
      <p:sp>
        <p:nvSpPr>
          <p:cNvPr id="69" name="BlokTextu 68">
            <a:extLst>
              <a:ext uri="{FF2B5EF4-FFF2-40B4-BE49-F238E27FC236}">
                <a16:creationId xmlns:a16="http://schemas.microsoft.com/office/drawing/2014/main" id="{31D85235-8D1D-32FC-63DB-4577D0548D77}"/>
              </a:ext>
            </a:extLst>
          </p:cNvPr>
          <p:cNvSpPr txBox="1"/>
          <p:nvPr/>
        </p:nvSpPr>
        <p:spPr>
          <a:xfrm>
            <a:off x="807982" y="5163206"/>
            <a:ext cx="27432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k-SK" sz="6000" dirty="0">
              <a:ea typeface="Calibri"/>
              <a:cs typeface="Calibri"/>
            </a:endParaRPr>
          </a:p>
        </p:txBody>
      </p:sp>
      <p:sp>
        <p:nvSpPr>
          <p:cNvPr id="70" name="BlokTextu 69">
            <a:extLst>
              <a:ext uri="{FF2B5EF4-FFF2-40B4-BE49-F238E27FC236}">
                <a16:creationId xmlns:a16="http://schemas.microsoft.com/office/drawing/2014/main" id="{5B8553A0-FB0C-C38C-BC92-B6B823BC62A7}"/>
              </a:ext>
            </a:extLst>
          </p:cNvPr>
          <p:cNvSpPr txBox="1"/>
          <p:nvPr/>
        </p:nvSpPr>
        <p:spPr>
          <a:xfrm>
            <a:off x="150520" y="5037667"/>
            <a:ext cx="12262554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6600" b="1" noProof="1">
                <a:latin typeface="Dreaming Outloud Script Pro"/>
                <a:ea typeface="Calibri"/>
                <a:cs typeface="Calibri"/>
              </a:rPr>
              <a:t>Your</a:t>
            </a:r>
            <a:r>
              <a:rPr lang="sk-SK" sz="6600" b="1" dirty="0">
                <a:latin typeface="Dreaming Outloud Script Pro"/>
                <a:ea typeface="Calibri"/>
                <a:cs typeface="Calibri"/>
              </a:rPr>
              <a:t> </a:t>
            </a:r>
            <a:r>
              <a:rPr lang="sk-SK" sz="6600" b="1" noProof="1">
                <a:latin typeface="Dreaming Outloud Script Pro"/>
                <a:ea typeface="Calibri"/>
                <a:cs typeface="Calibri"/>
              </a:rPr>
              <a:t>phone</a:t>
            </a:r>
            <a:r>
              <a:rPr lang="sk-SK" sz="6600" b="1" dirty="0">
                <a:latin typeface="Dreaming Outloud Script Pro"/>
                <a:ea typeface="Calibri"/>
                <a:cs typeface="Calibri"/>
              </a:rPr>
              <a:t> </a:t>
            </a:r>
            <a:r>
              <a:rPr lang="sk-SK" sz="6600" b="1" noProof="1">
                <a:latin typeface="Dreaming Outloud Script Pro"/>
                <a:ea typeface="Calibri"/>
                <a:cs typeface="Calibri"/>
              </a:rPr>
              <a:t>can</a:t>
            </a:r>
            <a:r>
              <a:rPr lang="sk-SK" sz="6600" b="1" dirty="0">
                <a:latin typeface="Dreaming Outloud Script Pro"/>
                <a:ea typeface="Calibri"/>
                <a:cs typeface="Calibri"/>
              </a:rPr>
              <a:t>´t </a:t>
            </a:r>
            <a:r>
              <a:rPr lang="sk-SK" sz="6600" b="1" noProof="1">
                <a:latin typeface="Dreaming Outloud Script Pro"/>
                <a:ea typeface="Calibri"/>
                <a:cs typeface="Calibri"/>
              </a:rPr>
              <a:t>hide</a:t>
            </a:r>
            <a:r>
              <a:rPr lang="sk-SK" sz="6600" b="1" dirty="0">
                <a:latin typeface="Dreaming Outloud Script Pro"/>
                <a:ea typeface="Calibri"/>
                <a:cs typeface="Calibri"/>
              </a:rPr>
              <a:t> </a:t>
            </a:r>
            <a:r>
              <a:rPr lang="sk-SK" sz="6600" b="1" noProof="1">
                <a:latin typeface="Dreaming Outloud Script Pro"/>
                <a:ea typeface="Calibri"/>
                <a:cs typeface="Calibri"/>
              </a:rPr>
              <a:t>from</a:t>
            </a:r>
            <a:r>
              <a:rPr lang="sk-SK" sz="6600" b="1" dirty="0">
                <a:latin typeface="Dreaming Outloud Script Pro"/>
                <a:ea typeface="Calibri"/>
                <a:cs typeface="Calibri"/>
              </a:rPr>
              <a:t> </a:t>
            </a:r>
            <a:r>
              <a:rPr lang="sk-SK" sz="6600" b="1" noProof="1">
                <a:latin typeface="Dreaming Outloud Script Pro"/>
                <a:ea typeface="Calibri"/>
                <a:cs typeface="Calibri"/>
              </a:rPr>
              <a:t>us</a:t>
            </a:r>
            <a:r>
              <a:rPr lang="sk-SK" sz="6600" b="1" dirty="0">
                <a:latin typeface="Dreaming Outloud Script Pro"/>
                <a:ea typeface="Calibri"/>
                <a:cs typeface="Calibri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82307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FC0A35-60D1-BC3C-0C7D-D8C267C18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95" y="3090770"/>
            <a:ext cx="4228352" cy="67645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sk-SK" b="1" dirty="0">
                <a:latin typeface="Book Antiqua" panose="02040602050305030304" pitchFamily="18" charset="0"/>
              </a:rPr>
              <a:t>Členovia tímu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E01C728-D9E0-E158-8A1F-0B63C537A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611" y="1432109"/>
            <a:ext cx="7607891" cy="3993774"/>
          </a:xfrm>
        </p:spPr>
        <p:txBody>
          <a:bodyPr anchor="t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sz="2400" dirty="0">
                <a:latin typeface="Aptos" panose="020B0004020202020204" pitchFamily="34" charset="0"/>
              </a:rPr>
              <a:t>Betka Bošková  - šéf</a:t>
            </a:r>
          </a:p>
          <a:p>
            <a:pPr marL="0" indent="0">
              <a:buNone/>
            </a:pPr>
            <a:endParaRPr lang="sk-SK" sz="2400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sk-SK" sz="2400" dirty="0">
              <a:latin typeface="Aptos" panose="020B00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>
                <a:latin typeface="Aptos" panose="020B0004020202020204" pitchFamily="34" charset="0"/>
              </a:rPr>
              <a:t>Dominika Chlustová – vývojár</a:t>
            </a:r>
          </a:p>
          <a:p>
            <a:pPr>
              <a:buFont typeface="Wingdings" panose="05000000000000000000" pitchFamily="2" charset="2"/>
              <a:buChar char="q"/>
            </a:pPr>
            <a:endParaRPr lang="sk-SK" sz="2400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sk-SK" sz="2400" dirty="0">
              <a:latin typeface="Aptos" panose="020B00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>
                <a:latin typeface="Aptos" panose="020B0004020202020204" pitchFamily="34" charset="0"/>
              </a:rPr>
              <a:t>Michaela Kozová – marketing</a:t>
            </a:r>
          </a:p>
          <a:p>
            <a:pPr>
              <a:buFont typeface="Wingdings" panose="05000000000000000000" pitchFamily="2" charset="2"/>
              <a:buChar char="q"/>
            </a:pPr>
            <a:endParaRPr lang="sk-SK" sz="2400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sk-SK" sz="2400" dirty="0">
              <a:latin typeface="Aptos" panose="020B00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>
                <a:latin typeface="Aptos" panose="020B0004020202020204" pitchFamily="34" charset="0"/>
              </a:rPr>
              <a:t>Rebeka Šálová - dizajn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Šípka: plochá 3">
            <a:extLst>
              <a:ext uri="{FF2B5EF4-FFF2-40B4-BE49-F238E27FC236}">
                <a16:creationId xmlns:a16="http://schemas.microsoft.com/office/drawing/2014/main" id="{FA9EAF58-B441-C060-423D-1700999D90A3}"/>
              </a:ext>
            </a:extLst>
          </p:cNvPr>
          <p:cNvSpPr/>
          <p:nvPr/>
        </p:nvSpPr>
        <p:spPr>
          <a:xfrm>
            <a:off x="4616941" y="2326338"/>
            <a:ext cx="1936376" cy="2205318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7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340B3D-5527-75D2-4AD2-011A569BC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194" y="3005897"/>
            <a:ext cx="2882647" cy="846205"/>
          </a:xfrm>
        </p:spPr>
        <p:txBody>
          <a:bodyPr anchor="t">
            <a:noAutofit/>
          </a:bodyPr>
          <a:lstStyle/>
          <a:p>
            <a:pPr algn="r"/>
            <a:r>
              <a:rPr lang="sk-SK" sz="5400" b="1" dirty="0">
                <a:latin typeface="Book Antiqua" panose="02040602050305030304" pitchFamily="18" charset="0"/>
              </a:rPr>
              <a:t>Problém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F86F48-5F6B-9161-A358-50C24266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034" y="2212901"/>
            <a:ext cx="3573076" cy="2309249"/>
          </a:xfrm>
        </p:spPr>
        <p:txBody>
          <a:bodyPr anchor="t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Strata mobilu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Každodenná súčasť života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Premrhané hodiny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Naše riešenie</a:t>
            </a:r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5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5D530F4-B0E6-DB7D-FB52-E22E933B7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4388" y="3083750"/>
            <a:ext cx="2597203" cy="690498"/>
          </a:xfrm>
        </p:spPr>
        <p:txBody>
          <a:bodyPr anchor="t">
            <a:normAutofit fontScale="90000"/>
          </a:bodyPr>
          <a:lstStyle/>
          <a:p>
            <a:pPr algn="r"/>
            <a:r>
              <a:rPr lang="sk-SK" sz="4800" b="1" dirty="0">
                <a:latin typeface="Book Antiqua" panose="02040602050305030304" pitchFamily="18" charset="0"/>
              </a:rPr>
              <a:t>Riešenie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5FEA0C-7084-FC21-D1F9-79E4CE61B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5978" y="2176716"/>
            <a:ext cx="3387636" cy="2504566"/>
          </a:xfrm>
        </p:spPr>
        <p:txBody>
          <a:bodyPr anchor="t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Náš produkt – Čip FMP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V hardvéroch mobilov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Princíp tlačidla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Signály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Ľahké lokalizovanie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0209C6-4262-8426-6359-087F808D5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457" y="2694283"/>
            <a:ext cx="2861600" cy="146942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sk-SK" sz="5400" b="1" dirty="0">
                <a:latin typeface="Book Antiqua" panose="02040602050305030304" pitchFamily="18" charset="0"/>
              </a:rPr>
              <a:t>Prečo</a:t>
            </a:r>
            <a:r>
              <a:rPr lang="sk-SK" sz="4800" b="1" dirty="0">
                <a:latin typeface="Book Antiqua" panose="02040602050305030304" pitchFamily="18" charset="0"/>
              </a:rPr>
              <a:t> náš produkt?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B680671-FF51-DA33-F678-7E74D744F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514" y="1354150"/>
            <a:ext cx="3949586" cy="4149696"/>
          </a:xfrm>
        </p:spPr>
        <p:txBody>
          <a:bodyPr anchor="t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Ušetrí čas, nervy a peniaze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Dodá pokoj a istotu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Jednoduchý na použitie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Nenáročný na údržbu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Cenovo dostupný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Pomer ceny a kvality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Zvýši spokojnosť a dopyt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Dôvera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Silná značka</a:t>
            </a:r>
          </a:p>
          <a:p>
            <a:pPr marL="0" indent="0">
              <a:buNone/>
            </a:pPr>
            <a:endParaRPr lang="sk-SK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5C6B70-1B6A-75A3-77CE-F4D6C5A41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535" y="2590551"/>
            <a:ext cx="3103808" cy="1676898"/>
          </a:xfrm>
        </p:spPr>
        <p:txBody>
          <a:bodyPr anchor="t">
            <a:normAutofit fontScale="90000"/>
          </a:bodyPr>
          <a:lstStyle/>
          <a:p>
            <a:pPr algn="r"/>
            <a:r>
              <a:rPr lang="sk-SK" sz="5400" b="1" dirty="0">
                <a:latin typeface="Book Antiqua" panose="02040602050305030304" pitchFamily="18" charset="0"/>
              </a:rPr>
              <a:t>Vlastnosti produktu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5A1465-3664-34AF-BBA5-23A637211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78" y="2005533"/>
            <a:ext cx="3294738" cy="2261916"/>
          </a:xfrm>
        </p:spPr>
        <p:txBody>
          <a:bodyPr anchor="t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/>
              </a:rPr>
              <a:t>Kompatibilita</a:t>
            </a:r>
            <a:endParaRPr lang="sk-SK" sz="2400" dirty="0" err="1">
              <a:latin typeface="Aptos" panose="020B00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Životnosť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výkon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Bez škodlivých látok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dirty="0">
                <a:latin typeface="Aptos" panose="020B0004020202020204" pitchFamily="34" charset="0"/>
              </a:rPr>
              <a:t>Počas tichého režimu</a:t>
            </a:r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8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5EBEE9-B291-8559-4B2A-9D6CF6FF8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sk-SK" b="1" dirty="0">
                <a:solidFill>
                  <a:srgbClr val="FFFFFF"/>
                </a:solidFill>
                <a:latin typeface="Book Antiqua" panose="02040602050305030304" pitchFamily="18" charset="0"/>
                <a:ea typeface="Cascadia Mono SemiBold" panose="020B0609020000020004" pitchFamily="49" charset="0"/>
                <a:cs typeface="Liberation Mono" panose="02070409020205020404" pitchFamily="49" charset="0"/>
              </a:rPr>
              <a:t>Ďakujeme za pozornosť</a:t>
            </a:r>
          </a:p>
        </p:txBody>
      </p:sp>
    </p:spTree>
    <p:extLst>
      <p:ext uri="{BB962C8B-B14F-4D97-AF65-F5344CB8AC3E}">
        <p14:creationId xmlns:p14="http://schemas.microsoft.com/office/powerpoint/2010/main" val="92749294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B8336C81820348A962B869F1AAB863" ma:contentTypeVersion="12" ma:contentTypeDescription="Umožňuje vytvoriť nový dokument." ma:contentTypeScope="" ma:versionID="f5f0103a6ee6f60fcb59b990200c7392">
  <xsd:schema xmlns:xsd="http://www.w3.org/2001/XMLSchema" xmlns:xs="http://www.w3.org/2001/XMLSchema" xmlns:p="http://schemas.microsoft.com/office/2006/metadata/properties" xmlns:ns2="0a4c4988-4ac3-4e1e-8036-f45c26818cfc" xmlns:ns3="bf26b79f-38ba-430c-8cc9-d88f59e05364" targetNamespace="http://schemas.microsoft.com/office/2006/metadata/properties" ma:root="true" ma:fieldsID="a3b5937e59cbb7240d9d00846b390820" ns2:_="" ns3:_="">
    <xsd:import namespace="0a4c4988-4ac3-4e1e-8036-f45c26818cfc"/>
    <xsd:import namespace="bf26b79f-38ba-430c-8cc9-d88f59e05364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c4988-4ac3-4e1e-8036-f45c26818cfc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a" ma:readOnly="false" ma:fieldId="{5cf76f15-5ced-4ddc-b409-7134ff3c332f}" ma:taxonomyMulti="true" ma:sspId="95d1fa9a-211a-4eeb-937a-76879d66f8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6b79f-38ba-430c-8cc9-d88f59e0536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ae279b58-fb5e-4f10-a8e3-3132c9d1e09e}" ma:internalName="TaxCatchAll" ma:showField="CatchAllData" ma:web="bf26b79f-38ba-430c-8cc9-d88f59e05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26b79f-38ba-430c-8cc9-d88f59e05364" xsi:nil="true"/>
    <lcf76f155ced4ddcb4097134ff3c332f xmlns="0a4c4988-4ac3-4e1e-8036-f45c26818cfc">
      <Terms xmlns="http://schemas.microsoft.com/office/infopath/2007/PartnerControls"/>
    </lcf76f155ced4ddcb4097134ff3c332f>
    <ReferenceId xmlns="0a4c4988-4ac3-4e1e-8036-f45c26818cfc" xsi:nil="true"/>
    <MediaLengthInSeconds xmlns="0a4c4988-4ac3-4e1e-8036-f45c26818cfc" xsi:nil="true"/>
  </documentManagement>
</p:properties>
</file>

<file path=customXml/itemProps1.xml><?xml version="1.0" encoding="utf-8"?>
<ds:datastoreItem xmlns:ds="http://schemas.openxmlformats.org/officeDocument/2006/customXml" ds:itemID="{756D3A1C-E609-44FA-8681-29FC2087F754}"/>
</file>

<file path=customXml/itemProps2.xml><?xml version="1.0" encoding="utf-8"?>
<ds:datastoreItem xmlns:ds="http://schemas.openxmlformats.org/officeDocument/2006/customXml" ds:itemID="{561F7969-6F0E-450B-B8D1-8AD37E1C5F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6B4F54-D7E8-4E0A-9537-819EC9B8FE43}">
  <ds:schemaRefs>
    <ds:schemaRef ds:uri="62d4d4be-0816-447c-bc4c-a9a03237b0d6"/>
    <ds:schemaRef ds:uri="http://www.w3.org/XML/1998/namespace"/>
    <ds:schemaRef ds:uri="http://purl.org/dc/terms/"/>
    <ds:schemaRef ds:uri="http://schemas.microsoft.com/office/2006/metadata/properties"/>
    <ds:schemaRef ds:uri="777f7b51-188d-4785-9df2-c010ee9d589d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96</Words>
  <Application>Microsoft Office PowerPoint</Application>
  <PresentationFormat>Širokouhlá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FMP  (Find my phone)</vt:lpstr>
      <vt:lpstr>Členovia tímu</vt:lpstr>
      <vt:lpstr>Problém</vt:lpstr>
      <vt:lpstr>Riešenie</vt:lpstr>
      <vt:lpstr>Prečo náš produkt?</vt:lpstr>
      <vt:lpstr>Vlastnosti produktu</vt:lpstr>
      <vt:lpstr>Ďakujeme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Chlustová Dominika</dc:creator>
  <cp:lastModifiedBy>Chlustová Dominika</cp:lastModifiedBy>
  <cp:revision>68</cp:revision>
  <dcterms:created xsi:type="dcterms:W3CDTF">2023-11-29T17:23:30Z</dcterms:created>
  <dcterms:modified xsi:type="dcterms:W3CDTF">2023-11-30T16:53:05Z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0x010100F3B8336C81820348A962B869F1AAB863</vt:lpwstr>
  </property>
  <property fmtid="{D5CDD505-2E9C-101B-9397-08002B2CF9AE}" pid="3" name="Order">
    <vt:r8>17600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