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7" r:id="rId10"/>
    <p:sldId id="263" r:id="rId11"/>
    <p:sldId id="264" r:id="rId12"/>
    <p:sldId id="275" r:id="rId13"/>
    <p:sldId id="274" r:id="rId14"/>
    <p:sldId id="273" r:id="rId15"/>
    <p:sldId id="265" r:id="rId16"/>
    <p:sldId id="266" r:id="rId17"/>
    <p:sldId id="271" r:id="rId18"/>
    <p:sldId id="270" r:id="rId19"/>
    <p:sldId id="269" r:id="rId20"/>
    <p:sldId id="272" r:id="rId2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4707-4C03-4360-B7D4-CC0A7A16722C}" type="datetimeFigureOut">
              <a:rPr lang="pl-PL" smtClean="0"/>
              <a:pPr/>
              <a:t>2023-04-16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6637C-897C-4939-9026-37131A379A6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4707-4C03-4360-B7D4-CC0A7A16722C}" type="datetimeFigureOut">
              <a:rPr lang="pl-PL" smtClean="0"/>
              <a:pPr/>
              <a:t>2023-04-16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6637C-897C-4939-9026-37131A379A6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4707-4C03-4360-B7D4-CC0A7A16722C}" type="datetimeFigureOut">
              <a:rPr lang="pl-PL" smtClean="0"/>
              <a:pPr/>
              <a:t>2023-04-16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6637C-897C-4939-9026-37131A379A6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4707-4C03-4360-B7D4-CC0A7A16722C}" type="datetimeFigureOut">
              <a:rPr lang="pl-PL" smtClean="0"/>
              <a:pPr/>
              <a:t>2023-04-16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6637C-897C-4939-9026-37131A379A6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4707-4C03-4360-B7D4-CC0A7A16722C}" type="datetimeFigureOut">
              <a:rPr lang="pl-PL" smtClean="0"/>
              <a:pPr/>
              <a:t>2023-04-16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6637C-897C-4939-9026-37131A379A6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4707-4C03-4360-B7D4-CC0A7A16722C}" type="datetimeFigureOut">
              <a:rPr lang="pl-PL" smtClean="0"/>
              <a:pPr/>
              <a:t>2023-04-16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6637C-897C-4939-9026-37131A379A6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4707-4C03-4360-B7D4-CC0A7A16722C}" type="datetimeFigureOut">
              <a:rPr lang="pl-PL" smtClean="0"/>
              <a:pPr/>
              <a:t>2023-04-16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6637C-897C-4939-9026-37131A379A6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4707-4C03-4360-B7D4-CC0A7A16722C}" type="datetimeFigureOut">
              <a:rPr lang="pl-PL" smtClean="0"/>
              <a:pPr/>
              <a:t>2023-04-16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6637C-897C-4939-9026-37131A379A6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4707-4C03-4360-B7D4-CC0A7A16722C}" type="datetimeFigureOut">
              <a:rPr lang="pl-PL" smtClean="0"/>
              <a:pPr/>
              <a:t>2023-04-16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6637C-897C-4939-9026-37131A379A6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4707-4C03-4360-B7D4-CC0A7A16722C}" type="datetimeFigureOut">
              <a:rPr lang="pl-PL" smtClean="0"/>
              <a:pPr/>
              <a:t>2023-04-16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6637C-897C-4939-9026-37131A379A6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4707-4C03-4360-B7D4-CC0A7A16722C}" type="datetimeFigureOut">
              <a:rPr lang="pl-PL" smtClean="0"/>
              <a:pPr/>
              <a:t>2023-04-16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6637C-897C-4939-9026-37131A379A6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74707-4C03-4360-B7D4-CC0A7A16722C}" type="datetimeFigureOut">
              <a:rPr lang="pl-PL" smtClean="0"/>
              <a:pPr/>
              <a:t>2023-04-16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6637C-897C-4939-9026-37131A379A6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sz="6000" b="1" i="1" dirty="0" smtClean="0">
                <a:latin typeface="Comic Sans MS" pitchFamily="66" charset="0"/>
              </a:rPr>
              <a:t>Jak działa ekosystem?</a:t>
            </a:r>
            <a:endParaRPr lang="pl-PL" sz="6000" b="1" i="1" dirty="0">
              <a:latin typeface="Comic Sans MS" pitchFamily="66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986614" cy="1752600"/>
          </a:xfrm>
        </p:spPr>
        <p:txBody>
          <a:bodyPr/>
          <a:lstStyle/>
          <a:p>
            <a:pPr algn="r"/>
            <a:r>
              <a:rPr lang="pl-PL" dirty="0" smtClean="0">
                <a:latin typeface="Comic Sans MS" pitchFamily="66" charset="0"/>
              </a:rPr>
              <a:t>Julia Biernacka</a:t>
            </a:r>
            <a:endParaRPr lang="pl-PL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 smtClean="0">
                <a:latin typeface="Comic Sans MS" pitchFamily="66" charset="0"/>
              </a:rPr>
              <a:t>3 kwietnia</a:t>
            </a:r>
            <a:endParaRPr lang="pl-PL" b="1" i="1" dirty="0">
              <a:latin typeface="Comic Sans MS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latin typeface="Comic Sans MS" pitchFamily="66" charset="0"/>
              </a:rPr>
              <a:t>Widoczne zaczęły być korzenie pszenicy i rzodkiewki. Buraki dopiero zaczęły kiełkować. Ścianki dalej były okryte skroploną wodą.</a:t>
            </a:r>
            <a:endParaRPr lang="pl-PL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Brak opisu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71480"/>
            <a:ext cx="7331451" cy="5500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rak opisu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714356"/>
            <a:ext cx="7331483" cy="550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Brak opisu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714356"/>
            <a:ext cx="7117576" cy="5340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Brak opisu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785794"/>
            <a:ext cx="7358082" cy="5520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 smtClean="0">
                <a:latin typeface="Comic Sans MS" pitchFamily="66" charset="0"/>
              </a:rPr>
              <a:t>10 kwietnia</a:t>
            </a:r>
            <a:endParaRPr lang="pl-PL" b="1" i="1" dirty="0">
              <a:latin typeface="Comic Sans MS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latin typeface="Comic Sans MS" pitchFamily="66" charset="0"/>
              </a:rPr>
              <a:t>Pszenica nadal rosła w warunkach mojego ekosystemu lecz burak i rzodkiewka przestały kiełkować. Ścianki naczynia pokryte były dużą ilością kropel wody. Po 2 dniach sytuacja zaczęła się poprawiać, wszystko zaczęło rosnąć.</a:t>
            </a:r>
            <a:endParaRPr lang="pl-PL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Brak opisu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785794"/>
            <a:ext cx="7045951" cy="5286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Brak opisu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785794"/>
            <a:ext cx="7286676" cy="5467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rak opisu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714356"/>
            <a:ext cx="7358082" cy="5520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 smtClean="0">
                <a:latin typeface="Comic Sans MS" pitchFamily="66" charset="0"/>
              </a:rPr>
              <a:t>Wnioski</a:t>
            </a:r>
            <a:endParaRPr lang="pl-PL" b="1" i="1" dirty="0">
              <a:latin typeface="Comic Sans MS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latin typeface="Comic Sans MS" pitchFamily="66" charset="0"/>
              </a:rPr>
              <a:t>Rośliny bardzo szybko urosły, a nasiona same wytwarzały sobie potrzebne do życia substancje. Przy nadmiarze lub braku wody, słońca czy innych potrzebnych czynników zaczynają obumierać tworząc sole mineralne dla </a:t>
            </a:r>
            <a:r>
              <a:rPr lang="pl-PL" smtClean="0">
                <a:latin typeface="Comic Sans MS" pitchFamily="66" charset="0"/>
              </a:rPr>
              <a:t>innych roślin, </a:t>
            </a:r>
            <a:r>
              <a:rPr lang="pl-PL" dirty="0" smtClean="0">
                <a:latin typeface="Comic Sans MS" pitchFamily="66" charset="0"/>
              </a:rPr>
              <a:t>które są niezbędne dla ich rozwoju.</a:t>
            </a:r>
            <a:endParaRPr lang="pl-PL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i="1" dirty="0" smtClean="0">
                <a:latin typeface="Comic Sans MS" pitchFamily="66" charset="0"/>
              </a:rPr>
              <a:t>27 marca</a:t>
            </a:r>
            <a:endParaRPr lang="pl-PL" b="1" i="1" dirty="0">
              <a:latin typeface="Comic Sans MS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latin typeface="Comic Sans MS" pitchFamily="66" charset="0"/>
              </a:rPr>
              <a:t>W naczyniu na podłożu przygotowanym z przepuszczalnego piasku oraz warstwy ziemi posiałam nasiona buraka ćwikłowego, rzodkiewki oraz pszenicy które spryskałam wodą i szczelnie zamknęłam. Naczynie odstawiłam przy oknie na parapecie w nasłonecznionym miejscu.</a:t>
            </a:r>
            <a:endParaRPr lang="pl-PL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>
            <a:noAutofit/>
          </a:bodyPr>
          <a:lstStyle/>
          <a:p>
            <a:r>
              <a:rPr lang="pl-PL" sz="5400" b="1" i="1" dirty="0" smtClean="0">
                <a:latin typeface="Comic Sans MS" pitchFamily="66" charset="0"/>
              </a:rPr>
              <a:t>Koniec</a:t>
            </a:r>
            <a:endParaRPr lang="pl-PL" sz="5400" b="1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ak opisu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71480"/>
            <a:ext cx="4147605" cy="5528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Brak opisu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7" y="571480"/>
            <a:ext cx="4143404" cy="5522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 smtClean="0">
                <a:latin typeface="Comic Sans MS" pitchFamily="66" charset="0"/>
              </a:rPr>
              <a:t>29 marca</a:t>
            </a:r>
            <a:endParaRPr lang="pl-PL" b="1" i="1" dirty="0">
              <a:latin typeface="Comic Sans MS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latin typeface="Comic Sans MS" pitchFamily="66" charset="0"/>
              </a:rPr>
              <a:t>Po 2 dniach od zasiania nasion zaczęły wyrastać pierwsze kiełki roślin- pszenicy i rzodkiewki, a na naczyniu pojawiły się oznaki parującej wody.</a:t>
            </a:r>
            <a:endParaRPr lang="pl-PL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Brak opisu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642918"/>
            <a:ext cx="4127112" cy="5500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6" descr="Brak opisu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642918"/>
            <a:ext cx="4105554" cy="5471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 smtClean="0">
                <a:latin typeface="Comic Sans MS" pitchFamily="66" charset="0"/>
              </a:rPr>
              <a:t>1 kwietnia</a:t>
            </a:r>
            <a:endParaRPr lang="pl-PL" b="1" i="1" dirty="0">
              <a:latin typeface="Comic Sans MS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latin typeface="Comic Sans MS" pitchFamily="66" charset="0"/>
              </a:rPr>
              <a:t>Po 5 dniach nasiona zaczęły mocniej wyrastać i widoczne były ich pierwsze listki. Ścianki naczynia były znacznie bardziej okryte wodą.</a:t>
            </a:r>
            <a:endParaRPr lang="pl-PL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Brak opisu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660814"/>
            <a:ext cx="7215238" cy="5413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Brak opisu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714356"/>
            <a:ext cx="7331483" cy="550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rak opisu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642918"/>
            <a:ext cx="7212823" cy="5411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197</Words>
  <Application>Microsoft Office PowerPoint</Application>
  <PresentationFormat>Pokaz na ekranie (4:3)</PresentationFormat>
  <Paragraphs>15</Paragraphs>
  <Slides>20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4" baseType="lpstr">
      <vt:lpstr>Arial</vt:lpstr>
      <vt:lpstr>Calibri</vt:lpstr>
      <vt:lpstr>Comic Sans MS</vt:lpstr>
      <vt:lpstr>Motyw pakietu Office</vt:lpstr>
      <vt:lpstr>Jak działa ekosystem?</vt:lpstr>
      <vt:lpstr>27 marca</vt:lpstr>
      <vt:lpstr>Prezentacja programu PowerPoint</vt:lpstr>
      <vt:lpstr>29 marca</vt:lpstr>
      <vt:lpstr>Prezentacja programu PowerPoint</vt:lpstr>
      <vt:lpstr>1 kwietnia</vt:lpstr>
      <vt:lpstr>Prezentacja programu PowerPoint</vt:lpstr>
      <vt:lpstr>Prezentacja programu PowerPoint</vt:lpstr>
      <vt:lpstr>Prezentacja programu PowerPoint</vt:lpstr>
      <vt:lpstr>3 kwietnia</vt:lpstr>
      <vt:lpstr>Prezentacja programu PowerPoint</vt:lpstr>
      <vt:lpstr>Prezentacja programu PowerPoint</vt:lpstr>
      <vt:lpstr>Prezentacja programu PowerPoint</vt:lpstr>
      <vt:lpstr>Prezentacja programu PowerPoint</vt:lpstr>
      <vt:lpstr>10 kwietnia</vt:lpstr>
      <vt:lpstr>Prezentacja programu PowerPoint</vt:lpstr>
      <vt:lpstr>Prezentacja programu PowerPoint</vt:lpstr>
      <vt:lpstr>Prezentacja programu PowerPoint</vt:lpstr>
      <vt:lpstr>Wnioski</vt:lpstr>
      <vt:lpstr>Koniec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działa ekosystem</dc:title>
  <dc:creator>Julia Biernacka</dc:creator>
  <cp:lastModifiedBy>Lenovo</cp:lastModifiedBy>
  <cp:revision>8</cp:revision>
  <dcterms:created xsi:type="dcterms:W3CDTF">2023-04-12T18:28:31Z</dcterms:created>
  <dcterms:modified xsi:type="dcterms:W3CDTF">2023-04-16T20:34:55Z</dcterms:modified>
</cp:coreProperties>
</file>