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9" r:id="rId3"/>
    <p:sldMasterId id="2147483696" r:id="rId4"/>
  </p:sldMasterIdLst>
  <p:notesMasterIdLst>
    <p:notesMasterId r:id="rId27"/>
  </p:notesMasterIdLst>
  <p:handoutMasterIdLst>
    <p:handoutMasterId r:id="rId28"/>
  </p:handoutMasterIdLst>
  <p:sldIdLst>
    <p:sldId id="379" r:id="rId5"/>
    <p:sldId id="380" r:id="rId6"/>
    <p:sldId id="391" r:id="rId7"/>
    <p:sldId id="381" r:id="rId8"/>
    <p:sldId id="395" r:id="rId9"/>
    <p:sldId id="392" r:id="rId10"/>
    <p:sldId id="393" r:id="rId11"/>
    <p:sldId id="396" r:id="rId12"/>
    <p:sldId id="397" r:id="rId13"/>
    <p:sldId id="399" r:id="rId14"/>
    <p:sldId id="398" r:id="rId15"/>
    <p:sldId id="382" r:id="rId16"/>
    <p:sldId id="394" r:id="rId17"/>
    <p:sldId id="400" r:id="rId18"/>
    <p:sldId id="401" r:id="rId19"/>
    <p:sldId id="384" r:id="rId20"/>
    <p:sldId id="385" r:id="rId21"/>
    <p:sldId id="386" r:id="rId22"/>
    <p:sldId id="390" r:id="rId23"/>
    <p:sldId id="388" r:id="rId24"/>
    <p:sldId id="402" r:id="rId25"/>
    <p:sldId id="403" r:id="rId2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  <p15:guide id="5" orient="horz" pos="3122">
          <p15:clr>
            <a:srgbClr val="A4A3A4"/>
          </p15:clr>
        </p15:guide>
        <p15:guide id="6" pos="215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66FF"/>
    <a:srgbClr val="CCFF66"/>
    <a:srgbClr val="990033"/>
    <a:srgbClr val="006600"/>
    <a:srgbClr val="CCECFF"/>
    <a:srgbClr val="CC99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5116" autoAdjust="0"/>
  </p:normalViewPr>
  <p:slideViewPr>
    <p:cSldViewPr>
      <p:cViewPr varScale="1">
        <p:scale>
          <a:sx n="84" d="100"/>
          <a:sy n="84" d="100"/>
        </p:scale>
        <p:origin x="-137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-8400"/>
      </p:cViewPr>
      <p:guideLst>
        <p:guide orient="horz" pos="3127"/>
        <p:guide orient="horz" pos="3132"/>
        <p:guide orient="horz" pos="3122"/>
        <p:guide pos="2142"/>
        <p:guide pos="213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C7818-A009-4785-8081-EE43F9E010A1}" type="datetimeFigureOut">
              <a:rPr lang="pl-PL" smtClean="0"/>
              <a:pPr/>
              <a:t>2022-12-04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177C-B327-48A2-808B-7D38C2C00F9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9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2724E-1A1A-4A58-A1F8-ED78F58A2A6D}" type="datetimeFigureOut">
              <a:rPr lang="pl-PL" smtClean="0"/>
              <a:pPr/>
              <a:t>2022-12-04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21189-D9FB-4865-BA44-0AF5CBA34F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4966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75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2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498475"/>
            <a:ext cx="4829175" cy="3622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869" y="4330441"/>
            <a:ext cx="6159426" cy="5184576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pl-PL" dirty="0">
              <a:cs typeface="Arial" charset="0"/>
            </a:endParaRPr>
          </a:p>
          <a:p>
            <a:pPr marL="0" lvl="1" indent="33987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578724"/>
            <a:ext cx="1115616" cy="27927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9A26D-AD5A-4FA5-B586-545584000A30}" type="datetime1">
              <a:rPr lang="pl-PL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2022-12-04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460432" y="6597352"/>
            <a:ext cx="683568" cy="26064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EB864-A377-44A9-82F6-1F8505CC3800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1115616" y="6597352"/>
            <a:ext cx="7344816" cy="2678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>
                <a:ea typeface="MS PGothic" pitchFamily="34" charset="-128"/>
              </a:rPr>
              <a:t>ZABEZPIECZENIE WOJSK SOJUSZNICZYCH PRZEZ IWsp SZ</a:t>
            </a:r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78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578724"/>
            <a:ext cx="1115616" cy="27927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FB394-80F3-4FBE-B9F7-DD615CD021DB}" type="datetime1">
              <a:rPr lang="pl-PL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2022-12-04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60432" y="6597352"/>
            <a:ext cx="683568" cy="26064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EB864-A377-44A9-82F6-1F8505CC3800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115616" y="6597352"/>
            <a:ext cx="7344816" cy="2678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>
                <a:ea typeface="MS PGothic" pitchFamily="34" charset="-128"/>
              </a:rPr>
              <a:t>ZABEZPIECZENIE WOJSK SOJUSZNICZYCH PRZEZ IWsp SZ</a:t>
            </a:r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54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578724"/>
            <a:ext cx="1115616" cy="27927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9A26D-AD5A-4FA5-B586-545584000A30}" type="datetime1">
              <a:rPr lang="pl-PL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2022-12-04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460432" y="6597352"/>
            <a:ext cx="683568" cy="26064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EB864-A377-44A9-82F6-1F8505CC3800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1115616" y="6597352"/>
            <a:ext cx="7344816" cy="2678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ZABEZPIECZENIE WOJSK SOJUSZNICZYCH PRZEZ IWsp SZ</a:t>
            </a:r>
            <a:endParaRPr lang="en-US" dirty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52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578724"/>
            <a:ext cx="1115616" cy="27927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FB394-80F3-4FBE-B9F7-DD615CD021DB}" type="datetime1">
              <a:rPr lang="pl-PL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2022-12-04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60432" y="6597352"/>
            <a:ext cx="683568" cy="26064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EB864-A377-44A9-82F6-1F8505CC3800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115616" y="6597352"/>
            <a:ext cx="7344816" cy="2678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ZABEZPIECZENIE WOJSK SOJUSZNICZYCH PRZEZ IWsp SZ</a:t>
            </a:r>
            <a:endParaRPr lang="en-US" dirty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33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7D5F-FE7B-45EA-B724-513135015CAE}" type="datetimeFigureOut">
              <a:rPr lang="pl-PL" smtClean="0">
                <a:solidFill>
                  <a:srgbClr val="000000"/>
                </a:solidFill>
              </a:rPr>
              <a:pPr/>
              <a:t>2022-12-04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7E5C-0579-4877-8CEC-F9D34CD768E6}" type="slidenum">
              <a:rPr lang="pl-PL" smtClean="0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5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>
            <a:off x="107504" y="620688"/>
            <a:ext cx="3024336" cy="61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3131840" y="620688"/>
            <a:ext cx="5904000" cy="61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47864" y="908720"/>
            <a:ext cx="5542384" cy="3168351"/>
          </a:xfrm>
          <a:noFill/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pole tekstowe 5"/>
          <p:cNvSpPr txBox="1">
            <a:spLocks noChangeArrowheads="1"/>
          </p:cNvSpPr>
          <p:nvPr/>
        </p:nvSpPr>
        <p:spPr bwMode="auto">
          <a:xfrm>
            <a:off x="0" y="2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u="none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INSPEKTORAT WSPARCIA SIŁ ZBROJNYCH</a:t>
            </a:r>
          </a:p>
        </p:txBody>
      </p:sp>
      <p:sp>
        <p:nvSpPr>
          <p:cNvPr id="11" name="Prostokąt 10"/>
          <p:cNvSpPr/>
          <p:nvPr userDrawn="1"/>
        </p:nvSpPr>
        <p:spPr>
          <a:xfrm>
            <a:off x="107504" y="4146271"/>
            <a:ext cx="8892336" cy="2592000"/>
          </a:xfrm>
          <a:prstGeom prst="rect">
            <a:avLst/>
          </a:prstGeom>
          <a:solidFill>
            <a:srgbClr val="2A4A70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99992" y="4124672"/>
            <a:ext cx="4320480" cy="1752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pl-PL" sz="2000" b="1" dirty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/>
              <a:t>Kliknij, aby edytować styl wzorca podtytułu</a:t>
            </a:r>
          </a:p>
        </p:txBody>
      </p:sp>
      <p:sp>
        <p:nvSpPr>
          <p:cNvPr id="12" name="Podtytuł 2"/>
          <p:cNvSpPr txBox="1">
            <a:spLocks/>
          </p:cNvSpPr>
          <p:nvPr userDrawn="1"/>
        </p:nvSpPr>
        <p:spPr>
          <a:xfrm>
            <a:off x="4138836" y="6239305"/>
            <a:ext cx="3960440" cy="498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20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/>
              <a:t>Kościelisko, 01-04 października 2018 r.</a:t>
            </a: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6" y="1196752"/>
            <a:ext cx="16494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1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auto">
          <a:xfrm>
            <a:off x="1" y="-27384"/>
            <a:ext cx="9147280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31750" prst="angle"/>
          </a:sp3d>
        </p:spPr>
        <p:txBody>
          <a:bodyPr wrap="square" anchor="ctr"/>
          <a:lstStyle>
            <a:defPPr>
              <a:defRPr lang="pl-PL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5" name="Prostokąt 4"/>
          <p:cNvSpPr/>
          <p:nvPr userDrawn="1"/>
        </p:nvSpPr>
        <p:spPr>
          <a:xfrm>
            <a:off x="1" y="795338"/>
            <a:ext cx="9140827" cy="6029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A7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" y="0"/>
            <a:ext cx="595588" cy="75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ogo H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-71614"/>
            <a:ext cx="981316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98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152400"/>
            <a:ext cx="761999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5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578724"/>
            <a:ext cx="1115616" cy="27927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BC797-BE55-4270-89B5-C4DBB52C2907}" type="datetime1">
              <a:rPr lang="pl-PL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2022-12-04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60432" y="6597352"/>
            <a:ext cx="683568" cy="26064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EB864-A377-44A9-82F6-1F8505CC3800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115616" y="6597352"/>
            <a:ext cx="7344816" cy="2678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ea typeface="MS PGothic" pitchFamily="34" charset="-128"/>
              </a:rPr>
              <a:t>ZABEZPIECZENIE WOJSK SOJUSZNICZYCH PRZEZ IWsp SZ</a:t>
            </a:r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45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ü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90000"/>
        <a:buFont typeface="Wingdings" pitchFamily="2" charset="2"/>
        <a:buChar char="è"/>
        <a:defRPr sz="2800" b="1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400" b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000" b="1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152400"/>
            <a:ext cx="761999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5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578724"/>
            <a:ext cx="1115616" cy="27927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BC797-BE55-4270-89B5-C4DBB52C2907}" type="datetime1">
              <a:rPr lang="pl-PL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2022-12-04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60432" y="6597352"/>
            <a:ext cx="683568" cy="26064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EB864-A377-44A9-82F6-1F8505CC3800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115616" y="6597352"/>
            <a:ext cx="7344816" cy="2678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ZABEZPIECZENIE WOJSK SOJUSZNICZYCH PRZEZ IWsp SZ</a:t>
            </a:r>
            <a:endParaRPr lang="en-US" dirty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998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</p:sldLayoutIdLst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ü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90000"/>
        <a:buFont typeface="Wingdings" pitchFamily="2" charset="2"/>
        <a:buChar char="è"/>
        <a:defRPr sz="2800" b="1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400" b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000" b="1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5F64107-3D9D-4C2D-94B3-66E2F8E0F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0272" y="64007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1ACB-8C6A-4261-AEF4-F9A2E6E0A9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6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a\Desktop\Elżbieta\w koro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3" y="1628800"/>
            <a:ext cx="5517955" cy="48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83568" y="105273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Najdłużej panująca monarchini w historii Wielkiej Brytanii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0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5" y="1988840"/>
            <a:ext cx="1906675" cy="194421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771800" y="2073622"/>
            <a:ext cx="181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Karol III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ur. 14.11.1948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Londynie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80" y="1928237"/>
            <a:ext cx="1926468" cy="200481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948264" y="2001614"/>
            <a:ext cx="181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ur. 15.08.1950 w Londynie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6" y="4380333"/>
            <a:ext cx="1903489" cy="207300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771800" y="4521894"/>
            <a:ext cx="181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Andrzej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ur. 19.02.1960 w Londynie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80" y="4380332"/>
            <a:ext cx="1926467" cy="207300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6956857" y="4521894"/>
            <a:ext cx="181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Edward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ur. 10.03.1964 w Londynie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52020" y="1052736"/>
            <a:ext cx="370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Dzieci</a:t>
            </a:r>
            <a:endParaRPr lang="pl-P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5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aa\Desktop\Elżbieta\koronac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10" y="4005064"/>
            <a:ext cx="3728138" cy="23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a\Desktop\Elżbieta\koronacj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5" y="1373546"/>
            <a:ext cx="3672408" cy="25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680012" y="2267580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stąpiła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tron w wieku 25 lat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4509120"/>
            <a:ext cx="442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eremonia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koronacyjna 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dbyła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czerwca 1953 roku w Opactwie Westminsterskim w Londynie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688396" y="1259468"/>
            <a:ext cx="370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Koronacja</a:t>
            </a:r>
            <a:endParaRPr lang="pl-P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1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aa\Desktop\Elżbieta\p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248472" cy="28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851920" y="1916832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yła największą fanką psów rasy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Corgi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Psy podróżowały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wraz z nią samolotami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towarzyszyły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jej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podczas wykonywania obowiązków służbowych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C:\Users\aa\Desktop\Elżbieta\ps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7" y="1268760"/>
            <a:ext cx="2784145" cy="325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851920" y="1167135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Pasje i hobby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79512" y="4809423"/>
            <a:ext cx="529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ciągu całego swojego życia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yła właścicielką ponad 30 psów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asy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Corgi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37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aa\Desktop\Elżbieta\k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62920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a\Desktop\Elżbieta\ko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0" y="4114407"/>
            <a:ext cx="1811438" cy="24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a\Desktop\Elżbieta\kon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13" y="4114407"/>
            <a:ext cx="2072863" cy="24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411760" y="50758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ogła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rozmawiać o koniach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godzinami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234888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Kochała konie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72852" y="2289646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Bardzo często brała udział w wyścigach konnych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516216" y="11247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Pasje i hobby</a:t>
            </a:r>
          </a:p>
        </p:txBody>
      </p:sp>
    </p:spTree>
    <p:extLst>
      <p:ext uri="{BB962C8B-B14F-4D97-AF65-F5344CB8AC3E}">
        <p14:creationId xmlns:p14="http://schemas.microsoft.com/office/powerpoint/2010/main" val="76355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6367"/>
            <a:ext cx="2520280" cy="188777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80" y="2008600"/>
            <a:ext cx="2484120" cy="37246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55576" y="393479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asjonowała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się fotografią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Uwielbiała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dokumentować życie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rodziny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84168" y="11247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Pasje i hobby</a:t>
            </a:r>
          </a:p>
        </p:txBody>
      </p:sp>
    </p:spTree>
    <p:extLst>
      <p:ext uri="{BB962C8B-B14F-4D97-AF65-F5344CB8AC3E}">
        <p14:creationId xmlns:p14="http://schemas.microsoft.com/office/powerpoint/2010/main" val="515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96744" cy="374441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43608" y="55892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Lubiła jaskrawe kolory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72200" y="102311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Styl bycia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59399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Wyróżniała się nietypowymi kapeluszami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43608" y="63000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Uwielbiała małe torebki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9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a\Desktop\Elżbieta\z papieże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4" y="4149080"/>
            <a:ext cx="3452145" cy="21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a\Desktop\Elżbieta\z papież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5" y="1268760"/>
            <a:ext cx="3524153" cy="21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292080" y="112474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Spotkanie z papieżem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067944" y="2052137"/>
            <a:ext cx="464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Elżbieta II trzykrotnie spotykała się z papieżem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Polakiem Janem Pawłem II 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067944" y="3090446"/>
            <a:ext cx="5089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17 października 1980 r. w Watykanie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067943" y="3594502"/>
            <a:ext cx="5089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28 maja 1982 r. w Pałacu Buckingham w Londynie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082306" y="4140369"/>
            <a:ext cx="508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 października 2000 r. w prywatnej bibliotece papieża w Watykanie</a:t>
            </a:r>
          </a:p>
        </p:txBody>
      </p:sp>
    </p:spTree>
    <p:extLst>
      <p:ext uri="{BB962C8B-B14F-4D97-AF65-F5344CB8AC3E}">
        <p14:creationId xmlns:p14="http://schemas.microsoft.com/office/powerpoint/2010/main" val="259174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aa\Desktop\Elżbieta\Kaczyński le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94" y="3573016"/>
            <a:ext cx="321325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a\Desktop\Elżbieta\w pols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43" y="1124744"/>
            <a:ext cx="318070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a\Desktop\Elżbieta\wale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43" y="3573016"/>
            <a:ext cx="3180705" cy="21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076056" y="578281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kwietniu 1991 r. Elżbieta II przyjęła na zamku Windsor prezydenta Polski - Lecha Wałęsę i jego żonę Danutę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55030" y="1548081"/>
            <a:ext cx="464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Elżbieta II i książę Filip odwiedzili Polskę tylko raz – 25 marca 1996 r.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423790"/>
            <a:ext cx="4865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Prezydent Polski – Aleksander Kwaśniewski wraz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małżonką Jolantą odwiedzili Elżbietę II dwukrotnie podczas wizyt w Londynie w 2004 i 2005 r.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55031" y="5838363"/>
            <a:ext cx="464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Prezydent Polski – Lech Kaczyński wraz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małżonką Marią spotkali się z Elżbietą II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Londynie w 2006 r. 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79512" y="845017"/>
            <a:ext cx="512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Spotkania z prezydentami Polski</a:t>
            </a:r>
          </a:p>
        </p:txBody>
      </p:sp>
    </p:spTree>
    <p:extLst>
      <p:ext uri="{BB962C8B-B14F-4D97-AF65-F5344CB8AC3E}">
        <p14:creationId xmlns:p14="http://schemas.microsoft.com/office/powerpoint/2010/main" val="93173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81" y="1863080"/>
            <a:ext cx="4176464" cy="221399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56992"/>
            <a:ext cx="3672408" cy="306671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355976" y="452189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Najstarszą osobą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 której sama napisała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był 116-letni Kanadyjczyk w 1984 roku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51520" y="1023119"/>
            <a:ext cx="512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Ciekawostki z życia królowej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76336" y="1772816"/>
            <a:ext cx="464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Otrzymywała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około 60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tysięcy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listów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każdego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58307" y="2443408"/>
            <a:ext cx="464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trakcie swoich rządów łącznie dostała ponad 3,5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miliona listów </a:t>
            </a:r>
          </a:p>
        </p:txBody>
      </p:sp>
    </p:spTree>
    <p:extLst>
      <p:ext uri="{BB962C8B-B14F-4D97-AF65-F5344CB8AC3E}">
        <p14:creationId xmlns:p14="http://schemas.microsoft.com/office/powerpoint/2010/main" val="281024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aa\Desktop\Elżbieta\ciast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2756"/>
            <a:ext cx="3816424" cy="23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a\Desktop\Elżbieta\potraw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484784"/>
            <a:ext cx="36241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877779" y="4149080"/>
            <a:ext cx="375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Prawie codziennie prosiła o ciastko złożone z herbatników i oblane czekoladą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23528" y="1772816"/>
            <a:ext cx="3528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Lubiła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tosty, herbatę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rly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Grey, łososia, dziczyznę, słodycze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Nie lubiła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czosnku i cebuli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51520" y="1023119"/>
            <a:ext cx="512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Ciekawostki z życia królowej</a:t>
            </a:r>
          </a:p>
        </p:txBody>
      </p:sp>
    </p:spTree>
    <p:extLst>
      <p:ext uri="{BB962C8B-B14F-4D97-AF65-F5344CB8AC3E}">
        <p14:creationId xmlns:p14="http://schemas.microsoft.com/office/powerpoint/2010/main" val="317241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ELŻBIETA II – 70 LAT PANOWANIA</a:t>
            </a:r>
          </a:p>
        </p:txBody>
      </p:sp>
      <p:pic>
        <p:nvPicPr>
          <p:cNvPr id="2" name="Picture 2" descr="C:\Users\aa\Desktop\Elżbieta\ostatni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colorTemperature colorTemp="8100"/>
                    </a14:imgEffect>
                    <a14:imgEffect>
                      <a14:brightnessContrast bright="42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6" y="1013296"/>
            <a:ext cx="7620000" cy="52960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652120" y="479715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  <a:p>
            <a:r>
              <a:rPr lang="pl-PL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PRACĘ WYKONAŁA</a:t>
            </a:r>
          </a:p>
          <a:p>
            <a:endParaRPr lang="pl-PL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Milena </a:t>
            </a:r>
            <a:r>
              <a:rPr lang="pl-PL" sz="2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Gromacka</a:t>
            </a:r>
            <a:endParaRPr lang="pl-PL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Klasa VI 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34008" y="1034733"/>
            <a:ext cx="3882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  <a:p>
            <a:r>
              <a:rPr lang="pl-PL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NAUCZYCIEL PRZEDMIOTU</a:t>
            </a:r>
          </a:p>
          <a:p>
            <a:endParaRPr lang="pl-PL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l-PL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 Katarzyna Parys</a:t>
            </a:r>
          </a:p>
        </p:txBody>
      </p:sp>
    </p:spTree>
    <p:extLst>
      <p:ext uri="{BB962C8B-B14F-4D97-AF65-F5344CB8AC3E}">
        <p14:creationId xmlns:p14="http://schemas.microsoft.com/office/powerpoint/2010/main" val="311171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aa\Desktop\Elżbieta\pogrz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60" y="1876762"/>
            <a:ext cx="58432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63688" y="113437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marła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 8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września 2022 roku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 godz. 15:10</a:t>
            </a:r>
          </a:p>
        </p:txBody>
      </p:sp>
    </p:spTree>
    <p:extLst>
      <p:ext uri="{BB962C8B-B14F-4D97-AF65-F5344CB8AC3E}">
        <p14:creationId xmlns:p14="http://schemas.microsoft.com/office/powerpoint/2010/main" val="298248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47667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Panowanie królowej Elżbiety II trwało 70 lat i 214 dni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715000" cy="51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6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88078" y="1052736"/>
            <a:ext cx="7776864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„Kiedy życie wydaje się trudne, odwagą nie jest akceptacja porażki, a determinacja, by walczyć o lepszą przyszłość”</a:t>
            </a:r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660232" y="4777407"/>
            <a:ext cx="185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Elżbieta II</a:t>
            </a:r>
            <a:endParaRPr lang="pl-PL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1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aa\Desktop\Elżbieta\drzew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13" y="1844824"/>
            <a:ext cx="7197433" cy="44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55776" y="111927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Drzewo genealogiczne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5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a\Desktop\Elżbieta\niemow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310788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a\Desktop\Elżbieta\jako dziec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20" y="3429000"/>
            <a:ext cx="2796752" cy="308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a\Desktop\Elżbieta\Dziec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7" y="3428999"/>
            <a:ext cx="3149551" cy="308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292080" y="1124744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Dzieciństwo</a:t>
            </a:r>
            <a:endParaRPr lang="pl-P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63888" y="1700808"/>
            <a:ext cx="5287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Elżbieta Aleksandra Maria</a:t>
            </a:r>
          </a:p>
          <a:p>
            <a:pPr algn="ctr"/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Urodziła się 21 kwietnia 1926 roku w Londynie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o godzinie 02.40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6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004048" y="167119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Rodzice księżnej</a:t>
            </a:r>
            <a:endParaRPr lang="pl-P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67554" y="3286725"/>
            <a:ext cx="2296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Tata – Król Jerzy VI</a:t>
            </a:r>
          </a:p>
          <a:p>
            <a:pPr algn="ctr"/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C:\Users\aa\Desktop\Elżbieta\T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51511"/>
            <a:ext cx="1973477" cy="24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4798"/>
            <a:ext cx="3456384" cy="167215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6"/>
            <a:ext cx="2016224" cy="244827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5436096" y="3286725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Mama – Królowa Elżbieta</a:t>
            </a:r>
          </a:p>
          <a:p>
            <a:pPr algn="ctr"/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6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aa\Desktop\Elżbieta\edukac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64" y="2183003"/>
            <a:ext cx="6297488" cy="41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44318" y="1187056"/>
            <a:ext cx="889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Królowa Elżbieta II była ostatnią osobą w rodzinie, która nie chodziła do szkoły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76536" y="1556388"/>
            <a:ext cx="8867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      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Edukacją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księżniczki zajmowała się 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guwernantka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Marion Crawford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aa\Desktop\Elżbieta\nastolat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77" y="1700808"/>
            <a:ext cx="4182579" cy="38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67544" y="1700808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Jako nastolatka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była nieśmiała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202122"/>
                </a:solidFill>
                <a:latin typeface="Arial"/>
              </a:rPr>
              <a:t>miała jedyną koleżankę </a:t>
            </a:r>
          </a:p>
          <a:p>
            <a:r>
              <a:rPr lang="pl-PL" dirty="0" smtClean="0">
                <a:solidFill>
                  <a:srgbClr val="202122"/>
                </a:solidFill>
                <a:latin typeface="Arial"/>
              </a:rPr>
              <a:t>     Sonię </a:t>
            </a:r>
            <a:r>
              <a:rPr lang="pl-PL" dirty="0">
                <a:solidFill>
                  <a:srgbClr val="202122"/>
                </a:solidFill>
                <a:latin typeface="Arial"/>
              </a:rPr>
              <a:t>Graham-Hodgson, </a:t>
            </a:r>
            <a:endParaRPr lang="pl-PL" dirty="0" smtClean="0">
              <a:solidFill>
                <a:srgbClr val="202122"/>
              </a:solidFill>
              <a:latin typeface="Arial"/>
            </a:endParaRPr>
          </a:p>
          <a:p>
            <a:r>
              <a:rPr lang="pl-PL" dirty="0">
                <a:solidFill>
                  <a:srgbClr val="202122"/>
                </a:solidFill>
                <a:latin typeface="Arial"/>
              </a:rPr>
              <a:t> </a:t>
            </a:r>
            <a:r>
              <a:rPr lang="pl-PL" dirty="0" smtClean="0">
                <a:solidFill>
                  <a:srgbClr val="202122"/>
                </a:solidFill>
                <a:latin typeface="Arial"/>
              </a:rPr>
              <a:t>    z którą </a:t>
            </a:r>
            <a:r>
              <a:rPr lang="pl-PL" dirty="0">
                <a:solidFill>
                  <a:srgbClr val="202122"/>
                </a:solidFill>
                <a:latin typeface="Arial"/>
              </a:rPr>
              <a:t>utrzymywała </a:t>
            </a:r>
            <a:r>
              <a:rPr lang="pl-PL" dirty="0" smtClean="0">
                <a:solidFill>
                  <a:srgbClr val="202122"/>
                </a:solidFill>
                <a:latin typeface="Arial"/>
              </a:rPr>
              <a:t>kontakt   </a:t>
            </a:r>
          </a:p>
          <a:p>
            <a:pPr>
              <a:spcAft>
                <a:spcPts val="1200"/>
              </a:spcAft>
            </a:pPr>
            <a:r>
              <a:rPr lang="pl-PL" dirty="0">
                <a:solidFill>
                  <a:srgbClr val="202122"/>
                </a:solidFill>
                <a:latin typeface="Arial"/>
              </a:rPr>
              <a:t> </a:t>
            </a:r>
            <a:r>
              <a:rPr lang="pl-PL" dirty="0" smtClean="0">
                <a:solidFill>
                  <a:srgbClr val="202122"/>
                </a:solidFill>
                <a:latin typeface="Arial"/>
              </a:rPr>
              <a:t>    aż do Jej śmierci </a:t>
            </a:r>
            <a:r>
              <a:rPr lang="pl-PL" dirty="0">
                <a:solidFill>
                  <a:srgbClr val="202122"/>
                </a:solidFill>
                <a:latin typeface="Arial"/>
              </a:rPr>
              <a:t>w </a:t>
            </a:r>
            <a:r>
              <a:rPr lang="pl-PL" dirty="0" smtClean="0">
                <a:solidFill>
                  <a:srgbClr val="202122"/>
                </a:solidFill>
                <a:latin typeface="Arial"/>
              </a:rPr>
              <a:t>2012 r.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202122"/>
                </a:solidFill>
                <a:latin typeface="Arial"/>
              </a:rPr>
              <a:t>m</a:t>
            </a:r>
            <a:r>
              <a:rPr lang="pl-PL" dirty="0" smtClean="0">
                <a:solidFill>
                  <a:srgbClr val="202122"/>
                </a:solidFill>
                <a:latin typeface="Arial"/>
              </a:rPr>
              <a:t>iała poczucie humoru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202122"/>
                </a:solidFill>
                <a:latin typeface="Arial"/>
              </a:rPr>
              <a:t>u</a:t>
            </a:r>
            <a:r>
              <a:rPr lang="pl-PL" dirty="0" smtClean="0">
                <a:solidFill>
                  <a:srgbClr val="202122"/>
                </a:solidFill>
                <a:latin typeface="Arial"/>
              </a:rPr>
              <a:t>wielbiała porządek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645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a\Desktop\Elżbieta\podczas woj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" y="1196752"/>
            <a:ext cx="31399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a\Desktop\Elżbieta\wojn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90" y="4077072"/>
            <a:ext cx="4014771" cy="22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572000" y="234888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wieku 18 lat wstąpiła do kobiecej służby wojskowej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11560" y="465313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Została przeszkolona na kierowcę i mechanika, uzyskując stopień kapitana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499992" y="112474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Okres II wojny światowej</a:t>
            </a:r>
            <a:endParaRPr lang="pl-P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9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323528" y="175704"/>
            <a:ext cx="8424936" cy="536936"/>
          </a:xfrm>
          <a:prstGeom prst="round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ELŻBIETA II – 70 LAT PANOWANIA 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aa\Desktop\Elżbieta\slu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933056"/>
            <a:ext cx="4066803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a\Desktop\Elżbieta\73 l małżeństw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5"/>
            <a:ext cx="2808312" cy="32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3528" y="486916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Suknię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ślubną królowej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szyło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350 kobiet przez siedem tygodni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779912" y="191857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Ślub królowej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 księciem Filipem odbył się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listopada 1947 roku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779912" y="27716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Byli małżeństwem ponad 73 lata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716288" y="105273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Małżeństwo</a:t>
            </a:r>
            <a:endParaRPr lang="pl-P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7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1000">
        <p14:vortex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2003 03 CG Unclassified Master">
  <a:themeElements>
    <a:clrScheme name="1_2003 03 CG Unclassified Maste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1_2003 03 CG Unclassifie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2003 03 CG Unclassifie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3 03 CG Unclassified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2003 03 CG Unclassified Master">
  <a:themeElements>
    <a:clrScheme name="1_2003 03 CG Unclassified Maste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1_2003 03 CG Unclassifie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2003 03 CG Unclassifie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3 03 CG Unclassified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Wsp SZ jawn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417b2fb-54a7-4fbc-b023-b6b37b7a623f" origin="userSelected">
  <element uid="d7220eed-17a6-431d-810c-83a0ddfed893" value=""/>
</sisl>
</file>

<file path=customXml/itemProps1.xml><?xml version="1.0" encoding="utf-8"?>
<ds:datastoreItem xmlns:ds="http://schemas.openxmlformats.org/officeDocument/2006/customXml" ds:itemID="{F9EB5A6E-6886-4DC8-9207-BA15299ED00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12274</TotalTime>
  <Words>636</Words>
  <Application>Microsoft Office PowerPoint</Application>
  <PresentationFormat>Pokaz na ekranie (4:3)</PresentationFormat>
  <Paragraphs>207</Paragraphs>
  <Slides>22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3_2003 03 CG Unclassified Master</vt:lpstr>
      <vt:lpstr>4_2003 03 CG Unclassified Master</vt:lpstr>
      <vt:lpstr>IWsp SZ jawne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Dąbrowski Jarosław</dc:creator>
  <cp:lastModifiedBy>aa</cp:lastModifiedBy>
  <cp:revision>969</cp:revision>
  <cp:lastPrinted>2020-02-19T13:50:42Z</cp:lastPrinted>
  <dcterms:created xsi:type="dcterms:W3CDTF">2015-01-26T09:46:02Z</dcterms:created>
  <dcterms:modified xsi:type="dcterms:W3CDTF">2022-12-04T11:42:32Z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101345ed-430a-4deb-ad14-c18f72cebf0e</vt:lpwstr>
  </property>
  <property fmtid="{D5CDD505-2E9C-101B-9397-08002B2CF9AE}" pid="3" name="s5636:Creator type=organization">
    <vt:lpwstr>MILNET-Z</vt:lpwstr>
  </property>
  <property fmtid="{D5CDD505-2E9C-101B-9397-08002B2CF9AE}" pid="4" name="s5636:Creator type=author">
    <vt:lpwstr>Dąbrowski Jarosław</vt:lpwstr>
  </property>
  <property fmtid="{D5CDD505-2E9C-101B-9397-08002B2CF9AE}" pid="5" name="s5636:Creator type=IP">
    <vt:lpwstr>10.11.130.66</vt:lpwstr>
  </property>
  <property fmtid="{D5CDD505-2E9C-101B-9397-08002B2CF9AE}" pid="6" name="bjClsUserRVM">
    <vt:lpwstr>[]</vt:lpwstr>
  </property>
  <property fmtid="{D5CDD505-2E9C-101B-9397-08002B2CF9AE}" pid="7" name="bjSaver">
    <vt:lpwstr>FK3RiKaIcEYQVX4G5uSzJSwVUZ44dSR5</vt:lpwstr>
  </property>
  <property fmtid="{D5CDD505-2E9C-101B-9397-08002B2CF9AE}" pid="8" name="bjDocumentLabelXML">
    <vt:lpwstr>&lt;?xml version="1.0" encoding="us-ascii"?&gt;&lt;sisl xmlns:xsi="http://www.w3.org/2001/XMLSchema-instance" xmlns:xsd="http://www.w3.org/2001/XMLSchema" sislVersion="0" policy="8417b2fb-54a7-4fbc-b023-b6b37b7a623f" origin="userSelected" xmlns="http://www.boldonj</vt:lpwstr>
  </property>
  <property fmtid="{D5CDD505-2E9C-101B-9397-08002B2CF9AE}" pid="9" name="bjDocumentLabelXML-0">
    <vt:lpwstr>ames.com/2008/01/sie/internal/label"&gt;&lt;element uid="d7220eed-17a6-431d-810c-83a0ddfed893" value="" /&gt;&lt;/sisl&gt;</vt:lpwstr>
  </property>
  <property fmtid="{D5CDD505-2E9C-101B-9397-08002B2CF9AE}" pid="10" name="bjDocumentSecurityLabel">
    <vt:lpwstr>[d7220eed-17a6-431d-810c-83a0ddfed893]</vt:lpwstr>
  </property>
  <property fmtid="{D5CDD505-2E9C-101B-9397-08002B2CF9AE}" pid="11" name="bjPortionMark">
    <vt:lpwstr>[JAW]</vt:lpwstr>
  </property>
</Properties>
</file>