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push dir="u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4851" y="1969659"/>
            <a:ext cx="9448800" cy="1825096"/>
          </a:xfrm>
        </p:spPr>
        <p:txBody>
          <a:bodyPr/>
          <a:lstStyle/>
          <a:p>
            <a:pPr algn="ctr"/>
            <a:r>
              <a:rPr lang="pl-PL" dirty="0" smtClean="0"/>
              <a:t>Nauka to pokarm dla rozumu</a:t>
            </a:r>
            <a:endParaRPr lang="pl-PL" dirty="0"/>
          </a:p>
        </p:txBody>
      </p:sp>
      <p:pic>
        <p:nvPicPr>
          <p:cNvPr id="5" name="Podkład muzyczny #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8851" y="53353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65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513666" y="2261063"/>
            <a:ext cx="6527213" cy="2360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Nauka, nauka to wielka jest sztuka. </a:t>
            </a:r>
            <a:br>
              <a:rPr lang="pl-PL" sz="2000" dirty="0" smtClean="0"/>
            </a:br>
            <a:r>
              <a:rPr lang="pl-PL" sz="2000" dirty="0" smtClean="0"/>
              <a:t>Biologia, chemia, matematyk to dla serca muzyka. </a:t>
            </a:r>
            <a:br>
              <a:rPr lang="pl-PL" sz="2000" dirty="0" smtClean="0"/>
            </a:br>
            <a:r>
              <a:rPr lang="pl-PL" sz="2000" dirty="0" smtClean="0"/>
              <a:t>Chcesz być mądry, doskonały? </a:t>
            </a:r>
            <a:br>
              <a:rPr lang="pl-PL" sz="2000" dirty="0" smtClean="0"/>
            </a:br>
            <a:r>
              <a:rPr lang="pl-PL" sz="2000" dirty="0" smtClean="0"/>
              <a:t>Zdobywaj wiedzę przez rok cały. </a:t>
            </a:r>
            <a:br>
              <a:rPr lang="pl-PL" sz="2000" dirty="0" smtClean="0"/>
            </a:br>
            <a:r>
              <a:rPr lang="pl-PL" sz="2000" dirty="0" smtClean="0"/>
              <a:t>Ucząc się jesteś gość. </a:t>
            </a:r>
            <a:br>
              <a:rPr lang="pl-PL" sz="2000" dirty="0" smtClean="0"/>
            </a:br>
            <a:r>
              <a:rPr lang="pl-PL" sz="2000" dirty="0" smtClean="0"/>
              <a:t>Goń za wiedzą to jest coś!</a:t>
            </a:r>
            <a:endParaRPr lang="pl-PL" sz="20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47" y="1711786"/>
            <a:ext cx="3583464" cy="4024313"/>
          </a:xfrm>
        </p:spPr>
      </p:pic>
    </p:spTree>
    <p:extLst>
      <p:ext uri="{BB962C8B-B14F-4D97-AF65-F5344CB8AC3E}">
        <p14:creationId xmlns:p14="http://schemas.microsoft.com/office/powerpoint/2010/main" val="156713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4" y="1954255"/>
            <a:ext cx="5334000" cy="355600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84916" y="2809702"/>
            <a:ext cx="5868785" cy="15212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dirty="0" smtClean="0"/>
              <a:t>Jeśli w życiu osiągnąć coś chcesz. </a:t>
            </a:r>
            <a:br>
              <a:rPr lang="pl-PL" sz="2000" dirty="0" smtClean="0"/>
            </a:br>
            <a:r>
              <a:rPr lang="pl-PL" sz="2000" dirty="0" smtClean="0"/>
              <a:t>Pamiętaj – </a:t>
            </a:r>
            <a:r>
              <a:rPr lang="pl-PL" sz="2000" b="1" u="sng" dirty="0" smtClean="0"/>
              <a:t>NAUKA I WIEDZA TO WAŻNA RZECZ!</a:t>
            </a:r>
            <a:endParaRPr lang="pl-PL" sz="2000" b="1" u="sng" dirty="0"/>
          </a:p>
        </p:txBody>
      </p:sp>
    </p:spTree>
    <p:extLst>
      <p:ext uri="{BB962C8B-B14F-4D97-AF65-F5344CB8AC3E}">
        <p14:creationId xmlns:p14="http://schemas.microsoft.com/office/powerpoint/2010/main" val="1722335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5860473" y="3740727"/>
            <a:ext cx="5294510" cy="907473"/>
          </a:xfrm>
        </p:spPr>
        <p:txBody>
          <a:bodyPr/>
          <a:lstStyle/>
          <a:p>
            <a:r>
              <a:rPr lang="pl-PL" dirty="0" smtClean="0"/>
              <a:t>Wykonali: Mikołaj Kaczorek i Bartosz </a:t>
            </a:r>
            <a:r>
              <a:rPr lang="pl-PL" dirty="0" err="1" smtClean="0"/>
              <a:t>Chilarzewski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2323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43</TotalTime>
  <Words>27</Words>
  <Application>Microsoft Office PowerPoint</Application>
  <PresentationFormat>Panoramiczny</PresentationFormat>
  <Paragraphs>4</Paragraphs>
  <Slides>4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Para</vt:lpstr>
      <vt:lpstr>Nauka to pokarm dla rozumu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to pokarm dla rozumu</dc:title>
  <dc:creator>lewbartek321@outlook.com</dc:creator>
  <cp:lastModifiedBy>lewbartek321@outlook.com</cp:lastModifiedBy>
  <cp:revision>9</cp:revision>
  <dcterms:created xsi:type="dcterms:W3CDTF">2023-04-12T19:08:29Z</dcterms:created>
  <dcterms:modified xsi:type="dcterms:W3CDTF">2023-04-12T19:51:39Z</dcterms:modified>
</cp:coreProperties>
</file>