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7028DD-F06F-49D2-85A9-EB385CD830A5}" type="datetimeFigureOut">
              <a:rPr lang="pl-PL" smtClean="0"/>
              <a:t>13.12.2022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94DA98-4E2F-4512-B269-47908FD3D8F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Rady Młodego Ekologa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Plansze edukacyjne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długo się rozkładają odpady?</a:t>
            </a:r>
            <a:endParaRPr lang="pl-PL" dirty="0"/>
          </a:p>
        </p:txBody>
      </p:sp>
      <p:pic>
        <p:nvPicPr>
          <p:cNvPr id="1026" name="Picture 2" descr="C:\Users\Mariola\Desktop\na stronę\IMG_20221212_1402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429" y="530225"/>
            <a:ext cx="2737439" cy="2887913"/>
          </a:xfrm>
          <a:prstGeom prst="rect">
            <a:avLst/>
          </a:prstGeom>
          <a:noFill/>
        </p:spPr>
      </p:pic>
      <p:pic>
        <p:nvPicPr>
          <p:cNvPr id="1027" name="Picture 3" descr="C:\Users\Mariola\Desktop\na stronę\IMG_20221212_1402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85795"/>
            <a:ext cx="3286148" cy="2689032"/>
          </a:xfrm>
          <a:prstGeom prst="rect">
            <a:avLst/>
          </a:prstGeom>
          <a:noFill/>
        </p:spPr>
      </p:pic>
      <p:pic>
        <p:nvPicPr>
          <p:cNvPr id="1030" name="Picture 6" descr="C:\Users\Mariola\Desktop\na stronę\IMG_20221212_1402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571745"/>
            <a:ext cx="2843212" cy="2357454"/>
          </a:xfrm>
          <a:prstGeom prst="rect">
            <a:avLst/>
          </a:prstGeom>
          <a:noFill/>
        </p:spPr>
      </p:pic>
      <p:pic>
        <p:nvPicPr>
          <p:cNvPr id="1032" name="Picture 8" descr="C:\Users\Mariola\Desktop\na stronę\IMG_20221212_14015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428869"/>
            <a:ext cx="234314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11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Aspekt</vt:lpstr>
      <vt:lpstr>Rady Młodego Ekologa</vt:lpstr>
      <vt:lpstr>Jak długo się rozkładają odpady?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 Młodego Ekologa</dc:title>
  <dc:creator>Mariola</dc:creator>
  <cp:lastModifiedBy>Mariola</cp:lastModifiedBy>
  <cp:revision>1</cp:revision>
  <dcterms:created xsi:type="dcterms:W3CDTF">2022-12-13T08:52:55Z</dcterms:created>
  <dcterms:modified xsi:type="dcterms:W3CDTF">2022-12-13T08:59:36Z</dcterms:modified>
</cp:coreProperties>
</file>