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7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58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0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55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64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94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52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4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8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7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26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4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rPr>
              <a:t>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5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kmv.sk/druhy-a-typy-obchodnych-spolocnosti-na-slovensku/" TargetMode="External"/><Relationship Id="rId2" Type="http://schemas.openxmlformats.org/officeDocument/2006/relationships/hyperlink" Target="https://www.podnikajte.sk/sro/vsetko-o-sro-otazky-odpoved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zdovecentrum.sk/aktuality/exekucia-co-to-je-a-kedy-je-uz-neskoro-o-nej-uvazovat-inzercia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74CFC3-454C-22AC-22B7-1D02BC6C51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Spoločnosť s ručením obmedzeným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E3AFABD-BC60-4EE6-47B8-E2E56FCCD1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1400" dirty="0"/>
              <a:t>Katarína Medveďová</a:t>
            </a:r>
          </a:p>
          <a:p>
            <a:r>
              <a:rPr lang="sk-SK" sz="1400" dirty="0"/>
              <a:t>3.A</a:t>
            </a:r>
          </a:p>
        </p:txBody>
      </p:sp>
    </p:spTree>
    <p:extLst>
      <p:ext uri="{BB962C8B-B14F-4D97-AF65-F5344CB8AC3E}">
        <p14:creationId xmlns:p14="http://schemas.microsoft.com/office/powerpoint/2010/main" val="2760002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8B7973-5F22-7002-A222-6900D3FF5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Čo je </a:t>
            </a:r>
            <a:r>
              <a:rPr lang="sk-SK" dirty="0" err="1"/>
              <a:t>s.r.o</a:t>
            </a:r>
            <a:r>
              <a:rPr lang="sk-SK" dirty="0"/>
              <a:t>.?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B267DA4-A7A5-8F4B-7FDA-D67F9542D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spoločnosť s ručením obmedzeným môže založiť jeden alebo niekoľko spoločníkov, maximálny počet spoločníkov je 50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za záväzky spoločnosti ručia všetci spoločníci obmedzene, </a:t>
            </a:r>
            <a:br>
              <a:rPr lang="sk-SK" dirty="0"/>
            </a:br>
            <a:r>
              <a:rPr lang="sk-SK" dirty="0"/>
              <a:t>iba do výšky svojho nesplateného vkladu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vklad musia zložiť vopred a musí byť spolu minimálne 5 000 €, vklad každého spoločníka musí byť aspoň 750 €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najvyšším orgánom </a:t>
            </a:r>
            <a:r>
              <a:rPr lang="sk-SK" dirty="0" err="1"/>
              <a:t>s.r.o</a:t>
            </a:r>
            <a:r>
              <a:rPr lang="sk-SK" dirty="0"/>
              <a:t>. je valné zhromaždenie, tvorené zo spoločníkov, môže byť ustanovená aj dozorná rada </a:t>
            </a:r>
          </a:p>
        </p:txBody>
      </p:sp>
    </p:spTree>
    <p:extLst>
      <p:ext uri="{BB962C8B-B14F-4D97-AF65-F5344CB8AC3E}">
        <p14:creationId xmlns:p14="http://schemas.microsoft.com/office/powerpoint/2010/main" val="563990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D38B5C-AF1C-DEF1-3912-0BC016171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Aký je postup pri založení </a:t>
            </a:r>
            <a:r>
              <a:rPr lang="sk-SK" dirty="0" err="1"/>
              <a:t>s.r.o</a:t>
            </a:r>
            <a:r>
              <a:rPr lang="sk-SK" dirty="0"/>
              <a:t>.?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52CEA14-77C6-D5E4-EA97-B25EC2C33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začať podnikať formou spoločnosti s ručením obmedzeným sa dá len po absolvovaní zákonom ustanoveného administratívneho procesu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preto každá osoba, ktorá sa rozhodne pre založenie </a:t>
            </a:r>
            <a:r>
              <a:rPr lang="sk-SK" dirty="0" err="1"/>
              <a:t>s.r.o</a:t>
            </a:r>
            <a:r>
              <a:rPr lang="sk-SK" dirty="0"/>
              <a:t>. musí realizovať viaceré úkony:</a:t>
            </a:r>
          </a:p>
        </p:txBody>
      </p:sp>
    </p:spTree>
    <p:extLst>
      <p:ext uri="{BB962C8B-B14F-4D97-AF65-F5344CB8AC3E}">
        <p14:creationId xmlns:p14="http://schemas.microsoft.com/office/powerpoint/2010/main" val="18619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F7DF2D-2A5B-3DC9-C92F-1A8BA8883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219" y="523081"/>
            <a:ext cx="10523561" cy="581183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určiť predmet podnikania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určiť sídlo spoločnosti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určiť obchodné meno spoločnosti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určiť spoločníkov, konateľov a správcu vkladu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vypracovať zakladateľské dokumenty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ohlásiť živnosť pre </a:t>
            </a:r>
            <a:r>
              <a:rPr lang="sk-SK" dirty="0" err="1"/>
              <a:t>s.r.o</a:t>
            </a:r>
            <a:r>
              <a:rPr lang="sk-SK" dirty="0"/>
              <a:t>. živnostenskému úradu za účelom získania živnostenského oprávnenia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získať súhlas správcu dane a Sociálnej poisťovne v prípade dlhov na daniach a poistnom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podať návrh na zápis </a:t>
            </a:r>
            <a:r>
              <a:rPr lang="sk-SK" dirty="0" err="1"/>
              <a:t>s.r.o</a:t>
            </a:r>
            <a:r>
              <a:rPr lang="sk-SK" dirty="0"/>
              <a:t>. do obchodného registra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10711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EF9856-347B-F783-38F4-E5471CD47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Aký je rozdiel medzi založením a vznikom </a:t>
            </a:r>
            <a:r>
              <a:rPr lang="sk-SK" dirty="0" err="1"/>
              <a:t>s.r.o</a:t>
            </a:r>
            <a:r>
              <a:rPr lang="sk-SK" dirty="0"/>
              <a:t>.?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9136AE0-50AB-D6D8-3C69-A8195894B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76046" cy="435133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dirty="0" err="1"/>
              <a:t>s.r.o</a:t>
            </a:r>
            <a:r>
              <a:rPr lang="sk-SK" dirty="0"/>
              <a:t>. sa zakladá spoločenskou zmluvou (v prípade viacerých zakladateľov/spoločníkov) alebo zakladateľskou listinou </a:t>
            </a:r>
            <a:br>
              <a:rPr lang="sk-SK" dirty="0"/>
            </a:br>
            <a:r>
              <a:rPr lang="sk-SK" dirty="0"/>
              <a:t>(v prípade, že spoločnosť zakladá iba jeden zakladateľ/spoločník)</a:t>
            </a:r>
          </a:p>
          <a:p>
            <a:pPr>
              <a:buFont typeface="Arial" panose="020B0604020202020204" pitchFamily="34" charset="0"/>
              <a:buChar char="•"/>
            </a:pPr>
            <a:endParaRPr lang="sk-SK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samotný vznik </a:t>
            </a:r>
            <a:r>
              <a:rPr lang="sk-SK" dirty="0" err="1"/>
              <a:t>s.r.o</a:t>
            </a:r>
            <a:r>
              <a:rPr lang="sk-SK" dirty="0"/>
              <a:t>. však nastáva až jej zápisom do obchodného registra – týmto okamihom nadobúda </a:t>
            </a:r>
            <a:r>
              <a:rPr lang="sk-SK" dirty="0" err="1"/>
              <a:t>s.r.o</a:t>
            </a:r>
            <a:r>
              <a:rPr lang="sk-SK" dirty="0"/>
              <a:t>. právnu subjektivitu, </a:t>
            </a:r>
            <a:br>
              <a:rPr lang="sk-SK" dirty="0"/>
            </a:br>
            <a:r>
              <a:rPr lang="sk-SK" dirty="0"/>
              <a:t>tzn. spôsobilosť mať práva a povinnosti a spôsobilosť na právne úkony (napr. uzatvárať obchodné zmluvy)</a:t>
            </a:r>
          </a:p>
        </p:txBody>
      </p:sp>
    </p:spTree>
    <p:extLst>
      <p:ext uri="{BB962C8B-B14F-4D97-AF65-F5344CB8AC3E}">
        <p14:creationId xmlns:p14="http://schemas.microsoft.com/office/powerpoint/2010/main" val="3283934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0C66E4-8487-C33B-4A07-2BD0EF48D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Ktoré osoby nemôžu založiť </a:t>
            </a:r>
            <a:r>
              <a:rPr lang="sk-SK" dirty="0" err="1"/>
              <a:t>s.r.o</a:t>
            </a:r>
            <a:r>
              <a:rPr lang="sk-SK" dirty="0"/>
              <a:t>.?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3A82A8B-10C1-BC7E-5C10-73EA3F7C7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k-SK" dirty="0"/>
              <a:t>Podľa Obchodného zákonníka nemôže </a:t>
            </a:r>
            <a:r>
              <a:rPr lang="sk-SK" dirty="0" err="1"/>
              <a:t>s.r.o</a:t>
            </a:r>
            <a:r>
              <a:rPr lang="sk-SK" dirty="0"/>
              <a:t>. založiť osoba, ktorá: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je vedená v zozname daňových dlžníkov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má evidované nedoplatky na sociálnom poistení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je v registri vydaných poverení na vykonanie exekúcie</a:t>
            </a:r>
            <a:r>
              <a:rPr lang="sk-SK" sz="2300" dirty="0"/>
              <a:t>*</a:t>
            </a:r>
            <a:r>
              <a:rPr lang="sk-SK" dirty="0"/>
              <a:t> </a:t>
            </a:r>
            <a:r>
              <a:rPr lang="sk-SK" sz="2000" dirty="0"/>
              <a:t>(od 1. 10. 2020)</a:t>
            </a:r>
          </a:p>
          <a:p>
            <a:pPr marL="0" indent="0">
              <a:buNone/>
            </a:pPr>
            <a:endParaRPr lang="sk-SK" sz="1000" dirty="0"/>
          </a:p>
          <a:p>
            <a:pPr marL="0" indent="0">
              <a:buNone/>
            </a:pPr>
            <a:r>
              <a:rPr lang="sk-SK" dirty="0"/>
              <a:t>V prvých dvoch prípadoch to ale neplatí, ak daňový úrad alebo colný úrad udelí osobe (dlžníkovi) súhlas na založenie spoločnosti, teda za predpokladu ich súhlasu môže dôjsť </a:t>
            </a:r>
            <a:br>
              <a:rPr lang="sk-SK" dirty="0"/>
            </a:br>
            <a:r>
              <a:rPr lang="sk-SK" dirty="0"/>
              <a:t>k založeniu </a:t>
            </a:r>
            <a:r>
              <a:rPr lang="sk-SK" dirty="0" err="1"/>
              <a:t>s.r.o</a:t>
            </a:r>
            <a:r>
              <a:rPr lang="sk-SK" dirty="0"/>
              <a:t>. (spravidla, ak dlžník svoje dlhy uhradil). Súhlas sa následne prikladá </a:t>
            </a:r>
            <a:br>
              <a:rPr lang="sk-SK" dirty="0"/>
            </a:br>
            <a:r>
              <a:rPr lang="sk-SK" dirty="0"/>
              <a:t>k návrhu na zápis </a:t>
            </a:r>
            <a:r>
              <a:rPr lang="sk-SK" dirty="0" err="1"/>
              <a:t>s.r.o</a:t>
            </a:r>
            <a:r>
              <a:rPr lang="sk-SK" dirty="0"/>
              <a:t>. do obchodného registra.  Registrový súd v rámci zápisového konania preveruje, či má osoba (zakladateľ </a:t>
            </a:r>
            <a:r>
              <a:rPr lang="sk-SK" dirty="0" err="1"/>
              <a:t>s.r.o</a:t>
            </a:r>
            <a:r>
              <a:rPr lang="sk-SK" dirty="0"/>
              <a:t>.) nedoplatky na daniach alebo sociálnom poistení. Ak zistí, že ich má, nezapíše </a:t>
            </a:r>
            <a:r>
              <a:rPr lang="sk-SK" dirty="0" err="1"/>
              <a:t>s.r.o</a:t>
            </a:r>
            <a:r>
              <a:rPr lang="sk-SK" dirty="0"/>
              <a:t>. do obchodného registra. Výnimkou je len prípad, keď došlo k uhradeniu dlhu, čo preukáže zakladateľ doložením súhlasu príslušného úradu registrovému súdu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9CCADA66-583B-C7E2-E3FA-0C67B1DE07A4}"/>
              </a:ext>
            </a:extLst>
          </p:cNvPr>
          <p:cNvSpPr txBox="1"/>
          <p:nvPr/>
        </p:nvSpPr>
        <p:spPr>
          <a:xfrm>
            <a:off x="838200" y="6417812"/>
            <a:ext cx="76370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/>
              <a:t>*exekúcia je vládou schválený spôsob vymáhania dlhov, pre ktorý existujú jasne definované pravidlá</a:t>
            </a:r>
          </a:p>
        </p:txBody>
      </p:sp>
    </p:spTree>
    <p:extLst>
      <p:ext uri="{BB962C8B-B14F-4D97-AF65-F5344CB8AC3E}">
        <p14:creationId xmlns:p14="http://schemas.microsoft.com/office/powerpoint/2010/main" val="557333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43E746-8AB9-A21F-D0E2-90C085CAE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Aká je výška základného imania a vkladu spoločníka pri </a:t>
            </a:r>
            <a:r>
              <a:rPr lang="sk-SK" dirty="0" err="1"/>
              <a:t>s.r.o</a:t>
            </a:r>
            <a:r>
              <a:rPr lang="sk-SK" dirty="0"/>
              <a:t>.?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B62563F-1BC4-AD64-DD7C-B970FF662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Základné imanie </a:t>
            </a:r>
            <a:r>
              <a:rPr lang="sk-SK" dirty="0" err="1"/>
              <a:t>s.r.o</a:t>
            </a:r>
            <a:r>
              <a:rPr lang="sk-SK" dirty="0"/>
              <a:t>. predstavuje peňažné vyjadrenie súhrnu peňažných a nepeňažných vkladov všetkých spoločníkov do spoločnosti. Jeho hodnota musí byť minimálne 5 000€.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Výška vkladu určuje obchodný podiel každého spoločníka, čiže vymedzuje rozsah jeho práv a povinností voči spoločnosti. Hodnota vkladu každého spoločníka musí byť minimálne 750€.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Výška základného imania a výška vkladu každého spoločníka musia tvoriť obsah spoločenskej zmluvy. Zároveň sa výška základného imania zapisuje do obchodného registra. 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28AA7FD1-193D-7130-8DEF-451CDBA27A2D}"/>
              </a:ext>
            </a:extLst>
          </p:cNvPr>
          <p:cNvSpPr txBox="1"/>
          <p:nvPr/>
        </p:nvSpPr>
        <p:spPr>
          <a:xfrm>
            <a:off x="838200" y="6417812"/>
            <a:ext cx="76370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/>
              <a:t>*imanie – majetok</a:t>
            </a:r>
          </a:p>
        </p:txBody>
      </p:sp>
    </p:spTree>
    <p:extLst>
      <p:ext uri="{BB962C8B-B14F-4D97-AF65-F5344CB8AC3E}">
        <p14:creationId xmlns:p14="http://schemas.microsoft.com/office/powerpoint/2010/main" val="1713215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3DF7C6-F0B4-24CC-E899-BD8E091A8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Akú adresu si zvoliť ako sídlo </a:t>
            </a:r>
            <a:r>
              <a:rPr lang="sk-SK" dirty="0" err="1"/>
              <a:t>s.r.o</a:t>
            </a:r>
            <a:r>
              <a:rPr lang="sk-SK" dirty="0"/>
              <a:t>.?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37EBA5D-EB0D-9CD4-1912-7E6D1BA34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k-SK" dirty="0"/>
              <a:t>Pri zakladaní </a:t>
            </a:r>
            <a:r>
              <a:rPr lang="sk-SK" dirty="0" err="1"/>
              <a:t>s.r.o</a:t>
            </a:r>
            <a:r>
              <a:rPr lang="sk-SK" dirty="0"/>
              <a:t>. treba ako jednu z vecí určiť aj jej sídlo, teda adresu, ktorá bude ako sídlo spoločnosti zapísaná v obchodnom registri.</a:t>
            </a:r>
            <a:endParaRPr lang="sk-SK" sz="1300" dirty="0"/>
          </a:p>
          <a:p>
            <a:pPr marL="0" indent="0">
              <a:buNone/>
            </a:pPr>
            <a:r>
              <a:rPr lang="sk-SK" dirty="0"/>
              <a:t>Podnikateľ si ako sídlo môže zvoliť: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adresu nehnuteľnosti, ktorú sám vlastní (napr. svoj byt, rodinný dom)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k-SK" dirty="0"/>
              <a:t>adresu ktorejkoľvek inej nehnuteľnosti, čiže aj takej, ktorej nie je vlastníkom (napr. prenajatý nebytový priestor).</a:t>
            </a:r>
          </a:p>
          <a:p>
            <a:pPr marL="0" indent="0">
              <a:buNone/>
            </a:pPr>
            <a:endParaRPr lang="sk-SK" sz="1300" dirty="0"/>
          </a:p>
          <a:p>
            <a:pPr marL="0" indent="0">
              <a:buNone/>
            </a:pPr>
            <a:r>
              <a:rPr lang="sk-SK" dirty="0"/>
              <a:t>Od 1. 10. 2020 však treba k zriadeniu sídla (na zápis do obchodného registra) písomný súhlas vlastníka nehnuteľnosti (napr. prenajímateľa) </a:t>
            </a:r>
            <a:br>
              <a:rPr lang="sk-SK" dirty="0"/>
            </a:br>
            <a:r>
              <a:rPr lang="sk-SK" dirty="0"/>
              <a:t>s úradne osvedčeným podpisom (u notára alebo na matrike).</a:t>
            </a:r>
          </a:p>
        </p:txBody>
      </p:sp>
    </p:spTree>
    <p:extLst>
      <p:ext uri="{BB962C8B-B14F-4D97-AF65-F5344CB8AC3E}">
        <p14:creationId xmlns:p14="http://schemas.microsoft.com/office/powerpoint/2010/main" val="4214494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5FBECA-3351-8582-1E12-E498B0D16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Zdroje: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8847D42-6F9C-F5C3-EC1A-124383F32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k-SK" sz="2000" dirty="0">
                <a:hlinkClick r:id="rId2"/>
              </a:rPr>
              <a:t>https://www.podnikajte.sk/sro/vsetko-o-sro-otazky-odpovede</a:t>
            </a:r>
            <a:endParaRPr lang="sk-SK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>
                <a:hlinkClick r:id="rId3"/>
              </a:rPr>
              <a:t>https://www.akmv.sk/druhy-a-typy-obchodnych-spolocnosti-na-slovensku/</a:t>
            </a:r>
            <a:endParaRPr lang="sk-SK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sk-SK" sz="2000" dirty="0">
                <a:hlinkClick r:id="rId4"/>
              </a:rPr>
              <a:t>https://www.mzdovecentrum.sk/aktuality/exekucia-co-to-je-a-kedy-je-uz-neskoro-o-nej-uvazovat-inzercia.htm</a:t>
            </a:r>
            <a:r>
              <a:rPr lang="sk-SK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4675182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Custom 33">
      <a:dk1>
        <a:sysClr val="windowText" lastClr="000000"/>
      </a:dk1>
      <a:lt1>
        <a:sysClr val="window" lastClr="FFFFFF"/>
      </a:lt1>
      <a:dk2>
        <a:srgbClr val="201449"/>
      </a:dk2>
      <a:lt2>
        <a:srgbClr val="F3F0E9"/>
      </a:lt2>
      <a:accent1>
        <a:srgbClr val="E45221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954F72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Preskúmať</Template>
  <TotalTime>71</TotalTime>
  <Words>760</Words>
  <Application>Microsoft Office PowerPoint</Application>
  <PresentationFormat>Širokouhlá</PresentationFormat>
  <Paragraphs>47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4" baseType="lpstr">
      <vt:lpstr>Arial</vt:lpstr>
      <vt:lpstr>Avenir Next LT Pro</vt:lpstr>
      <vt:lpstr>AvenirNext LT Pro Medium</vt:lpstr>
      <vt:lpstr>Posterama</vt:lpstr>
      <vt:lpstr>ExploreVTI</vt:lpstr>
      <vt:lpstr>Spoločnosť s ručením obmedzeným</vt:lpstr>
      <vt:lpstr>Čo je s.r.o.?</vt:lpstr>
      <vt:lpstr>Aký je postup pri založení s.r.o.?</vt:lpstr>
      <vt:lpstr>Prezentácia programu PowerPoint</vt:lpstr>
      <vt:lpstr>Aký je rozdiel medzi založením a vznikom s.r.o.?</vt:lpstr>
      <vt:lpstr>Ktoré osoby nemôžu založiť s.r.o.?</vt:lpstr>
      <vt:lpstr>Aká je výška základného imania a vkladu spoločníka pri s.r.o.?</vt:lpstr>
      <vt:lpstr>Akú adresu si zvoliť ako sídlo s.r.o.?</vt:lpstr>
      <vt:lpstr>Zdroje: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Spoločnosť s ručením obmedzeným</dc:title>
  <dc:creator>Katarína Medveďová</dc:creator>
  <cp:lastModifiedBy>Katarína Medveďová</cp:lastModifiedBy>
  <cp:revision>3</cp:revision>
  <dcterms:created xsi:type="dcterms:W3CDTF">2024-02-19T15:59:30Z</dcterms:created>
  <dcterms:modified xsi:type="dcterms:W3CDTF">2024-02-26T18:12:06Z</dcterms:modified>
</cp:coreProperties>
</file>