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7B01D7-1FD2-4817-8D7B-4ECDF79F1AC0}" type="datetimeFigureOut">
              <a:rPr lang="pl-PL" smtClean="0"/>
              <a:t>26.06.2023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A69E49-6ED6-4597-815F-A7EF2AC5ACAA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Zajęcia terenowe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Szkolne Koło LOP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Zajęcia terenowe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W dniu </a:t>
            </a: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12.06.2023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członkowie LOP wraz z opiekunem grupy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Joanną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Garwolińską, wyruszyli na zajęcia terenowe, których celem było badanie wody i obserwacja zbiorników wodnych w okolicy szkoły: woda w jeziorku mleczarskim, rzeczce </a:t>
            </a:r>
            <a:r>
              <a:rPr lang="pl-PL" sz="3100" dirty="0" err="1" smtClean="0">
                <a:latin typeface="Times New Roman" pitchFamily="18" charset="0"/>
                <a:cs typeface="Times New Roman" pitchFamily="18" charset="0"/>
              </a:rPr>
              <a:t>Suszycy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3100" dirty="0" err="1" smtClean="0">
                <a:latin typeface="Times New Roman" pitchFamily="18" charset="0"/>
                <a:cs typeface="Times New Roman" pitchFamily="18" charset="0"/>
              </a:rPr>
              <a:t>rzecze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 Łynie, jeziorku </a:t>
            </a:r>
            <a:r>
              <a:rPr lang="pl-PL" sz="3100" dirty="0" err="1" smtClean="0">
                <a:latin typeface="Times New Roman" pitchFamily="18" charset="0"/>
                <a:cs typeface="Times New Roman" pitchFamily="18" charset="0"/>
              </a:rPr>
              <a:t>bartbetowskim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, fontannie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. Badano również wodę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do picia z butelek. Badając wodę uczniowie sprawdzali przejrzystość wody, </a:t>
            </a:r>
            <a:r>
              <a:rPr lang="pl-PL" sz="31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, temperaturę. Młodzi odkrywcy wykorzystali wodę z jeziora i rzeki, którą przefiltrowali za pomocą wykonanych przez siebie filtrów, a czystą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wodę otrzymaną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z przesączu wykorzystali do podlania roślin.</a:t>
            </a:r>
          </a:p>
          <a:p>
            <a:endParaRPr lang="pl-PL" dirty="0"/>
          </a:p>
        </p:txBody>
      </p:sp>
      <p:pic>
        <p:nvPicPr>
          <p:cNvPr id="1026" name="Picture 2" descr="C:\Users\Mariola\Desktop\certyfikat\IMG_20230612_090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4"/>
            <a:ext cx="2714644" cy="2214578"/>
          </a:xfrm>
          <a:prstGeom prst="rect">
            <a:avLst/>
          </a:prstGeom>
          <a:noFill/>
        </p:spPr>
      </p:pic>
      <p:pic>
        <p:nvPicPr>
          <p:cNvPr id="1028" name="Picture 4" descr="C:\Users\Mariola\Desktop\certyfikat\IMG_20230612_092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328614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Zajęcia terenowe</a:t>
            </a:r>
            <a:endParaRPr lang="pl-PL" dirty="0"/>
          </a:p>
        </p:txBody>
      </p:sp>
      <p:pic>
        <p:nvPicPr>
          <p:cNvPr id="2050" name="Picture 2" descr="C:\Users\Mariola\Desktop\certyfikat\IMG_20230612_0924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0175"/>
            <a:ext cx="3059575" cy="3500462"/>
          </a:xfrm>
          <a:prstGeom prst="rect">
            <a:avLst/>
          </a:prstGeom>
          <a:noFill/>
        </p:spPr>
      </p:pic>
      <p:pic>
        <p:nvPicPr>
          <p:cNvPr id="2051" name="Picture 3" descr="C:\Users\Mariola\Desktop\certyfikat\IMG_20230612_09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357299"/>
            <a:ext cx="3657600" cy="3143272"/>
          </a:xfrm>
          <a:prstGeom prst="rect">
            <a:avLst/>
          </a:prstGeom>
          <a:noFill/>
        </p:spPr>
      </p:pic>
      <p:pic>
        <p:nvPicPr>
          <p:cNvPr id="2052" name="Picture 4" descr="C:\Users\Mariola\Desktop\certyfikat\IMG_20230612_09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2786082" cy="2786082"/>
          </a:xfrm>
          <a:prstGeom prst="rect">
            <a:avLst/>
          </a:prstGeom>
          <a:noFill/>
        </p:spPr>
      </p:pic>
      <p:pic>
        <p:nvPicPr>
          <p:cNvPr id="2053" name="Picture 5" descr="C:\Users\Mariola\Desktop\certyfikat\IMG_20230612_092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86256"/>
            <a:ext cx="2419337" cy="241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103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Przesilenie</vt:lpstr>
      <vt:lpstr>Zajęcia terenowe</vt:lpstr>
      <vt:lpstr>Zajęcia terenowe</vt:lpstr>
      <vt:lpstr>Zajęcia terenowe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terenowe</dc:title>
  <dc:creator>Mariola</dc:creator>
  <cp:lastModifiedBy>Mariola</cp:lastModifiedBy>
  <cp:revision>1</cp:revision>
  <dcterms:created xsi:type="dcterms:W3CDTF">2023-06-26T13:03:48Z</dcterms:created>
  <dcterms:modified xsi:type="dcterms:W3CDTF">2023-06-26T13:11:25Z</dcterms:modified>
</cp:coreProperties>
</file>