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81344-B8B7-41BB-9874-A0903B7F9C65}" type="datetimeFigureOut">
              <a:rPr lang="pl-PL" smtClean="0"/>
              <a:pPr/>
              <a:t>27.06.2023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5CB49-163F-40DE-8080-FCB7F0F605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81344-B8B7-41BB-9874-A0903B7F9C65}" type="datetimeFigureOut">
              <a:rPr lang="pl-PL" smtClean="0"/>
              <a:pPr/>
              <a:t>27.06.2023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5CB49-163F-40DE-8080-FCB7F0F605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81344-B8B7-41BB-9874-A0903B7F9C65}" type="datetimeFigureOut">
              <a:rPr lang="pl-PL" smtClean="0"/>
              <a:pPr/>
              <a:t>27.06.2023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5CB49-163F-40DE-8080-FCB7F0F605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81344-B8B7-41BB-9874-A0903B7F9C65}" type="datetimeFigureOut">
              <a:rPr lang="pl-PL" smtClean="0"/>
              <a:pPr/>
              <a:t>27.06.2023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5CB49-163F-40DE-8080-FCB7F0F605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81344-B8B7-41BB-9874-A0903B7F9C65}" type="datetimeFigureOut">
              <a:rPr lang="pl-PL" smtClean="0"/>
              <a:pPr/>
              <a:t>27.06.2023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5CB49-163F-40DE-8080-FCB7F0F605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81344-B8B7-41BB-9874-A0903B7F9C65}" type="datetimeFigureOut">
              <a:rPr lang="pl-PL" smtClean="0"/>
              <a:pPr/>
              <a:t>27.06.2023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5CB49-163F-40DE-8080-FCB7F0F605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81344-B8B7-41BB-9874-A0903B7F9C65}" type="datetimeFigureOut">
              <a:rPr lang="pl-PL" smtClean="0"/>
              <a:pPr/>
              <a:t>27.06.2023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5CB49-163F-40DE-8080-FCB7F0F605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81344-B8B7-41BB-9874-A0903B7F9C65}" type="datetimeFigureOut">
              <a:rPr lang="pl-PL" smtClean="0"/>
              <a:pPr/>
              <a:t>27.06.2023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5CB49-163F-40DE-8080-FCB7F0F605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81344-B8B7-41BB-9874-A0903B7F9C65}" type="datetimeFigureOut">
              <a:rPr lang="pl-PL" smtClean="0"/>
              <a:pPr/>
              <a:t>27.06.2023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5CB49-163F-40DE-8080-FCB7F0F605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81344-B8B7-41BB-9874-A0903B7F9C65}" type="datetimeFigureOut">
              <a:rPr lang="pl-PL" smtClean="0"/>
              <a:pPr/>
              <a:t>27.06.2023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5CB49-163F-40DE-8080-FCB7F0F605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81344-B8B7-41BB-9874-A0903B7F9C65}" type="datetimeFigureOut">
              <a:rPr lang="pl-PL" smtClean="0"/>
              <a:pPr/>
              <a:t>27.06.2023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5CB49-163F-40DE-8080-FCB7F0F6053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E281344-B8B7-41BB-9874-A0903B7F9C65}" type="datetimeFigureOut">
              <a:rPr lang="pl-PL" smtClean="0"/>
              <a:pPr/>
              <a:t>27.06.2023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605CB49-163F-40DE-8080-FCB7F0F6053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Zajęcia terenowe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pl-PL" sz="1700" dirty="0" smtClean="0"/>
          </a:p>
          <a:p>
            <a:r>
              <a:rPr lang="pl-PL" sz="1700" dirty="0" smtClean="0"/>
              <a:t>Zajęcia </a:t>
            </a:r>
            <a:r>
              <a:rPr lang="pl-PL" sz="1700" dirty="0" smtClean="0"/>
              <a:t>terenowe na lekcji biologii  w klasie 8b odbyły się w dniu 7.06.2023. Uczniowie dyskutowali na temat racjonalnego gospodarowania zasobami przyrody. W ogrodzie dydaktycznym znajdującym się  na terenie szkoły ósmoklasiści korzystając z tablic dydaktycznych, dowiedzieli się w jaki sposób woda krąży w przyrodzie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Ćwiczenia z wykorzystaniem </a:t>
            </a:r>
            <a:r>
              <a:rPr lang="pl-PL" sz="2800" smtClean="0"/>
              <a:t>tablic dydaktycznych</a:t>
            </a:r>
            <a:endParaRPr lang="pl-PL" sz="2800" dirty="0"/>
          </a:p>
        </p:txBody>
      </p:sp>
      <p:pic>
        <p:nvPicPr>
          <p:cNvPr id="1026" name="Picture 2" descr="C:\Users\Mariola\Desktop\certyfikat\IMG_20230616_09572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" y="758825"/>
            <a:ext cx="2843204" cy="2843204"/>
          </a:xfrm>
          <a:prstGeom prst="rect">
            <a:avLst/>
          </a:prstGeom>
          <a:noFill/>
        </p:spPr>
      </p:pic>
      <p:pic>
        <p:nvPicPr>
          <p:cNvPr id="1027" name="Picture 3" descr="C:\Users\Mariola\Desktop\certyfikat\IMG_20230616_0957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2500306"/>
            <a:ext cx="2500330" cy="2500330"/>
          </a:xfrm>
          <a:prstGeom prst="rect">
            <a:avLst/>
          </a:prstGeom>
          <a:noFill/>
        </p:spPr>
      </p:pic>
      <p:pic>
        <p:nvPicPr>
          <p:cNvPr id="1028" name="Picture 4" descr="C:\Users\Mariola\Desktop\certyfikat\IMG_20230616_09571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6150" y="759619"/>
            <a:ext cx="2887684" cy="2887684"/>
          </a:xfrm>
          <a:prstGeom prst="rect">
            <a:avLst/>
          </a:prstGeom>
          <a:noFill/>
        </p:spPr>
      </p:pic>
      <p:pic>
        <p:nvPicPr>
          <p:cNvPr id="1029" name="Picture 5" descr="C:\Users\Mariola\Desktop\certyfikat\IMG_20230616_0957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3071811"/>
            <a:ext cx="2205023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</TotalTime>
  <Words>54</Words>
  <Application>Microsoft Office PowerPoint</Application>
  <PresentationFormat>Pokaz na ekranie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Aspekt</vt:lpstr>
      <vt:lpstr>Zajęcia terenowe</vt:lpstr>
      <vt:lpstr>Ćwiczenia z wykorzystaniem tablic dydaktycznych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Zajęcia terenowe</dc:title>
  <dc:creator>Mariola</dc:creator>
  <cp:lastModifiedBy>Mariola</cp:lastModifiedBy>
  <cp:revision>2</cp:revision>
  <dcterms:created xsi:type="dcterms:W3CDTF">2023-06-27T07:19:40Z</dcterms:created>
  <dcterms:modified xsi:type="dcterms:W3CDTF">2023-06-27T07:28:49Z</dcterms:modified>
</cp:coreProperties>
</file>