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6" r:id="rId9"/>
    <p:sldId id="267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04D8-4307-4ECC-8B9C-5575F2BB0EC7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 Výraz s premennou.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Učivo 8. ročníka.</a:t>
            </a:r>
            <a:endParaRPr lang="sk-SK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Výraz s premennou.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Príklad zapísaný pomocou čísel, znakov matematických operácií, písmen malej abecedy ( nazývame ich premenné ) a zátvoriek nazývame</a:t>
            </a:r>
            <a:r>
              <a:rPr lang="sk-SK" b="1" dirty="0" smtClean="0"/>
              <a:t> výraz s premennou.</a:t>
            </a:r>
          </a:p>
          <a:p>
            <a:r>
              <a:rPr lang="sk-SK" dirty="0" smtClean="0"/>
              <a:t>Napríklad : 5a + 19b      4 x . 5y     ( 1,3a + 8 ) – 6a</a:t>
            </a:r>
          </a:p>
          <a:p>
            <a:r>
              <a:rPr lang="sk-SK" b="1" dirty="0" smtClean="0"/>
              <a:t>Hodnota</a:t>
            </a:r>
            <a:r>
              <a:rPr lang="sk-SK" dirty="0" smtClean="0"/>
              <a:t> výrazu s premennou: hodnotu výrazu dostaneme vtedy, ak za premenné dosadíme dané čísla, dostaneme číselný výraz a vypočítame ho.</a:t>
            </a:r>
          </a:p>
          <a:p>
            <a:r>
              <a:rPr lang="sk-SK" dirty="0" smtClean="0"/>
              <a:t>Výraz v zátvorke má vždy prednosť.</a:t>
            </a:r>
          </a:p>
          <a:p>
            <a:r>
              <a:rPr lang="sk-SK" dirty="0" smtClean="0"/>
              <a:t>Ak vo výraze nie sú zátvorky, má násobenie a delenie vždy prednosť pred sčítaním a odčítaním.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Ako určíme hodnotu výrazu s premennou?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Príklad: Určte hodnotu výrazu s premennou:</a:t>
            </a:r>
          </a:p>
          <a:p>
            <a:pPr>
              <a:buNone/>
            </a:pPr>
            <a:r>
              <a:rPr lang="sk-SK" dirty="0" smtClean="0"/>
              <a:t>3x + 5 ak x postupne nadobúda hodnotu 2; -2,5; 0.</a:t>
            </a:r>
          </a:p>
          <a:p>
            <a:pPr>
              <a:buNone/>
            </a:pPr>
            <a:r>
              <a:rPr lang="sk-SK" dirty="0" smtClean="0"/>
              <a:t>Riešenie : 3x + 5 = 3.2 + 5 = 6 + 5 = 11</a:t>
            </a:r>
          </a:p>
          <a:p>
            <a:pPr>
              <a:buNone/>
            </a:pPr>
            <a:r>
              <a:rPr lang="sk-SK" dirty="0" smtClean="0"/>
              <a:t>                   3x + 5 = 3 . (-2,5 ) + 5 = - 7,5 + 5 = - 2,5</a:t>
            </a:r>
          </a:p>
          <a:p>
            <a:pPr>
              <a:buNone/>
            </a:pPr>
            <a:r>
              <a:rPr lang="sk-SK" dirty="0" smtClean="0"/>
              <a:t>                   3x + 5 = 3 . 0 + 5 = 0 + 5 = 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Počet členov výrazu.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O počte členov výrazu rozhodujú znamienka +, - . Napríklad : jednočleny sú výrazy – 8x; 6a; - 9,5y ...</a:t>
            </a:r>
          </a:p>
          <a:p>
            <a:r>
              <a:rPr lang="sk-SK" dirty="0" smtClean="0"/>
              <a:t>Dvojčleny sú napríklad výrazy : x – 1,2; 10r + 15; 5x – y...</a:t>
            </a:r>
          </a:p>
          <a:p>
            <a:r>
              <a:rPr lang="sk-SK" dirty="0" smtClean="0"/>
              <a:t>Sú to súčty alebo rozdiely jednočlenov.</a:t>
            </a:r>
          </a:p>
          <a:p>
            <a:r>
              <a:rPr lang="sk-SK" dirty="0" smtClean="0"/>
              <a:t>Podobne poznáme </a:t>
            </a:r>
            <a:r>
              <a:rPr lang="sk-SK" dirty="0" err="1" smtClean="0"/>
              <a:t>trojčleny</a:t>
            </a:r>
            <a:r>
              <a:rPr lang="sk-SK" dirty="0" smtClean="0"/>
              <a:t>, </a:t>
            </a:r>
            <a:r>
              <a:rPr lang="sk-SK" dirty="0" err="1" smtClean="0"/>
              <a:t>štvorčleny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Teda o počte členov rozhodujú súčty a rozdiely.</a:t>
            </a: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Výraz s premennou.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4040188" cy="639762"/>
          </a:xfrm>
        </p:spPr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Zopakujme si: číselný výraz 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Je zápis pomocou čísel, znakov matematických výkonov a zátvoriek.</a:t>
            </a:r>
          </a:p>
          <a:p>
            <a:r>
              <a:rPr lang="sk-SK" dirty="0" smtClean="0"/>
              <a:t>Napríklad : ( 25 -6 ) . 4 : 2</a:t>
            </a:r>
          </a:p>
          <a:p>
            <a:r>
              <a:rPr lang="sk-SK" dirty="0" smtClean="0"/>
              <a:t>5 + 2 . 3 – 1</a:t>
            </a:r>
          </a:p>
          <a:p>
            <a:r>
              <a:rPr lang="sk-SK" dirty="0" smtClean="0"/>
              <a:t>Hodnota číselného výrazu – vypočítame daný výraz.</a:t>
            </a:r>
          </a:p>
          <a:p>
            <a:r>
              <a:rPr lang="sk-SK" dirty="0" smtClean="0"/>
              <a:t>Napríklad : 5 + 2 . 3 – 1 = 5 + 6 – 1 = 11 – 1 = 10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Výrazy s premennou.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Je zápis pomocou čísel, znakov matematických výkonov, zátvoriek a premenných (neznámych), ktoré zapisujeme pomocou malých písmen 2x – 4y + 5</a:t>
            </a:r>
          </a:p>
          <a:p>
            <a:r>
              <a:rPr lang="sk-SK" dirty="0" smtClean="0"/>
              <a:t>Premenné : ľubovoľné písmená vo výrazoch x, y, a, b...</a:t>
            </a:r>
          </a:p>
          <a:p>
            <a:r>
              <a:rPr lang="sk-SK" dirty="0" smtClean="0"/>
              <a:t>Číselný koeficient : číslo pri premennej 2,4</a:t>
            </a:r>
          </a:p>
          <a:p>
            <a:r>
              <a:rPr lang="sk-SK" dirty="0" smtClean="0"/>
              <a:t>O počte členov vo výraze rozhoduje počet znamienok + a -. Násobenie a delenie o počte členov vo výraze nerozhoduje.</a:t>
            </a:r>
          </a:p>
          <a:p>
            <a:r>
              <a:rPr lang="sk-SK" dirty="0" smtClean="0"/>
              <a:t>Napríklad : 5.x + 2.y + 9  tento výraz má tri členy, preto ho nazývame </a:t>
            </a:r>
            <a:r>
              <a:rPr lang="sk-SK" dirty="0" err="1" smtClean="0">
                <a:solidFill>
                  <a:srgbClr val="FF0000"/>
                </a:solidFill>
              </a:rPr>
              <a:t>trojčlen</a:t>
            </a:r>
            <a:r>
              <a:rPr lang="sk-SK" smtClean="0">
                <a:solidFill>
                  <a:srgbClr val="FF0000"/>
                </a:solidFill>
              </a:rPr>
              <a:t>.</a:t>
            </a:r>
            <a:endParaRPr lang="sk-SK" dirty="0" smtClean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Výrazy s premennou.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Opačný výraz k danému výrazu.</a:t>
            </a:r>
          </a:p>
          <a:p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V pôvodnom výraze všetky znamienka zameníme za opačné</a:t>
            </a:r>
          </a:p>
          <a:p>
            <a:r>
              <a:rPr lang="sk-SK" dirty="0" smtClean="0"/>
              <a:t>Pôvodný výraz   2x</a:t>
            </a:r>
          </a:p>
          <a:p>
            <a:pPr>
              <a:buNone/>
            </a:pPr>
            <a:r>
              <a:rPr lang="sk-SK" dirty="0" smtClean="0"/>
              <a:t>                                  8 + 3y</a:t>
            </a:r>
          </a:p>
          <a:p>
            <a:r>
              <a:rPr lang="sk-SK" dirty="0" smtClean="0"/>
              <a:t>Opačný výraz    - 2x</a:t>
            </a:r>
          </a:p>
          <a:p>
            <a:pPr>
              <a:buNone/>
            </a:pPr>
            <a:r>
              <a:rPr lang="sk-SK" dirty="0" smtClean="0"/>
              <a:t>                                 - 8 – 3y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Počtové výkony s výrazmi.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Sčítanie výrazov</a:t>
            </a:r>
          </a:p>
          <a:p>
            <a:r>
              <a:rPr lang="sk-SK" dirty="0" smtClean="0"/>
              <a:t>Výrazy s tou istou premennou sčítame tak, že sčítame ich číselné koeficienty a premennú opíšeme</a:t>
            </a:r>
            <a:endParaRPr lang="sk-SK" dirty="0"/>
          </a:p>
          <a:p>
            <a:pPr>
              <a:buNone/>
            </a:pPr>
            <a:r>
              <a:rPr lang="sk-SK" dirty="0" smtClean="0"/>
              <a:t>      5a + 2a + 9a = 16a</a:t>
            </a:r>
          </a:p>
          <a:p>
            <a:pPr>
              <a:buNone/>
            </a:pPr>
            <a:r>
              <a:rPr lang="sk-SK" dirty="0" smtClean="0"/>
              <a:t>      ( 5x + 8 )+ ( 7x + 3 ) = 12x + 11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Odčítanie výrazov</a:t>
            </a:r>
          </a:p>
          <a:p>
            <a:r>
              <a:rPr lang="sk-SK" dirty="0" smtClean="0"/>
              <a:t>Odčítať výraz znamená pripočítať opačný výraz</a:t>
            </a:r>
          </a:p>
          <a:p>
            <a:pPr>
              <a:buNone/>
            </a:pPr>
            <a:r>
              <a:rPr lang="sk-SK" dirty="0" smtClean="0"/>
              <a:t>      5a – ( 2a + 9a ) = 5a + ( - 2a – 9a ) = 5a – 11a = - 6a</a:t>
            </a:r>
          </a:p>
          <a:p>
            <a:pPr>
              <a:buNone/>
            </a:pPr>
            <a:r>
              <a:rPr lang="sk-SK" dirty="0" smtClean="0"/>
              <a:t>      ( 5x +8 ) – ( 7x + 3 ) = 5x + 8 + ( -7x – 3 ) = 5x + 8 -7x – 3 = - 2x + 5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Počtové výkony s výrazmi.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Násobenie výrazu číslom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Násobiť výraz číslom, znamená vynásobiť každý člen výrazu daným číslom</a:t>
            </a:r>
          </a:p>
          <a:p>
            <a:r>
              <a:rPr lang="sk-SK" dirty="0" smtClean="0"/>
              <a:t>Napríklad: </a:t>
            </a:r>
          </a:p>
          <a:p>
            <a:pPr>
              <a:buNone/>
            </a:pPr>
            <a:r>
              <a:rPr lang="sk-SK" dirty="0" smtClean="0"/>
              <a:t>     2. ( 2a + 3 ) = 2.2a + 2.3 =</a:t>
            </a:r>
          </a:p>
          <a:p>
            <a:pPr>
              <a:buNone/>
            </a:pPr>
            <a:r>
              <a:rPr lang="sk-SK" dirty="0" smtClean="0"/>
              <a:t>     4a + 6 alebo</a:t>
            </a:r>
          </a:p>
          <a:p>
            <a:pPr>
              <a:buNone/>
            </a:pPr>
            <a:r>
              <a:rPr lang="sk-SK" dirty="0" smtClean="0"/>
              <a:t>     ( 5x – 8 ) . 4 = 5x.4 -8.4 =  20x - 32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Delenie výrazu číslom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Deliť výraz číslom, znamená vydeliť týmto číslom každý člen výrazu</a:t>
            </a:r>
          </a:p>
          <a:p>
            <a:r>
              <a:rPr lang="sk-SK" dirty="0" smtClean="0"/>
              <a:t>Napríklad:</a:t>
            </a:r>
          </a:p>
          <a:p>
            <a:pPr>
              <a:buNone/>
            </a:pPr>
            <a:r>
              <a:rPr lang="sk-SK" dirty="0" smtClean="0"/>
              <a:t>     ( 3a + 9 ) : 3 = 3a:3 + 9:3 = </a:t>
            </a:r>
          </a:p>
          <a:p>
            <a:pPr>
              <a:buNone/>
            </a:pPr>
            <a:r>
              <a:rPr lang="sk-SK" dirty="0" smtClean="0"/>
              <a:t>     1a + 3 = a + 3</a:t>
            </a:r>
          </a:p>
          <a:p>
            <a:pPr>
              <a:buNone/>
            </a:pPr>
            <a:r>
              <a:rPr lang="sk-SK" dirty="0" smtClean="0"/>
              <a:t>     ( 15x – 5 ) = 15x:5 – 5:5 =</a:t>
            </a:r>
          </a:p>
          <a:p>
            <a:pPr>
              <a:buNone/>
            </a:pPr>
            <a:r>
              <a:rPr lang="sk-SK" dirty="0" smtClean="0"/>
              <a:t>      3x - 1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Ako riešiť úlohy s výrazmi s premennou.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Vo výraze 3x, ktorý predstavuje súčin 3 . x  sa číslo 3 nazýva </a:t>
            </a:r>
            <a:r>
              <a:rPr lang="sk-SK" b="1" dirty="0" smtClean="0"/>
              <a:t>číselný koeficient.</a:t>
            </a:r>
          </a:p>
          <a:p>
            <a:r>
              <a:rPr lang="sk-SK" b="1" dirty="0" smtClean="0"/>
              <a:t>Výrazy s tou istou premennou sčítame tak, že sčítame ich číselné koeficienty a premennú opíšeme.</a:t>
            </a:r>
          </a:p>
          <a:p>
            <a:r>
              <a:rPr lang="sk-SK" dirty="0" smtClean="0"/>
              <a:t>Napríklad : 3x + 9x = 12x</a:t>
            </a:r>
          </a:p>
          <a:p>
            <a:pPr>
              <a:buNone/>
            </a:pPr>
            <a:r>
              <a:rPr lang="sk-SK" dirty="0" smtClean="0"/>
              <a:t>                         11a + 14a = 25a</a:t>
            </a:r>
          </a:p>
          <a:p>
            <a:pPr>
              <a:buNone/>
            </a:pPr>
            <a:r>
              <a:rPr lang="sk-SK" b="1" dirty="0" smtClean="0"/>
              <a:t>Odčítať výrazy s premennou znamená pripočítať výraz opačný.</a:t>
            </a:r>
          </a:p>
          <a:p>
            <a:pPr>
              <a:buNone/>
            </a:pPr>
            <a:r>
              <a:rPr lang="sk-SK" dirty="0" smtClean="0"/>
              <a:t>Napríklad : 14x – ( 5x + 9 ) = 14x + ( -5x – 9 ) = 14x – 5x – 9 = 9x </a:t>
            </a:r>
            <a:r>
              <a:rPr lang="sk-SK" dirty="0" smtClean="0"/>
              <a:t>– 9</a:t>
            </a:r>
          </a:p>
          <a:p>
            <a:pPr>
              <a:buNone/>
            </a:pPr>
            <a:r>
              <a:rPr lang="sk-SK" b="1" dirty="0" smtClean="0"/>
              <a:t>Násobenie a delenie výrazov číslom si pozorne prečítajte v predchádzajúcom okne.</a:t>
            </a:r>
            <a:endParaRPr lang="sk-SK" b="1" dirty="0" smtClean="0"/>
          </a:p>
          <a:p>
            <a:pPr>
              <a:buNone/>
            </a:pPr>
            <a:endParaRPr lang="sk-SK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</a:rPr>
              <a:t>Vynímanie pred zátvorku.</a:t>
            </a:r>
            <a:endParaRPr lang="sk-SK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Pre členy výrazu 4a – 8 platí :</a:t>
            </a:r>
          </a:p>
          <a:p>
            <a:r>
              <a:rPr lang="sk-SK" dirty="0" smtClean="0"/>
              <a:t>Najväčší spoločný deliteľ čísel 4 a 8 je číslo 4.</a:t>
            </a:r>
          </a:p>
          <a:p>
            <a:r>
              <a:rPr lang="sk-SK" dirty="0" smtClean="0"/>
              <a:t>Inak povedané každý člen výrazu 4a – 8 je deliteľný číslom 4. Výraz 4a – 8 môžeme upraviť tak, že číslo 4 napíšeme pred zátvorku a každý člen výrazu v zátvorke ním vydelíme :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4a – 8 = 4.(4a:4 – 8:4 ) = 4.(a – 2 )</a:t>
            </a:r>
          </a:p>
          <a:p>
            <a:pPr>
              <a:buNone/>
            </a:pPr>
            <a:r>
              <a:rPr lang="sk-SK" dirty="0" smtClean="0"/>
              <a:t>Tejto úprave hovoríme </a:t>
            </a:r>
            <a:r>
              <a:rPr lang="sk-SK" dirty="0" smtClean="0">
                <a:solidFill>
                  <a:srgbClr val="C00000"/>
                </a:solidFill>
              </a:rPr>
              <a:t>vyňatie pred zátvorku. </a:t>
            </a:r>
          </a:p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Najväčšieho spoločného deliteľa všetkých členov výrazu napíšeme ( vyjmeme ) pred zátvorku.</a:t>
            </a:r>
          </a:p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V zátvorke zostanú členy, ktoré sme týmto deliteľom vydelili.</a:t>
            </a:r>
          </a:p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dirty="0" smtClean="0">
                <a:solidFill>
                  <a:srgbClr val="C00000"/>
                </a:solidFill>
              </a:rPr>
              <a:t>                      4a – 8 = 4.( a – 2 )            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883</Words>
  <Application>Microsoft Office PowerPoint</Application>
  <PresentationFormat>Prezentácia na obrazovke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 Výraz s premennou. </vt:lpstr>
      <vt:lpstr>Výraz s premennou.</vt:lpstr>
      <vt:lpstr>Ako určíme hodnotu výrazu s premennou?</vt:lpstr>
      <vt:lpstr>Počet členov výrazu.</vt:lpstr>
      <vt:lpstr>Výraz s premennou.</vt:lpstr>
      <vt:lpstr>Výrazy s premennou.</vt:lpstr>
      <vt:lpstr>Počtové výkony s výrazmi.</vt:lpstr>
      <vt:lpstr>Ako riešiť úlohy s výrazmi s premennou.</vt:lpstr>
      <vt:lpstr>Vynímanie pred zátvorku.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Premenná. Výraz. Rovnica.</dc:title>
  <dc:creator>Katarina Kovacova</dc:creator>
  <cp:lastModifiedBy>Katarina Kovacova</cp:lastModifiedBy>
  <cp:revision>29</cp:revision>
  <dcterms:created xsi:type="dcterms:W3CDTF">2020-04-29T09:35:21Z</dcterms:created>
  <dcterms:modified xsi:type="dcterms:W3CDTF">2020-11-09T16:26:17Z</dcterms:modified>
</cp:coreProperties>
</file>