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99A6525F-452B-418F-B465-6E27C1E344F9}" type="datetimeFigureOut">
              <a:rPr lang="pl-PL" smtClean="0"/>
              <a:t>2024-03-13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F8ECAE65-881F-4F0B-AEC7-5F32546464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61567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525F-452B-418F-B465-6E27C1E344F9}" type="datetimeFigureOut">
              <a:rPr lang="pl-PL" smtClean="0"/>
              <a:t>2024-03-13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CAE65-881F-4F0B-AEC7-5F32546464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4820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525F-452B-418F-B465-6E27C1E344F9}" type="datetimeFigureOut">
              <a:rPr lang="pl-PL" smtClean="0"/>
              <a:t>2024-03-13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CAE65-881F-4F0B-AEC7-5F32546464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6425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525F-452B-418F-B465-6E27C1E344F9}" type="datetimeFigureOut">
              <a:rPr lang="pl-PL" smtClean="0"/>
              <a:t>2024-03-13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CAE65-881F-4F0B-AEC7-5F32546464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32247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525F-452B-418F-B465-6E27C1E344F9}" type="datetimeFigureOut">
              <a:rPr lang="pl-PL" smtClean="0"/>
              <a:t>2024-03-13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CAE65-881F-4F0B-AEC7-5F32546464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82659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525F-452B-418F-B465-6E27C1E344F9}" type="datetimeFigureOut">
              <a:rPr lang="pl-PL" smtClean="0"/>
              <a:t>2024-03-13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CAE65-881F-4F0B-AEC7-5F32546464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2458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525F-452B-418F-B465-6E27C1E344F9}" type="datetimeFigureOut">
              <a:rPr lang="pl-PL" smtClean="0"/>
              <a:t>2024-03-13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CAE65-881F-4F0B-AEC7-5F32546464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90080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525F-452B-418F-B465-6E27C1E344F9}" type="datetimeFigureOut">
              <a:rPr lang="pl-PL" smtClean="0"/>
              <a:t>2024-03-13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CAE65-881F-4F0B-AEC7-5F32546464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88150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525F-452B-418F-B465-6E27C1E344F9}" type="datetimeFigureOut">
              <a:rPr lang="pl-PL" smtClean="0"/>
              <a:t>2024-03-13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CAE65-881F-4F0B-AEC7-5F32546464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4185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525F-452B-418F-B465-6E27C1E344F9}" type="datetimeFigureOut">
              <a:rPr lang="pl-PL" smtClean="0"/>
              <a:t>2024-03-13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CAE65-881F-4F0B-AEC7-5F32546464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7445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525F-452B-418F-B465-6E27C1E344F9}" type="datetimeFigureOut">
              <a:rPr lang="pl-PL" smtClean="0"/>
              <a:t>2024-03-13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CAE65-881F-4F0B-AEC7-5F32546464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4738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525F-452B-418F-B465-6E27C1E344F9}" type="datetimeFigureOut">
              <a:rPr lang="pl-PL" smtClean="0"/>
              <a:t>2024-03-13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CAE65-881F-4F0B-AEC7-5F32546464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0231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525F-452B-418F-B465-6E27C1E344F9}" type="datetimeFigureOut">
              <a:rPr lang="pl-PL" smtClean="0"/>
              <a:t>2024-03-13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CAE65-881F-4F0B-AEC7-5F32546464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3676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525F-452B-418F-B465-6E27C1E344F9}" type="datetimeFigureOut">
              <a:rPr lang="pl-PL" smtClean="0"/>
              <a:t>2024-03-13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CAE65-881F-4F0B-AEC7-5F32546464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8070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525F-452B-418F-B465-6E27C1E344F9}" type="datetimeFigureOut">
              <a:rPr lang="pl-PL" smtClean="0"/>
              <a:t>2024-03-13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CAE65-881F-4F0B-AEC7-5F32546464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4878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525F-452B-418F-B465-6E27C1E344F9}" type="datetimeFigureOut">
              <a:rPr lang="pl-PL" smtClean="0"/>
              <a:t>2024-03-13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CAE65-881F-4F0B-AEC7-5F32546464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9746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525F-452B-418F-B465-6E27C1E344F9}" type="datetimeFigureOut">
              <a:rPr lang="pl-PL" smtClean="0"/>
              <a:t>2024-03-13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CAE65-881F-4F0B-AEC7-5F32546464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6192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9A6525F-452B-418F-B465-6E27C1E344F9}" type="datetimeFigureOut">
              <a:rPr lang="pl-PL" smtClean="0"/>
              <a:t>2024-03-13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8ECAE65-881F-4F0B-AEC7-5F32546464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34658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perprof.pl/blog/nauka-matematyki-dzieci-i-niemowlat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FF0000"/>
                </a:solidFill>
              </a:rPr>
              <a:t>MATEMATYKA W SPORCIE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3390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WYMIARY PALETKI DO TENISA</a:t>
            </a:r>
            <a:endParaRPr lang="pl-PL" dirty="0">
              <a:solidFill>
                <a:srgbClr val="FF0000"/>
              </a:solidFill>
            </a:endParaRPr>
          </a:p>
        </p:txBody>
      </p:sp>
      <p:pic>
        <p:nvPicPr>
          <p:cNvPr id="3074" name="Picture 2" descr="Rakieta do tenisa ziemnego Techman 8002 rozmiar L3 - 6850077654 - oficjalne  archiwum Allegro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174" y="2366010"/>
            <a:ext cx="4192746" cy="4192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ostokąt 3"/>
          <p:cNvSpPr/>
          <p:nvPr/>
        </p:nvSpPr>
        <p:spPr>
          <a:xfrm>
            <a:off x="5551170" y="3387566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FF0000"/>
                </a:solidFill>
                <a:latin typeface="Google Sans"/>
              </a:rPr>
              <a:t>26 </a:t>
            </a:r>
            <a:r>
              <a:rPr lang="pl-PL" dirty="0">
                <a:solidFill>
                  <a:srgbClr val="FF0000"/>
                </a:solidFill>
                <a:latin typeface="Google Sans"/>
              </a:rPr>
              <a:t>cali (66 cm) – dla dzieci 10-12 lat lub 136-146 cm.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FF0000"/>
                </a:solidFill>
                <a:latin typeface="Google Sans"/>
              </a:rPr>
              <a:t>25 cali (63,5 cm) – dla dzieci 8-10 lat lub 128-136 cm.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FF0000"/>
                </a:solidFill>
                <a:latin typeface="Google Sans"/>
              </a:rPr>
              <a:t>23 cali (58,5 cm) – dla dzieci 6-8 lat lub 120-128 cm.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FF0000"/>
                </a:solidFill>
                <a:latin typeface="Google Sans"/>
              </a:rPr>
              <a:t>21 cali (53,5 cm) – dla dzieci 5-6 lat lub 112-120 cm</a:t>
            </a:r>
            <a:r>
              <a:rPr lang="pl-PL" dirty="0" smtClean="0">
                <a:solidFill>
                  <a:srgbClr val="FF0000"/>
                </a:solidFill>
                <a:latin typeface="Google Sans"/>
              </a:rPr>
              <a:t>.</a:t>
            </a:r>
            <a:r>
              <a:rPr lang="pl-PL" dirty="0">
                <a:solidFill>
                  <a:srgbClr val="FF0000"/>
                </a:solidFill>
                <a:latin typeface="Google Sans"/>
              </a:rPr>
              <a:t> 27 cali (68,58 cm) i większe – dla dorosłych tenisistów.</a:t>
            </a:r>
          </a:p>
          <a:p>
            <a:pPr>
              <a:buFont typeface="Arial" panose="020B0604020202020204" pitchFamily="34" charset="0"/>
              <a:buChar char="•"/>
            </a:pPr>
            <a:endParaRPr lang="pl-PL" b="0" i="0" dirty="0">
              <a:solidFill>
                <a:srgbClr val="202124"/>
              </a:solidFill>
              <a:effectLst/>
              <a:latin typeface="Google Sans"/>
            </a:endParaRPr>
          </a:p>
        </p:txBody>
      </p:sp>
    </p:spTree>
    <p:extLst>
      <p:ext uri="{BB962C8B-B14F-4D97-AF65-F5344CB8AC3E}">
        <p14:creationId xmlns:p14="http://schemas.microsoft.com/office/powerpoint/2010/main" val="1224773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Ciekawostki o sportach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b="1" dirty="0">
                <a:solidFill>
                  <a:srgbClr val="FF0000"/>
                </a:solidFill>
                <a:hlinkClick r:id="rId2"/>
              </a:rPr>
              <a:t>Od urodzenia</a:t>
            </a:r>
            <a:r>
              <a:rPr lang="pl-PL" dirty="0">
                <a:solidFill>
                  <a:srgbClr val="FF0000"/>
                </a:solidFill>
              </a:rPr>
              <a:t> dzieci chłoną informacje wokół siebie, w tym informacje o liczbach, ilości i wartości. To podstawa do dalszej nauki matematyki od najmłodszych lat i wykorzystywania matematyki w wielu różnych dyscyplinach, w tym w sporcie!</a:t>
            </a:r>
          </a:p>
          <a:p>
            <a:r>
              <a:rPr lang="pl-PL" dirty="0">
                <a:solidFill>
                  <a:srgbClr val="FF0000"/>
                </a:solidFill>
              </a:rPr>
              <a:t>Niektórzy sportowcy rodzą się z niepokonanymi talentami. Tak jak niektóre dzieci rodzą się z umiejętnościami matematycznymi.</a:t>
            </a:r>
          </a:p>
          <a:p>
            <a:r>
              <a:rPr lang="pl-PL" dirty="0">
                <a:solidFill>
                  <a:srgbClr val="FF0000"/>
                </a:solidFill>
              </a:rPr>
              <a:t>Wszyscy słyszeli o </a:t>
            </a:r>
            <a:r>
              <a:rPr lang="pl-PL" dirty="0" err="1">
                <a:solidFill>
                  <a:srgbClr val="FF0000"/>
                </a:solidFill>
              </a:rPr>
              <a:t>Usainie</a:t>
            </a:r>
            <a:r>
              <a:rPr lang="pl-PL" dirty="0">
                <a:solidFill>
                  <a:srgbClr val="FF0000"/>
                </a:solidFill>
              </a:rPr>
              <a:t> Bolcie, jamajskim sprinterze i jego biegach na 100 metrów. 16 sierpnia 2009 Bolt przebiegł 100m w 9,58 sekundy.</a:t>
            </a:r>
          </a:p>
          <a:p>
            <a:r>
              <a:rPr lang="pl-PL" dirty="0">
                <a:solidFill>
                  <a:srgbClr val="FF0000"/>
                </a:solidFill>
              </a:rPr>
              <a:t>Ten jamajczyk jest nie do pokonania, a nawet celowo zatrzymuje się tuż przed przekroczeniem linii mety!</a:t>
            </a:r>
          </a:p>
          <a:p>
            <a:r>
              <a:rPr lang="pl-PL" dirty="0">
                <a:solidFill>
                  <a:srgbClr val="FF0000"/>
                </a:solidFill>
              </a:rPr>
              <a:t>Javier </a:t>
            </a:r>
            <a:r>
              <a:rPr lang="pl-PL" dirty="0" err="1">
                <a:solidFill>
                  <a:srgbClr val="FF0000"/>
                </a:solidFill>
              </a:rPr>
              <a:t>Sotomayor</a:t>
            </a:r>
            <a:r>
              <a:rPr lang="pl-PL" dirty="0">
                <a:solidFill>
                  <a:srgbClr val="FF0000"/>
                </a:solidFill>
              </a:rPr>
              <a:t> jest rekordzistą w skoku wzwyż od 1993 roku. Co ciekawe, do dziś nikomu nie udało się przeskoczyć poprzeczki 2,45 m.</a:t>
            </a:r>
          </a:p>
          <a:p>
            <a:r>
              <a:rPr lang="pl-PL" dirty="0" err="1">
                <a:solidFill>
                  <a:srgbClr val="FF0000"/>
                </a:solidFill>
              </a:rPr>
              <a:t>Renaud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Lavillenie</a:t>
            </a:r>
            <a:r>
              <a:rPr lang="pl-PL" dirty="0">
                <a:solidFill>
                  <a:srgbClr val="FF0000"/>
                </a:solidFill>
              </a:rPr>
              <a:t> pobił rekord w skoku o tyczkę, który przez 21 lat posiadał </a:t>
            </a:r>
            <a:r>
              <a:rPr lang="pl-PL" dirty="0" err="1">
                <a:solidFill>
                  <a:srgbClr val="FF0000"/>
                </a:solidFill>
              </a:rPr>
              <a:t>Sergueï</a:t>
            </a:r>
            <a:r>
              <a:rPr lang="pl-PL" dirty="0">
                <a:solidFill>
                  <a:srgbClr val="FF0000"/>
                </a:solidFill>
              </a:rPr>
              <a:t> Bubka. W 2014 roku </a:t>
            </a:r>
            <a:r>
              <a:rPr lang="pl-PL" dirty="0" err="1">
                <a:solidFill>
                  <a:srgbClr val="FF0000"/>
                </a:solidFill>
              </a:rPr>
              <a:t>Lavillenie</a:t>
            </a:r>
            <a:r>
              <a:rPr lang="pl-PL" dirty="0">
                <a:solidFill>
                  <a:srgbClr val="FF0000"/>
                </a:solidFill>
              </a:rPr>
              <a:t> skoczył 6,16m i pokonał Bubka w jego własnym kraju.</a:t>
            </a:r>
          </a:p>
          <a:p>
            <a:r>
              <a:rPr lang="pl-PL" dirty="0">
                <a:solidFill>
                  <a:srgbClr val="FF0000"/>
                </a:solidFill>
              </a:rPr>
              <a:t>Nowozelandczyk William </a:t>
            </a:r>
            <a:r>
              <a:rPr lang="pl-PL" dirty="0" err="1">
                <a:solidFill>
                  <a:srgbClr val="FF0000"/>
                </a:solidFill>
              </a:rPr>
              <a:t>Trubridge</a:t>
            </a:r>
            <a:r>
              <a:rPr lang="pl-PL" dirty="0">
                <a:solidFill>
                  <a:srgbClr val="FF0000"/>
                </a:solidFill>
              </a:rPr>
              <a:t> dominuje na scenie </a:t>
            </a:r>
            <a:r>
              <a:rPr lang="pl-PL" dirty="0" err="1">
                <a:solidFill>
                  <a:srgbClr val="FF0000"/>
                </a:solidFill>
              </a:rPr>
              <a:t>freedivingu</a:t>
            </a:r>
            <a:r>
              <a:rPr lang="pl-PL" dirty="0">
                <a:solidFill>
                  <a:srgbClr val="FF0000"/>
                </a:solidFill>
              </a:rPr>
              <a:t>. Swój własny rekord świata pobił już 25 razy!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03644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Dziękujemy za obejrzenie prezentacji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5400" dirty="0" smtClean="0">
                <a:solidFill>
                  <a:srgbClr val="FF0000"/>
                </a:solidFill>
              </a:rPr>
              <a:t>PRZYGOTOWAŁ: Bartek Banaś</a:t>
            </a:r>
            <a:endParaRPr lang="pl-PL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367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W PIŁCE NOŻNEJ</a:t>
            </a:r>
            <a:endParaRPr lang="pl-PL" dirty="0">
              <a:solidFill>
                <a:srgbClr val="FF0000"/>
              </a:solidFill>
            </a:endParaRPr>
          </a:p>
        </p:txBody>
      </p:sp>
      <p:pic>
        <p:nvPicPr>
          <p:cNvPr id="1028" name="Picture 4" descr="MATEMATYKA SPORT. - ppt video online pobierz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1915006"/>
            <a:ext cx="7898412" cy="4028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715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WYMIARY BRAMKI</a:t>
            </a:r>
            <a:endParaRPr lang="pl-PL" dirty="0">
              <a:solidFill>
                <a:srgbClr val="FF0000"/>
              </a:solidFill>
            </a:endParaRPr>
          </a:p>
        </p:txBody>
      </p:sp>
      <p:pic>
        <p:nvPicPr>
          <p:cNvPr id="4098" name="Picture 2" descr="Jakie są wymiary bramki do piłki nożnej? | PEH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861" y="2377440"/>
            <a:ext cx="8055592" cy="3817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7583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WYMIARY PIŁKI W KOSZYKÓWCE</a:t>
            </a:r>
            <a:endParaRPr lang="pl-PL" dirty="0">
              <a:solidFill>
                <a:srgbClr val="FF0000"/>
              </a:solidFill>
            </a:endParaRPr>
          </a:p>
        </p:txBody>
      </p:sp>
      <p:pic>
        <p:nvPicPr>
          <p:cNvPr id="2050" name="Picture 2" descr="Rozmiary piłek do koszykówki - SklepKoszykarski.p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" y="2179478"/>
            <a:ext cx="9144000" cy="4386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533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BOISKO DO KOSZYKÓWKI</a:t>
            </a:r>
            <a:endParaRPr lang="pl-PL" dirty="0">
              <a:solidFill>
                <a:srgbClr val="FF0000"/>
              </a:solidFill>
            </a:endParaRPr>
          </a:p>
        </p:txBody>
      </p:sp>
      <p:pic>
        <p:nvPicPr>
          <p:cNvPr id="3074" name="Picture 2" descr="Boisko do koszykówki | Wymiary boiska do piłki koszykowej | Sport to Pestk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2228850"/>
            <a:ext cx="8229599" cy="4449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4757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45771" y="609600"/>
            <a:ext cx="7086599" cy="1456267"/>
          </a:xfrm>
        </p:spPr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Boisko do piłki ręcznej</a:t>
            </a:r>
            <a:endParaRPr lang="pl-PL" dirty="0">
              <a:solidFill>
                <a:srgbClr val="FF0000"/>
              </a:solidFill>
            </a:endParaRPr>
          </a:p>
        </p:txBody>
      </p:sp>
      <p:pic>
        <p:nvPicPr>
          <p:cNvPr id="5122" name="Picture 2" descr="Boisko do piłki ręcznej | Gardenia Sport | Budowa i projektowanie obiektów  sportowych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1" y="2065867"/>
            <a:ext cx="5852160" cy="4548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9762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RANKING SPORTÓW NA ŚWIECIE</a:t>
            </a:r>
            <a:endParaRPr lang="pl-PL" dirty="0">
              <a:solidFill>
                <a:srgbClr val="FF0000"/>
              </a:solidFill>
            </a:endParaRPr>
          </a:p>
        </p:txBody>
      </p:sp>
      <p:pic>
        <p:nvPicPr>
          <p:cNvPr id="6146" name="Picture 2" descr="Najpopularniejsze dyscypliny sportowe VII 2012 - eGospodarka.pl - Medi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370" y="2065867"/>
            <a:ext cx="6220670" cy="4247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8539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1" y="792480"/>
            <a:ext cx="10131425" cy="1456267"/>
          </a:xfrm>
        </p:spPr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WYMIARY BOISKA DO TENISA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41" name="AutoShape 72" descr="Wyposażenie kortów tenisowych – siatki | SIECI-SIATK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2" name="AutoShape 74" descr="Wyposażenie kortów tenisowych – siatki | SIECI-SIATK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45" name="Symbol zastępczy zawartości 4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2989" y="2529027"/>
            <a:ext cx="5257801" cy="3974643"/>
          </a:xfrm>
          <a:prstGeom prst="rect">
            <a:avLst/>
          </a:prstGeom>
        </p:spPr>
      </p:pic>
      <p:sp>
        <p:nvSpPr>
          <p:cNvPr id="46" name="AutoShape 80" descr="PIŁKI DO TENISA ZIEMNEGO 3 SZT PIŁKI TENISOWE - 6771 - 12673380619 -  Allegro.pl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1501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PIŁKI DO TENISA</a:t>
            </a:r>
            <a:endParaRPr lang="pl-PL" dirty="0">
              <a:solidFill>
                <a:srgbClr val="FF0000"/>
              </a:solidFill>
            </a:endParaRPr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4390" y="2471647"/>
            <a:ext cx="4628611" cy="2831873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5751513" y="317914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>
                <a:solidFill>
                  <a:srgbClr val="FF0000"/>
                </a:solidFill>
                <a:latin typeface="Google Sans"/>
              </a:rPr>
              <a:t>Niektóre z jej parametrów, które znamy do dzisiaj sięgają roku 1966, w którym określono akceptowalną wielkość piłki wynoszącą pomiędzy 6,54 a 6,86 cm. Waga piłki została sformalizowana w 2000 roku, określając jej ciężar w przedziale między 56,7 a 58,5 gramów.</a:t>
            </a:r>
            <a:endParaRPr lang="pl-PL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pl-PL" dirty="0">
                <a:solidFill>
                  <a:srgbClr val="202124"/>
                </a:solidFill>
                <a:latin typeface="arial" panose="020B0604020202020204" pitchFamily="34" charset="0"/>
              </a:rPr>
              <a:t/>
            </a:r>
            <a:br>
              <a:rPr lang="pl-PL" dirty="0">
                <a:solidFill>
                  <a:srgbClr val="202124"/>
                </a:solidFill>
                <a:latin typeface="arial" panose="020B0604020202020204" pitchFamily="34" charset="0"/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1066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lepienie niebieskie">
  <a:themeElements>
    <a:clrScheme name="Ciepły niebiesk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klepienie niebieski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TM03457452[[fn=Sklepienie niebieskie]]</Template>
  <TotalTime>54</TotalTime>
  <Words>140</Words>
  <Application>Microsoft Office PowerPoint</Application>
  <PresentationFormat>Panoramiczny</PresentationFormat>
  <Paragraphs>36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8" baseType="lpstr">
      <vt:lpstr>Arial</vt:lpstr>
      <vt:lpstr>Arial</vt:lpstr>
      <vt:lpstr>Franklin Gothic Book</vt:lpstr>
      <vt:lpstr>Franklin Gothic Medium</vt:lpstr>
      <vt:lpstr>Google Sans</vt:lpstr>
      <vt:lpstr>Sklepienie niebieskie</vt:lpstr>
      <vt:lpstr>MATEMATYKA W SPORCIE</vt:lpstr>
      <vt:lpstr>W PIŁCE NOŻNEJ</vt:lpstr>
      <vt:lpstr>WYMIARY BRAMKI</vt:lpstr>
      <vt:lpstr>WYMIARY PIŁKI W KOSZYKÓWCE</vt:lpstr>
      <vt:lpstr>BOISKO DO KOSZYKÓWKI</vt:lpstr>
      <vt:lpstr>Boisko do piłki ręcznej</vt:lpstr>
      <vt:lpstr>RANKING SPORTÓW NA ŚWIECIE</vt:lpstr>
      <vt:lpstr>WYMIARY BOISKA DO TENISA</vt:lpstr>
      <vt:lpstr>PIŁKI DO TENISA</vt:lpstr>
      <vt:lpstr>WYMIARY PALETKI DO TENISA</vt:lpstr>
      <vt:lpstr>Ciekawostki o sportach</vt:lpstr>
      <vt:lpstr>Dziękujemy za obejrzenie prezentacji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MATEMATYKA W SPORCIE</dc:title>
  <dc:creator>u120</dc:creator>
  <cp:lastModifiedBy>u120</cp:lastModifiedBy>
  <cp:revision>6</cp:revision>
  <dcterms:created xsi:type="dcterms:W3CDTF">2024-03-06T09:53:58Z</dcterms:created>
  <dcterms:modified xsi:type="dcterms:W3CDTF">2024-03-13T10:10:41Z</dcterms:modified>
</cp:coreProperties>
</file>