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151D-2121-4364-BED7-460B4F6AB77D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A2A6-1054-4798-B3C3-84B178E1AF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0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151D-2121-4364-BED7-460B4F6AB77D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A2A6-1054-4798-B3C3-84B178E1AF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010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151D-2121-4364-BED7-460B4F6AB77D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A2A6-1054-4798-B3C3-84B178E1AF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155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151D-2121-4364-BED7-460B4F6AB77D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A2A6-1054-4798-B3C3-84B178E1AFE3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3304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151D-2121-4364-BED7-460B4F6AB77D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A2A6-1054-4798-B3C3-84B178E1AF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3993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151D-2121-4364-BED7-460B4F6AB77D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A2A6-1054-4798-B3C3-84B178E1AF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22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151D-2121-4364-BED7-460B4F6AB77D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A2A6-1054-4798-B3C3-84B178E1AF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5901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151D-2121-4364-BED7-460B4F6AB77D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A2A6-1054-4798-B3C3-84B178E1AF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161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151D-2121-4364-BED7-460B4F6AB77D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A2A6-1054-4798-B3C3-84B178E1AF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162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151D-2121-4364-BED7-460B4F6AB77D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A2A6-1054-4798-B3C3-84B178E1AF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715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151D-2121-4364-BED7-460B4F6AB77D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A2A6-1054-4798-B3C3-84B178E1AF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735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151D-2121-4364-BED7-460B4F6AB77D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A2A6-1054-4798-B3C3-84B178E1AF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220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151D-2121-4364-BED7-460B4F6AB77D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A2A6-1054-4798-B3C3-84B178E1AF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561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151D-2121-4364-BED7-460B4F6AB77D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A2A6-1054-4798-B3C3-84B178E1AF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677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151D-2121-4364-BED7-460B4F6AB77D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A2A6-1054-4798-B3C3-84B178E1AF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194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151D-2121-4364-BED7-460B4F6AB77D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A2A6-1054-4798-B3C3-84B178E1AF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600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151D-2121-4364-BED7-460B4F6AB77D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A2A6-1054-4798-B3C3-84B178E1AF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766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EFC151D-2121-4364-BED7-460B4F6AB77D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2A2A6-1054-4798-B3C3-84B178E1AF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0337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8KSAtos-dk" TargetMode="External"/><Relationship Id="rId2" Type="http://schemas.openxmlformats.org/officeDocument/2006/relationships/hyperlink" Target="https://www.youtube.com/watch?v=FqxJ_iuBPC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C6268-3074-0972-DB9A-587CFC35F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649895" cy="3329581"/>
          </a:xfrm>
        </p:spPr>
        <p:txBody>
          <a:bodyPr/>
          <a:lstStyle/>
          <a:p>
            <a:r>
              <a:rPr lang="sk-SK" dirty="0" err="1"/>
              <a:t>Differences</a:t>
            </a:r>
            <a:r>
              <a:rPr lang="sk-SK" dirty="0"/>
              <a:t> of </a:t>
            </a:r>
            <a:r>
              <a:rPr lang="sk-SK" dirty="0" err="1"/>
              <a:t>School</a:t>
            </a:r>
            <a:r>
              <a:rPr lang="sk-SK" dirty="0"/>
              <a:t> </a:t>
            </a:r>
            <a:r>
              <a:rPr lang="sk-SK" dirty="0" err="1"/>
              <a:t>systems</a:t>
            </a:r>
            <a:r>
              <a:rPr lang="sk-SK" dirty="0"/>
              <a:t> in USA and Great </a:t>
            </a:r>
            <a:r>
              <a:rPr lang="sk-SK" dirty="0" err="1"/>
              <a:t>Britain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FC1835-A91B-CF8D-9BF5-22D301C12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23926"/>
            <a:ext cx="9144000" cy="433873"/>
          </a:xfrm>
        </p:spPr>
        <p:txBody>
          <a:bodyPr/>
          <a:lstStyle/>
          <a:p>
            <a:pPr algn="l"/>
            <a:r>
              <a:rPr lang="sk-SK" dirty="0"/>
              <a:t>Lukáš Strešík, Patrik </a:t>
            </a:r>
            <a:r>
              <a:rPr lang="sk-SK" dirty="0" err="1"/>
              <a:t>Nádaský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24551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45153291-7197-2E0B-8BE3-ABB2B347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870547" cy="1017037"/>
          </a:xfrm>
        </p:spPr>
        <p:txBody>
          <a:bodyPr/>
          <a:lstStyle/>
          <a:p>
            <a:r>
              <a:rPr lang="sk-SK" sz="3600" dirty="0" err="1"/>
              <a:t>School</a:t>
            </a:r>
            <a:r>
              <a:rPr lang="sk-SK" sz="3600" dirty="0"/>
              <a:t> </a:t>
            </a:r>
            <a:r>
              <a:rPr lang="sk-SK" sz="3600" dirty="0" err="1"/>
              <a:t>grades</a:t>
            </a:r>
            <a:r>
              <a:rPr lang="sk-SK" sz="3600" dirty="0"/>
              <a:t> in USA</a:t>
            </a:r>
          </a:p>
        </p:txBody>
      </p:sp>
      <p:pic>
        <p:nvPicPr>
          <p:cNvPr id="1026" name="Picture 2" descr="The American School System - Crazy or Cool? Facts &amp; Evaluation: The High  School I">
            <a:extLst>
              <a:ext uri="{FF2B5EF4-FFF2-40B4-BE49-F238E27FC236}">
                <a16:creationId xmlns:a16="http://schemas.microsoft.com/office/drawing/2014/main" id="{842F86CF-DFB1-6C8D-C997-AEC9284E14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0612" y="1807258"/>
            <a:ext cx="3525984" cy="426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AE091B8-CD48-7CE4-9C3F-FFAD37042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94114"/>
            <a:ext cx="3932237" cy="397487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err="1"/>
              <a:t>it</a:t>
            </a:r>
            <a:r>
              <a:rPr lang="sk-SK" sz="2800" dirty="0"/>
              <a:t> </a:t>
            </a:r>
            <a:r>
              <a:rPr lang="sk-SK" sz="2800" dirty="0" err="1"/>
              <a:t>starts</a:t>
            </a:r>
            <a:r>
              <a:rPr lang="sk-SK" sz="2800" dirty="0"/>
              <a:t> </a:t>
            </a:r>
            <a:r>
              <a:rPr lang="sk-SK" sz="2800" dirty="0" err="1"/>
              <a:t>with</a:t>
            </a:r>
            <a:r>
              <a:rPr lang="sk-SK" sz="2800" dirty="0"/>
              <a:t> </a:t>
            </a:r>
            <a:r>
              <a:rPr lang="sk-SK" sz="2800" dirty="0" err="1"/>
              <a:t>preschool</a:t>
            </a:r>
            <a:r>
              <a:rPr lang="sk-SK" sz="2800" dirty="0"/>
              <a:t>, </a:t>
            </a:r>
            <a:r>
              <a:rPr lang="sk-SK" sz="2800" dirty="0" err="1"/>
              <a:t>then</a:t>
            </a:r>
            <a:r>
              <a:rPr lang="sk-SK" sz="2800" dirty="0"/>
              <a:t> </a:t>
            </a:r>
            <a:r>
              <a:rPr lang="sk-SK" sz="2800" dirty="0" err="1"/>
              <a:t>continous</a:t>
            </a:r>
            <a:r>
              <a:rPr lang="sk-SK" sz="2800" dirty="0"/>
              <a:t> </a:t>
            </a:r>
            <a:r>
              <a:rPr lang="sk-SK" sz="2800" dirty="0" err="1"/>
              <a:t>with</a:t>
            </a:r>
            <a:r>
              <a:rPr lang="sk-SK" sz="2800" dirty="0"/>
              <a:t> </a:t>
            </a:r>
            <a:r>
              <a:rPr lang="sk-SK" sz="2800" dirty="0" err="1"/>
              <a:t>kindesgarden</a:t>
            </a:r>
            <a:r>
              <a:rPr lang="sk-SK" sz="2800" dirty="0"/>
              <a:t>, </a:t>
            </a:r>
            <a:r>
              <a:rPr lang="sk-SK" sz="2800" dirty="0" err="1"/>
              <a:t>elementary</a:t>
            </a:r>
            <a:r>
              <a:rPr lang="sk-SK" sz="2800" dirty="0"/>
              <a:t> </a:t>
            </a:r>
            <a:r>
              <a:rPr lang="sk-SK" sz="2800" dirty="0" err="1"/>
              <a:t>school</a:t>
            </a:r>
            <a:r>
              <a:rPr lang="sk-SK" sz="2800" dirty="0"/>
              <a:t>, junior </a:t>
            </a:r>
            <a:r>
              <a:rPr lang="sk-SK" sz="2800" dirty="0" err="1"/>
              <a:t>highschool</a:t>
            </a:r>
            <a:r>
              <a:rPr lang="sk-SK" sz="2800" dirty="0"/>
              <a:t> and </a:t>
            </a:r>
            <a:r>
              <a:rPr lang="sk-SK" sz="2800" dirty="0" err="1"/>
              <a:t>ends</a:t>
            </a:r>
            <a:r>
              <a:rPr lang="sk-SK" sz="2800" dirty="0"/>
              <a:t> </a:t>
            </a:r>
            <a:r>
              <a:rPr lang="sk-SK" sz="2800" dirty="0" err="1"/>
              <a:t>up</a:t>
            </a:r>
            <a:r>
              <a:rPr lang="sk-SK" sz="2800" dirty="0"/>
              <a:t> </a:t>
            </a:r>
            <a:r>
              <a:rPr lang="sk-SK" sz="2800" dirty="0" err="1"/>
              <a:t>with</a:t>
            </a:r>
            <a:r>
              <a:rPr lang="sk-SK" sz="2800" dirty="0"/>
              <a:t> </a:t>
            </a:r>
            <a:r>
              <a:rPr lang="sk-SK" sz="2800" dirty="0" err="1"/>
              <a:t>highschool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967476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1A23F-ABB1-E07B-B14F-6A236506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443" y="1494453"/>
            <a:ext cx="7662476" cy="614265"/>
          </a:xfrm>
        </p:spPr>
        <p:txBody>
          <a:bodyPr/>
          <a:lstStyle/>
          <a:p>
            <a:r>
              <a:rPr lang="sk-SK" sz="3600" dirty="0" err="1"/>
              <a:t>School</a:t>
            </a:r>
            <a:r>
              <a:rPr lang="sk-SK" sz="3600" dirty="0"/>
              <a:t> </a:t>
            </a:r>
            <a:r>
              <a:rPr lang="sk-SK" sz="3600" dirty="0" err="1"/>
              <a:t>grades</a:t>
            </a:r>
            <a:r>
              <a:rPr lang="sk-SK" sz="3600" dirty="0"/>
              <a:t> in Great </a:t>
            </a:r>
            <a:r>
              <a:rPr lang="sk-SK" sz="3600" dirty="0" err="1"/>
              <a:t>Britain</a:t>
            </a:r>
            <a:endParaRPr lang="sk-SK" sz="3600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4BC4AA70-5F58-BA80-EC66-780E6E9BA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7119" y="2276475"/>
            <a:ext cx="4991100" cy="3743325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BA1A0A-83C6-16E0-523A-AA77684CD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2360646"/>
            <a:ext cx="3401063" cy="366423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err="1"/>
              <a:t>It</a:t>
            </a:r>
            <a:r>
              <a:rPr lang="sk-SK" sz="2800" dirty="0"/>
              <a:t> </a:t>
            </a:r>
            <a:r>
              <a:rPr lang="sk-SK" sz="2800" dirty="0" err="1"/>
              <a:t>start</a:t>
            </a:r>
            <a:r>
              <a:rPr lang="sk-SK" sz="2800" dirty="0"/>
              <a:t> </a:t>
            </a:r>
            <a:r>
              <a:rPr lang="sk-SK" sz="2800" dirty="0" err="1"/>
              <a:t>with</a:t>
            </a:r>
            <a:r>
              <a:rPr lang="sk-SK" sz="2800" dirty="0"/>
              <a:t> </a:t>
            </a:r>
            <a:r>
              <a:rPr lang="sk-SK" sz="2800" dirty="0" err="1"/>
              <a:t>kindergarden</a:t>
            </a:r>
            <a:r>
              <a:rPr lang="sk-SK" sz="2800" dirty="0"/>
              <a:t>, </a:t>
            </a:r>
            <a:r>
              <a:rPr lang="sk-SK" sz="2800" dirty="0" err="1"/>
              <a:t>then</a:t>
            </a:r>
            <a:r>
              <a:rPr lang="sk-SK" sz="2800" dirty="0"/>
              <a:t> </a:t>
            </a:r>
            <a:r>
              <a:rPr lang="sk-SK" sz="2800" dirty="0" err="1"/>
              <a:t>primary</a:t>
            </a:r>
            <a:r>
              <a:rPr lang="sk-SK" sz="2800" dirty="0"/>
              <a:t> </a:t>
            </a:r>
            <a:r>
              <a:rPr lang="sk-SK" sz="2800" dirty="0" err="1"/>
              <a:t>school</a:t>
            </a:r>
            <a:r>
              <a:rPr lang="sk-SK" sz="2800" dirty="0"/>
              <a:t> </a:t>
            </a:r>
            <a:r>
              <a:rPr lang="sk-SK" sz="2800" dirty="0" err="1"/>
              <a:t>then</a:t>
            </a:r>
            <a:r>
              <a:rPr lang="sk-SK" sz="2800" dirty="0"/>
              <a:t> </a:t>
            </a:r>
            <a:r>
              <a:rPr lang="sk-SK" sz="2800" dirty="0" err="1"/>
              <a:t>secondary</a:t>
            </a:r>
            <a:r>
              <a:rPr lang="sk-SK" sz="2800" dirty="0"/>
              <a:t> </a:t>
            </a:r>
            <a:r>
              <a:rPr lang="sk-SK" sz="2800" dirty="0" err="1"/>
              <a:t>school</a:t>
            </a:r>
            <a:r>
              <a:rPr lang="sk-SK" sz="2800" dirty="0"/>
              <a:t> or </a:t>
            </a:r>
            <a:r>
              <a:rPr lang="sk-SK" sz="2800" dirty="0" err="1"/>
              <a:t>gymnazium</a:t>
            </a:r>
            <a:r>
              <a:rPr lang="sk-SK" sz="2800" dirty="0"/>
              <a:t> and </a:t>
            </a:r>
            <a:r>
              <a:rPr lang="sk-SK" sz="2800" dirty="0" err="1"/>
              <a:t>then</a:t>
            </a:r>
            <a:r>
              <a:rPr lang="sk-SK" sz="2800" dirty="0"/>
              <a:t> </a:t>
            </a:r>
            <a:r>
              <a:rPr lang="sk-SK" sz="2800" dirty="0" err="1"/>
              <a:t>high</a:t>
            </a:r>
            <a:r>
              <a:rPr lang="sk-SK" sz="2800" dirty="0"/>
              <a:t> </a:t>
            </a:r>
            <a:r>
              <a:rPr lang="sk-SK" sz="2800" dirty="0" err="1"/>
              <a:t>school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378799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88E8E1C-7C60-9431-FE96-5099A946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1138334"/>
            <a:ext cx="8947522" cy="714913"/>
          </a:xfrm>
        </p:spPr>
        <p:txBody>
          <a:bodyPr/>
          <a:lstStyle/>
          <a:p>
            <a:pPr algn="ctr"/>
            <a:r>
              <a:rPr lang="sk-SK" dirty="0" err="1"/>
              <a:t>Uniforms</a:t>
            </a:r>
            <a:r>
              <a:rPr lang="sk-SK" dirty="0"/>
              <a:t> in </a:t>
            </a:r>
            <a:r>
              <a:rPr lang="sk-SK" dirty="0" err="1"/>
              <a:t>schools</a:t>
            </a:r>
            <a:endParaRPr lang="sk-SK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931E037-CB6E-EBF4-3649-F34F4B1DC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k-SK" sz="3600" dirty="0"/>
              <a:t>USA</a:t>
            </a:r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FC55406D-8D4F-7FA2-2443-80E8B32203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07483" y="2514600"/>
            <a:ext cx="2787447" cy="3741738"/>
          </a:xfrm>
          <a:prstGeom prst="rect">
            <a:avLst/>
          </a:prstGeom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A15EB70E-5C8B-B007-8DB0-8B125B2CC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k-SK" sz="3600" dirty="0"/>
              <a:t>Great </a:t>
            </a:r>
            <a:r>
              <a:rPr lang="sk-SK" sz="3600" dirty="0" err="1"/>
              <a:t>Britain</a:t>
            </a:r>
            <a:endParaRPr lang="sk-SK" sz="3600" dirty="0"/>
          </a:p>
        </p:txBody>
      </p:sp>
      <p:pic>
        <p:nvPicPr>
          <p:cNvPr id="11" name="Zástupný objekt pre obsah 10">
            <a:extLst>
              <a:ext uri="{FF2B5EF4-FFF2-40B4-BE49-F238E27FC236}">
                <a16:creationId xmlns:a16="http://schemas.microsoft.com/office/drawing/2014/main" id="{F5779143-759B-D4F4-157E-5C6B25F1279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48967" y="2514600"/>
            <a:ext cx="3207204" cy="37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28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6576253-F5EB-3BB6-C3D2-52E222FD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Sports</a:t>
            </a:r>
            <a:endParaRPr lang="sk-SK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79A7504-CB95-F3FC-CD7D-E0BEE6457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k-SK" sz="3600" dirty="0"/>
              <a:t>USA</a:t>
            </a: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8DAAEE25-FECB-5593-02CC-4315DAAAD2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sz="3600" dirty="0"/>
              <a:t>Rugby</a:t>
            </a:r>
          </a:p>
          <a:p>
            <a:r>
              <a:rPr lang="sk-SK" sz="3600" dirty="0" err="1"/>
              <a:t>Football</a:t>
            </a:r>
            <a:endParaRPr lang="sk-SK" sz="3600" dirty="0"/>
          </a:p>
          <a:p>
            <a:r>
              <a:rPr lang="sk-SK" sz="3600" dirty="0"/>
              <a:t>Baseball</a:t>
            </a:r>
          </a:p>
          <a:p>
            <a:r>
              <a:rPr lang="sk-SK" sz="3600" dirty="0" err="1"/>
              <a:t>Basketball</a:t>
            </a:r>
            <a:endParaRPr lang="sk-SK" sz="3600" dirty="0"/>
          </a:p>
          <a:p>
            <a:endParaRPr lang="sk-SK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B85E6E50-2FCF-345D-0354-7C511EEFE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k-SK" sz="3600" dirty="0"/>
              <a:t>Great </a:t>
            </a:r>
            <a:r>
              <a:rPr lang="sk-SK" sz="3600" dirty="0" err="1"/>
              <a:t>Britain</a:t>
            </a:r>
            <a:endParaRPr lang="sk-SK" sz="3600" dirty="0"/>
          </a:p>
        </p:txBody>
      </p:sp>
      <p:sp>
        <p:nvSpPr>
          <p:cNvPr id="11" name="Zástupný objekt pre obsah 10">
            <a:extLst>
              <a:ext uri="{FF2B5EF4-FFF2-40B4-BE49-F238E27FC236}">
                <a16:creationId xmlns:a16="http://schemas.microsoft.com/office/drawing/2014/main" id="{53C1012D-3C48-4FBE-948A-73E004C9B65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k-SK" sz="3600" dirty="0" err="1"/>
              <a:t>Football</a:t>
            </a:r>
            <a:endParaRPr lang="sk-SK" sz="3600" dirty="0"/>
          </a:p>
          <a:p>
            <a:r>
              <a:rPr lang="sk-SK" sz="3600" dirty="0"/>
              <a:t>Rugby</a:t>
            </a:r>
          </a:p>
          <a:p>
            <a:r>
              <a:rPr lang="sk-SK" sz="3600" dirty="0" err="1"/>
              <a:t>Field</a:t>
            </a:r>
            <a:r>
              <a:rPr lang="sk-SK" sz="3600" dirty="0"/>
              <a:t> </a:t>
            </a:r>
            <a:r>
              <a:rPr lang="sk-SK" sz="3600" dirty="0" err="1"/>
              <a:t>hockey</a:t>
            </a:r>
            <a:endParaRPr lang="sk-SK" sz="3600" dirty="0"/>
          </a:p>
          <a:p>
            <a:r>
              <a:rPr lang="sk-SK" sz="3600" dirty="0" err="1"/>
              <a:t>Netball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633836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304CCE1-5FA1-E252-0BA8-4B4856EB9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690464"/>
            <a:ext cx="8947522" cy="1162783"/>
          </a:xfrm>
        </p:spPr>
        <p:txBody>
          <a:bodyPr/>
          <a:lstStyle/>
          <a:p>
            <a:pPr algn="ctr"/>
            <a:r>
              <a:rPr lang="sk-SK" dirty="0"/>
              <a:t>National </a:t>
            </a:r>
            <a:r>
              <a:rPr lang="sk-SK" dirty="0" err="1"/>
              <a:t>Anthem</a:t>
            </a:r>
            <a:endParaRPr lang="sk-SK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757ADB9-A0FC-8F95-17AE-59D311CB9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k-SK" sz="3600" dirty="0"/>
              <a:t>USA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14788461-0D1F-E468-2598-6BDF54465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2" y="2481262"/>
            <a:ext cx="4396339" cy="3741738"/>
          </a:xfrm>
        </p:spPr>
        <p:txBody>
          <a:bodyPr/>
          <a:lstStyle/>
          <a:p>
            <a:r>
              <a:rPr lang="sk-SK" dirty="0">
                <a:hlinkClick r:id="rId2"/>
              </a:rPr>
              <a:t>https://www.youtube.com/watch?v=FqxJ_iuBPCs</a:t>
            </a:r>
            <a:endParaRPr lang="sk-SK" dirty="0"/>
          </a:p>
          <a:p>
            <a:endParaRPr lang="sk-SK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C8A4872C-06B2-56B5-5361-8E9943CE13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k-SK" sz="3600" dirty="0"/>
              <a:t>Great </a:t>
            </a:r>
            <a:r>
              <a:rPr lang="sk-SK" sz="3600" dirty="0" err="1"/>
              <a:t>Britain</a:t>
            </a:r>
            <a:endParaRPr lang="sk-SK" sz="3600" dirty="0"/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8616CC9A-13F4-3B08-7AAA-AF2E464F7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4494" y="2481262"/>
            <a:ext cx="4396339" cy="3741738"/>
          </a:xfrm>
        </p:spPr>
        <p:txBody>
          <a:bodyPr/>
          <a:lstStyle/>
          <a:p>
            <a:r>
              <a:rPr lang="sk-SK" dirty="0">
                <a:hlinkClick r:id="rId3"/>
              </a:rPr>
              <a:t>https://www.youtube.com/watch?v=I8KSAtos-dk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1678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B473C09-2B19-14B9-34A5-6471EEF53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02432"/>
            <a:ext cx="9404723" cy="1050815"/>
          </a:xfrm>
        </p:spPr>
        <p:txBody>
          <a:bodyPr>
            <a:noAutofit/>
          </a:bodyPr>
          <a:lstStyle/>
          <a:p>
            <a:pPr algn="ctr"/>
            <a:r>
              <a:rPr lang="sk-SK" dirty="0"/>
              <a:t>USA </a:t>
            </a:r>
            <a:r>
              <a:rPr lang="sk-SK" dirty="0" err="1"/>
              <a:t>school</a:t>
            </a:r>
            <a:r>
              <a:rPr lang="sk-SK" dirty="0"/>
              <a:t> </a:t>
            </a:r>
            <a:r>
              <a:rPr lang="sk-SK" dirty="0" err="1"/>
              <a:t>grades</a:t>
            </a:r>
            <a:endParaRPr lang="sk-SK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EEC6E2B-86B0-82FF-657F-3CF1FE599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3" y="3992374"/>
            <a:ext cx="2940050" cy="576262"/>
          </a:xfrm>
        </p:spPr>
        <p:txBody>
          <a:bodyPr>
            <a:normAutofit/>
          </a:bodyPr>
          <a:lstStyle/>
          <a:p>
            <a:pPr algn="ctr"/>
            <a:r>
              <a:rPr lang="sk-SK" sz="2600" dirty="0" err="1"/>
              <a:t>preschool</a:t>
            </a:r>
            <a:endParaRPr lang="sk-SK" sz="2600" dirty="0"/>
          </a:p>
        </p:txBody>
      </p:sp>
      <p:pic>
        <p:nvPicPr>
          <p:cNvPr id="16" name="Zástupný objekt pre obrázok 15">
            <a:extLst>
              <a:ext uri="{FF2B5EF4-FFF2-40B4-BE49-F238E27FC236}">
                <a16:creationId xmlns:a16="http://schemas.microsoft.com/office/drawing/2014/main" id="{FB3C50C3-EB4C-0C48-ADBD-3EE298977289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14003" b="1400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1A4D48D1-C157-1D1C-AE2F-A4CA6267E9D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sk-SK" sz="2600" dirty="0" err="1"/>
              <a:t>Age</a:t>
            </a:r>
            <a:r>
              <a:rPr lang="sk-SK" sz="2600" dirty="0"/>
              <a:t>: 2 – 4 </a:t>
            </a:r>
            <a:r>
              <a:rPr lang="sk-SK" sz="2600" dirty="0" err="1"/>
              <a:t>y.o</a:t>
            </a:r>
            <a:r>
              <a:rPr lang="sk-SK" sz="2600" dirty="0"/>
              <a:t>.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4E7D9A3-8272-1DCB-C36F-89F5D6550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89962" y="3992374"/>
            <a:ext cx="2930525" cy="576262"/>
          </a:xfrm>
        </p:spPr>
        <p:txBody>
          <a:bodyPr/>
          <a:lstStyle/>
          <a:p>
            <a:pPr algn="ctr"/>
            <a:r>
              <a:rPr lang="sk-SK" dirty="0" err="1"/>
              <a:t>kindergarden</a:t>
            </a:r>
            <a:endParaRPr lang="sk-SK" dirty="0"/>
          </a:p>
        </p:txBody>
      </p:sp>
      <p:pic>
        <p:nvPicPr>
          <p:cNvPr id="17" name="Zástupný objekt pre obrázok 16">
            <a:extLst>
              <a:ext uri="{FF2B5EF4-FFF2-40B4-BE49-F238E27FC236}">
                <a16:creationId xmlns:a16="http://schemas.microsoft.com/office/drawing/2014/main" id="{D402A78D-F9C6-7F75-EE70-FF7D89FA94B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11770" b="11770"/>
          <a:stretch>
            <a:fillRect/>
          </a:stretch>
        </p:blipFill>
        <p:spPr>
          <a:xfrm>
            <a:off x="3889375" y="2209800"/>
            <a:ext cx="2930525" cy="1524000"/>
          </a:xfrm>
          <a:prstGeom prst="rect">
            <a:avLst/>
          </a:prstGeom>
        </p:spPr>
      </p:pic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A3408A4C-A76B-6E48-481A-E419E27B8E21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sk-SK" sz="2600" dirty="0" err="1"/>
              <a:t>Age</a:t>
            </a:r>
            <a:r>
              <a:rPr lang="sk-SK" sz="2600" dirty="0"/>
              <a:t>: 5 </a:t>
            </a:r>
            <a:r>
              <a:rPr lang="sk-SK" sz="2600" dirty="0" err="1"/>
              <a:t>y.o</a:t>
            </a:r>
            <a:r>
              <a:rPr lang="sk-SK" sz="2600" dirty="0"/>
              <a:t>.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21A58B17-177C-F9BF-BACB-6E5085DA77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6762" y="3997893"/>
            <a:ext cx="2932113" cy="576262"/>
          </a:xfrm>
        </p:spPr>
        <p:txBody>
          <a:bodyPr/>
          <a:lstStyle/>
          <a:p>
            <a:pPr algn="ctr"/>
            <a:r>
              <a:rPr lang="sk-SK" dirty="0" err="1"/>
              <a:t>Elementary</a:t>
            </a:r>
            <a:r>
              <a:rPr lang="sk-SK" dirty="0"/>
              <a:t> </a:t>
            </a:r>
            <a:r>
              <a:rPr lang="sk-SK" dirty="0" err="1"/>
              <a:t>school</a:t>
            </a:r>
            <a:endParaRPr lang="sk-SK" dirty="0"/>
          </a:p>
        </p:txBody>
      </p:sp>
      <p:pic>
        <p:nvPicPr>
          <p:cNvPr id="18" name="Zástupný objekt pre obrázok 17">
            <a:extLst>
              <a:ext uri="{FF2B5EF4-FFF2-40B4-BE49-F238E27FC236}">
                <a16:creationId xmlns:a16="http://schemas.microsoft.com/office/drawing/2014/main" id="{3E7969AB-6259-B824-3B2C-CAA2328FC80A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15349" b="153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44DADF6B-86F4-1F8C-D552-EAAB8649EFE9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r>
              <a:rPr lang="sk-SK" sz="2600" dirty="0" err="1"/>
              <a:t>Age</a:t>
            </a:r>
            <a:r>
              <a:rPr lang="sk-SK" sz="2600" dirty="0"/>
              <a:t>: 6 – 11 </a:t>
            </a:r>
            <a:r>
              <a:rPr lang="sk-SK" sz="2600" dirty="0" err="1"/>
              <a:t>y.o</a:t>
            </a:r>
            <a:r>
              <a:rPr lang="sk-SK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408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120</TotalTime>
  <Words>144</Words>
  <Application>Microsoft Office PowerPoint</Application>
  <PresentationFormat>Širokouhlá</PresentationFormat>
  <Paragraphs>32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Ión</vt:lpstr>
      <vt:lpstr>Differences of School systems in USA and Great Britain</vt:lpstr>
      <vt:lpstr>School grades in USA</vt:lpstr>
      <vt:lpstr>School grades in Great Britain</vt:lpstr>
      <vt:lpstr>Uniforms in schools</vt:lpstr>
      <vt:lpstr>Sports</vt:lpstr>
      <vt:lpstr>National Anthem</vt:lpstr>
      <vt:lpstr>USA school grades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Differences of School systems in USA and Great Britain</dc:title>
  <dc:creator>lukyplayer334@gmail.com</dc:creator>
  <cp:lastModifiedBy>lukyplayer334@gmail.com</cp:lastModifiedBy>
  <cp:revision>4</cp:revision>
  <dcterms:created xsi:type="dcterms:W3CDTF">2022-11-29T14:44:10Z</dcterms:created>
  <dcterms:modified xsi:type="dcterms:W3CDTF">2022-11-29T16:44:56Z</dcterms:modified>
</cp:coreProperties>
</file>