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98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07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9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1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5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79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0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8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96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83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02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0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5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72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8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86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6043B7-890A-4197-80C2-B697FCB21AEE}" type="datetimeFigureOut">
              <a:rPr lang="pl-PL" smtClean="0"/>
              <a:t>2022-11-30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58E921-464E-4646-81AB-69DD8795D9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7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/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213319-5A27-FD54-DF57-FC8751A6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042" y="802949"/>
            <a:ext cx="9601196" cy="1303867"/>
          </a:xfrm>
        </p:spPr>
        <p:txBody>
          <a:bodyPr>
            <a:normAutofit/>
          </a:bodyPr>
          <a:lstStyle/>
          <a:p>
            <a:r>
              <a:rPr lang="pl-PL" sz="7200" b="1" dirty="0">
                <a:solidFill>
                  <a:srgbClr val="212121"/>
                </a:solidFill>
              </a:rPr>
              <a:t>„Dobra jest więcej”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F05CB-2FE7-91CF-DDD6-156D2969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6" y="4234718"/>
            <a:ext cx="3460749" cy="711199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212121"/>
                </a:solidFill>
              </a:rPr>
              <a:t>PSP WOLIN</a:t>
            </a:r>
          </a:p>
        </p:txBody>
      </p:sp>
      <p:pic>
        <p:nvPicPr>
          <p:cNvPr id="4" name="Mała Orkiestra Dni Naszych - Piosenka o pomaganiu ludziom _">
            <a:hlinkClick r:id="" action="ppaction://media"/>
            <a:extLst>
              <a:ext uri="{FF2B5EF4-FFF2-40B4-BE49-F238E27FC236}">
                <a16:creationId xmlns:a16="http://schemas.microsoft.com/office/drawing/2014/main" id="{A6C9AEC1-D73E-14F5-30F6-4D6FD55E5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4638" y="5515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wewnątrz, grupa, pomieszczenie&#10;&#10;Opis wygenerowany automatycznie">
            <a:extLst>
              <a:ext uri="{FF2B5EF4-FFF2-40B4-BE49-F238E27FC236}">
                <a16:creationId xmlns:a16="http://schemas.microsoft.com/office/drawing/2014/main" id="{3B202DBC-AA36-5901-F083-D6753C81D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0" y="907256"/>
            <a:ext cx="10371326" cy="5043487"/>
          </a:xfrm>
        </p:spPr>
      </p:pic>
    </p:spTree>
    <p:extLst>
      <p:ext uri="{BB962C8B-B14F-4D97-AF65-F5344CB8AC3E}">
        <p14:creationId xmlns:p14="http://schemas.microsoft.com/office/powerpoint/2010/main" val="288523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122D26-4242-3D3E-B337-418C86B9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5" y="1614488"/>
            <a:ext cx="5857873" cy="2981324"/>
          </a:xfrm>
        </p:spPr>
        <p:txBody>
          <a:bodyPr>
            <a:normAutofit/>
          </a:bodyPr>
          <a:lstStyle/>
          <a:p>
            <a:r>
              <a:rPr lang="pl-PL" b="1" dirty="0"/>
              <a:t>Z wizytą u sióstr ze Zgromadzenia Sióstr Misjonarek Miłości </a:t>
            </a:r>
            <a:br>
              <a:rPr lang="pl-PL" b="1" dirty="0"/>
            </a:br>
            <a:r>
              <a:rPr lang="pl-PL" b="1" dirty="0"/>
              <a:t>w Szczecinie</a:t>
            </a:r>
          </a:p>
        </p:txBody>
      </p:sp>
      <p:pic>
        <p:nvPicPr>
          <p:cNvPr id="5" name="Symbol zastępczy zawartości 4" descr="Obraz zawierający podłoże, wewnątrz, ściana, sufit&#10;&#10;Opis wygenerowany automatycznie">
            <a:extLst>
              <a:ext uri="{FF2B5EF4-FFF2-40B4-BE49-F238E27FC236}">
                <a16:creationId xmlns:a16="http://schemas.microsoft.com/office/drawing/2014/main" id="{08368EB1-994F-E138-99BA-46524FF94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2" y="1243013"/>
            <a:ext cx="5162548" cy="3871912"/>
          </a:xfrm>
        </p:spPr>
      </p:pic>
    </p:spTree>
    <p:extLst>
      <p:ext uri="{BB962C8B-B14F-4D97-AF65-F5344CB8AC3E}">
        <p14:creationId xmlns:p14="http://schemas.microsoft.com/office/powerpoint/2010/main" val="55707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podłoże, wewnątrz, ściana, sufit&#10;&#10;Opis wygenerowany automatycznie">
            <a:extLst>
              <a:ext uri="{FF2B5EF4-FFF2-40B4-BE49-F238E27FC236}">
                <a16:creationId xmlns:a16="http://schemas.microsoft.com/office/drawing/2014/main" id="{D9F40CE4-0242-A4C4-1164-547384CEF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83" y="595709"/>
            <a:ext cx="7555442" cy="5666582"/>
          </a:xfrm>
        </p:spPr>
      </p:pic>
    </p:spTree>
    <p:extLst>
      <p:ext uri="{BB962C8B-B14F-4D97-AF65-F5344CB8AC3E}">
        <p14:creationId xmlns:p14="http://schemas.microsoft.com/office/powerpoint/2010/main" val="246507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podłoże, wewnątrz, osoba, osoby&#10;&#10;Opis wygenerowany automatycznie">
            <a:extLst>
              <a:ext uri="{FF2B5EF4-FFF2-40B4-BE49-F238E27FC236}">
                <a16:creationId xmlns:a16="http://schemas.microsoft.com/office/drawing/2014/main" id="{9C853598-63B3-A106-9F6C-FD8FC2F17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3" y="728663"/>
            <a:ext cx="3933593" cy="5243512"/>
          </a:xfrm>
        </p:spPr>
      </p:pic>
      <p:pic>
        <p:nvPicPr>
          <p:cNvPr id="7" name="Obraz 6" descr="Obraz zawierający wewnątrz, sufit, ściana, podłoże&#10;&#10;Opis wygenerowany automatycznie">
            <a:extLst>
              <a:ext uri="{FF2B5EF4-FFF2-40B4-BE49-F238E27FC236}">
                <a16:creationId xmlns:a16="http://schemas.microsoft.com/office/drawing/2014/main" id="{9B112114-D936-FE49-A87B-C74C5FEF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63" y="728663"/>
            <a:ext cx="3933594" cy="52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BB2E94-CB04-B5F8-E853-46944F8E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777" y="1467907"/>
            <a:ext cx="4057648" cy="3285068"/>
          </a:xfrm>
        </p:spPr>
        <p:txBody>
          <a:bodyPr>
            <a:normAutofit/>
          </a:bodyPr>
          <a:lstStyle/>
          <a:p>
            <a:r>
              <a:rPr lang="pl-PL" b="1" dirty="0"/>
              <a:t>Msza św. </a:t>
            </a:r>
            <a:br>
              <a:rPr lang="pl-PL" b="1" dirty="0"/>
            </a:br>
            <a:r>
              <a:rPr lang="pl-PL" b="1" dirty="0"/>
              <a:t>u sióstr Misjonarek Miłości</a:t>
            </a:r>
          </a:p>
        </p:txBody>
      </p:sp>
      <p:pic>
        <p:nvPicPr>
          <p:cNvPr id="5" name="Symbol zastępczy zawartości 4" descr="Obraz zawierający wewnątrz, sufit, ściana, osoba&#10;&#10;Opis wygenerowany automatycznie">
            <a:extLst>
              <a:ext uri="{FF2B5EF4-FFF2-40B4-BE49-F238E27FC236}">
                <a16:creationId xmlns:a16="http://schemas.microsoft.com/office/drawing/2014/main" id="{A3302433-60E7-DAF4-F7A8-AC3976F8A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7" y="622985"/>
            <a:ext cx="4210048" cy="5612029"/>
          </a:xfrm>
        </p:spPr>
      </p:pic>
    </p:spTree>
    <p:extLst>
      <p:ext uri="{BB962C8B-B14F-4D97-AF65-F5344CB8AC3E}">
        <p14:creationId xmlns:p14="http://schemas.microsoft.com/office/powerpoint/2010/main" val="370787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578569-6CE6-CC38-ED6F-31E64CB2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327" y="1906057"/>
            <a:ext cx="5000623" cy="2180168"/>
          </a:xfrm>
        </p:spPr>
        <p:txBody>
          <a:bodyPr>
            <a:normAutofit/>
          </a:bodyPr>
          <a:lstStyle/>
          <a:p>
            <a:r>
              <a:rPr lang="pl-PL" b="1" dirty="0"/>
              <a:t>Wspólna modlitwa </a:t>
            </a:r>
            <a:br>
              <a:rPr lang="pl-PL" b="1" dirty="0"/>
            </a:br>
            <a:r>
              <a:rPr lang="pl-PL" b="1" dirty="0"/>
              <a:t>z bezdomnymi</a:t>
            </a:r>
          </a:p>
        </p:txBody>
      </p:sp>
      <p:pic>
        <p:nvPicPr>
          <p:cNvPr id="5" name="Symbol zastępczy zawartości 4" descr="Obraz zawierający wewnątrz, ściana, osoba, sufit&#10;&#10;Opis wygenerowany automatycznie">
            <a:extLst>
              <a:ext uri="{FF2B5EF4-FFF2-40B4-BE49-F238E27FC236}">
                <a16:creationId xmlns:a16="http://schemas.microsoft.com/office/drawing/2014/main" id="{6F93E764-86FC-B037-9110-F2FEB2C9E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7" y="635682"/>
            <a:ext cx="4190998" cy="5586635"/>
          </a:xfrm>
        </p:spPr>
      </p:pic>
    </p:spTree>
    <p:extLst>
      <p:ext uri="{BB962C8B-B14F-4D97-AF65-F5344CB8AC3E}">
        <p14:creationId xmlns:p14="http://schemas.microsoft.com/office/powerpoint/2010/main" val="624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E0E69-D4A2-E30D-7C69-78E13F33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75" y="2125133"/>
            <a:ext cx="4010023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Pomagaliśmy </a:t>
            </a:r>
            <a:br>
              <a:rPr lang="pl-PL" b="1" dirty="0"/>
            </a:br>
            <a:r>
              <a:rPr lang="pl-PL" b="1" dirty="0"/>
              <a:t>w wydawaniu posiłków bezdomnym</a:t>
            </a:r>
          </a:p>
        </p:txBody>
      </p:sp>
      <p:pic>
        <p:nvPicPr>
          <p:cNvPr id="5" name="Symbol zastępczy zawartości 4" descr="Obraz zawierający osoba, podłoże, wewnątrz, ściana&#10;&#10;Opis wygenerowany automatycznie">
            <a:extLst>
              <a:ext uri="{FF2B5EF4-FFF2-40B4-BE49-F238E27FC236}">
                <a16:creationId xmlns:a16="http://schemas.microsoft.com/office/drawing/2014/main" id="{FFBD836F-6020-B29A-FB9D-1323E3C07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2" y="540455"/>
            <a:ext cx="4333873" cy="5777089"/>
          </a:xfrm>
        </p:spPr>
      </p:pic>
    </p:spTree>
    <p:extLst>
      <p:ext uri="{BB962C8B-B14F-4D97-AF65-F5344CB8AC3E}">
        <p14:creationId xmlns:p14="http://schemas.microsoft.com/office/powerpoint/2010/main" val="200314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F887614B-3FF5-3A14-A0CC-56B43C736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89" y="557289"/>
            <a:ext cx="4086774" cy="5743421"/>
          </a:xfrm>
        </p:spPr>
      </p:pic>
      <p:pic>
        <p:nvPicPr>
          <p:cNvPr id="7" name="Obraz 6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2A3FF0B0-51ED-36CB-CDD8-2F1D6278B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4" y="557289"/>
            <a:ext cx="4086774" cy="580283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8C1CFE1-A79A-A9C2-E24F-3898D4AC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66" y="4905202"/>
            <a:ext cx="3987289" cy="1303867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FF00"/>
                </a:solidFill>
              </a:rPr>
              <a:t>zebraliśmy ponad 300 kg </a:t>
            </a:r>
          </a:p>
        </p:txBody>
      </p:sp>
    </p:spTree>
    <p:extLst>
      <p:ext uri="{BB962C8B-B14F-4D97-AF65-F5344CB8AC3E}">
        <p14:creationId xmlns:p14="http://schemas.microsoft.com/office/powerpoint/2010/main" val="135720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A10FC-5987-2F61-292F-3B3EB0D2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2" y="2238903"/>
            <a:ext cx="5067298" cy="2380193"/>
          </a:xfrm>
        </p:spPr>
        <p:txBody>
          <a:bodyPr>
            <a:normAutofit/>
          </a:bodyPr>
          <a:lstStyle/>
          <a:p>
            <a:r>
              <a:rPr lang="pl-PL" b="1" dirty="0"/>
              <a:t>Zbiórka groszy dla potrzebujących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958C6D-6DCF-D832-C92C-91706EF0B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7" y="730537"/>
            <a:ext cx="3943348" cy="5538410"/>
          </a:xfrm>
        </p:spPr>
      </p:pic>
    </p:spTree>
    <p:extLst>
      <p:ext uri="{BB962C8B-B14F-4D97-AF65-F5344CB8AC3E}">
        <p14:creationId xmlns:p14="http://schemas.microsoft.com/office/powerpoint/2010/main" val="140770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418361EC-8779-CFCA-73E0-505815314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27538"/>
            <a:ext cx="8762999" cy="5802923"/>
          </a:xfrm>
        </p:spPr>
      </p:pic>
    </p:spTree>
    <p:extLst>
      <p:ext uri="{BB962C8B-B14F-4D97-AF65-F5344CB8AC3E}">
        <p14:creationId xmlns:p14="http://schemas.microsoft.com/office/powerpoint/2010/main" val="5434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896659-E793-5058-7BDD-017343E0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277" y="2777066"/>
            <a:ext cx="3352798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Ciastko dla Misjonarza</a:t>
            </a:r>
          </a:p>
        </p:txBody>
      </p:sp>
      <p:pic>
        <p:nvPicPr>
          <p:cNvPr id="5" name="Symbol zastępczy zawartości 4" descr="Obraz zawierający osoba, wewnątrz, urodziny, grupa&#10;&#10;Opis wygenerowany automatycznie">
            <a:extLst>
              <a:ext uri="{FF2B5EF4-FFF2-40B4-BE49-F238E27FC236}">
                <a16:creationId xmlns:a16="http://schemas.microsoft.com/office/drawing/2014/main" id="{BCFEDFEF-ABAF-7A5D-BEE8-3600E950A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18" y="580723"/>
            <a:ext cx="4273457" cy="5696554"/>
          </a:xfrm>
        </p:spPr>
      </p:pic>
    </p:spTree>
    <p:extLst>
      <p:ext uri="{BB962C8B-B14F-4D97-AF65-F5344CB8AC3E}">
        <p14:creationId xmlns:p14="http://schemas.microsoft.com/office/powerpoint/2010/main" val="172468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0B6667EB-0C81-00BF-434D-973A937EB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62" y="1498028"/>
            <a:ext cx="5392265" cy="3570798"/>
          </a:xfr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37748BC-ABE3-9607-0090-C02D6ABE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736" y="1581900"/>
            <a:ext cx="4296697" cy="3403055"/>
          </a:xfrm>
        </p:spPr>
        <p:txBody>
          <a:bodyPr>
            <a:normAutofit fontScale="90000"/>
          </a:bodyPr>
          <a:lstStyle/>
          <a:p>
            <a:r>
              <a:rPr lang="pl-PL" sz="3200" b="1" dirty="0"/>
              <a:t>Z naszych prac dotyczących tajemnic światła powstały pocztówki. Pieniądze ze sprzedaży przekazane zostały siostrom misjonarkom na pomoc bezdomnym.</a:t>
            </a:r>
          </a:p>
        </p:txBody>
      </p:sp>
    </p:spTree>
    <p:extLst>
      <p:ext uri="{BB962C8B-B14F-4D97-AF65-F5344CB8AC3E}">
        <p14:creationId xmlns:p14="http://schemas.microsoft.com/office/powerpoint/2010/main" val="263381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B14157-CA70-B4E9-F90F-642A7526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352" y="2103435"/>
            <a:ext cx="4733923" cy="2430465"/>
          </a:xfrm>
        </p:spPr>
        <p:txBody>
          <a:bodyPr>
            <a:noAutofit/>
          </a:bodyPr>
          <a:lstStyle/>
          <a:p>
            <a:r>
              <a:rPr lang="pl-PL" sz="3600" b="1" dirty="0"/>
              <a:t>Rozpoczęliśmy zbiórkę dla malutkich potrzebujących dzieci.</a:t>
            </a:r>
            <a:br>
              <a:rPr lang="pl-PL" sz="3600" b="1" dirty="0"/>
            </a:br>
            <a:r>
              <a:rPr lang="pl-PL" sz="3600" b="1" dirty="0"/>
              <a:t>Zebrane rzeczy przekazane zostaną Fundacji „Małych stópek” ze Szczecina</a:t>
            </a:r>
          </a:p>
        </p:txBody>
      </p:sp>
      <p:pic>
        <p:nvPicPr>
          <p:cNvPr id="5" name="Symbol zastępczy zawartości 4" descr="Obraz zawierający zewnętrzne, samochód, trawa, bagaż&#10;&#10;Opis wygenerowany automatycznie">
            <a:extLst>
              <a:ext uri="{FF2B5EF4-FFF2-40B4-BE49-F238E27FC236}">
                <a16:creationId xmlns:a16="http://schemas.microsoft.com/office/drawing/2014/main" id="{F246922C-F505-1762-3909-A1F0F79E2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7" y="1553632"/>
            <a:ext cx="4098958" cy="3317875"/>
          </a:xfrm>
        </p:spPr>
      </p:pic>
    </p:spTree>
    <p:extLst>
      <p:ext uri="{BB962C8B-B14F-4D97-AF65-F5344CB8AC3E}">
        <p14:creationId xmlns:p14="http://schemas.microsoft.com/office/powerpoint/2010/main" val="195363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A69C0AD-A4F9-CC9F-B2A4-1836B22D5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0" y="887144"/>
            <a:ext cx="3755056" cy="4923721"/>
          </a:xfr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3A035F55-C82F-8A83-A3C2-2623AEFD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11396"/>
            <a:ext cx="4721940" cy="2242849"/>
          </a:xfrm>
        </p:spPr>
        <p:txBody>
          <a:bodyPr>
            <a:normAutofit/>
          </a:bodyPr>
          <a:lstStyle/>
          <a:p>
            <a:r>
              <a:rPr lang="pl-PL" dirty="0"/>
              <a:t>Bierzemy udział </a:t>
            </a:r>
            <a:br>
              <a:rPr lang="pl-PL" dirty="0"/>
            </a:br>
            <a:r>
              <a:rPr lang="pl-PL" dirty="0"/>
              <a:t>w akcji: „Paczuszka dla maluszka”</a:t>
            </a:r>
          </a:p>
        </p:txBody>
      </p:sp>
    </p:spTree>
    <p:extLst>
      <p:ext uri="{BB962C8B-B14F-4D97-AF65-F5344CB8AC3E}">
        <p14:creationId xmlns:p14="http://schemas.microsoft.com/office/powerpoint/2010/main" val="17037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78B2613C-3EB0-FA35-543D-B1FE9EBD9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192212"/>
            <a:ext cx="6777480" cy="4113213"/>
          </a:xfrm>
        </p:spPr>
      </p:pic>
    </p:spTree>
    <p:extLst>
      <p:ext uri="{BB962C8B-B14F-4D97-AF65-F5344CB8AC3E}">
        <p14:creationId xmlns:p14="http://schemas.microsoft.com/office/powerpoint/2010/main" val="273597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1D3AA999-CD76-6637-7D90-C3E7E84F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163" y="2652789"/>
            <a:ext cx="3357714" cy="2627134"/>
          </a:xfrm>
        </p:spPr>
        <p:txBody>
          <a:bodyPr>
            <a:noAutofit/>
          </a:bodyPr>
          <a:lstStyle/>
          <a:p>
            <a:r>
              <a:rPr lang="pl-PL" sz="2800" b="1" dirty="0"/>
              <a:t>Ciastko dla Misjonarza – zgromadzone pieniądze przekazaliśmy na misje w Peru</a:t>
            </a:r>
          </a:p>
        </p:txBody>
      </p:sp>
      <p:pic>
        <p:nvPicPr>
          <p:cNvPr id="6" name="Obraz 5" descr="Obraz zawierający tekst, osoba, dziecko, wewnątrz&#10;&#10;Opis wygenerowany automatycznie">
            <a:extLst>
              <a:ext uri="{FF2B5EF4-FFF2-40B4-BE49-F238E27FC236}">
                <a16:creationId xmlns:a16="http://schemas.microsoft.com/office/drawing/2014/main" id="{2FDDA6A2-5A8B-C804-7DD1-574CF6D35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97" y="559082"/>
            <a:ext cx="4305928" cy="57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ewnątrz, osoba, rodzina, stół w jadalni&#10;&#10;Opis wygenerowany automatycznie">
            <a:extLst>
              <a:ext uri="{FF2B5EF4-FFF2-40B4-BE49-F238E27FC236}">
                <a16:creationId xmlns:a16="http://schemas.microsoft.com/office/drawing/2014/main" id="{B9CDAC94-7E90-1FF8-B7D5-BD47C8D13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7" y="584895"/>
            <a:ext cx="4267198" cy="5688210"/>
          </a:xfrm>
        </p:spPr>
      </p:pic>
      <p:pic>
        <p:nvPicPr>
          <p:cNvPr id="7" name="Obraz 6" descr="Obraz zawierający wewnątrz, różny, zdobione, kilka&#10;&#10;Opis wygenerowany automatycznie">
            <a:extLst>
              <a:ext uri="{FF2B5EF4-FFF2-40B4-BE49-F238E27FC236}">
                <a16:creationId xmlns:a16="http://schemas.microsoft.com/office/drawing/2014/main" id="{C83EC2A8-C2FA-AF76-DE35-3C2459636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7" y="584897"/>
            <a:ext cx="4267198" cy="56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8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żywność, pudełko, kilka&#10;&#10;Opis wygenerowany automatycznie">
            <a:extLst>
              <a:ext uri="{FF2B5EF4-FFF2-40B4-BE49-F238E27FC236}">
                <a16:creationId xmlns:a16="http://schemas.microsoft.com/office/drawing/2014/main" id="{C063271A-B097-451D-4690-52006BD97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41009"/>
            <a:ext cx="3882932" cy="5175981"/>
          </a:xfrm>
        </p:spPr>
      </p:pic>
      <p:pic>
        <p:nvPicPr>
          <p:cNvPr id="7" name="Obraz 6" descr="Obraz zawierający żywność, wewnątrz, kilka&#10;&#10;Opis wygenerowany automatycznie">
            <a:extLst>
              <a:ext uri="{FF2B5EF4-FFF2-40B4-BE49-F238E27FC236}">
                <a16:creationId xmlns:a16="http://schemas.microsoft.com/office/drawing/2014/main" id="{8E334601-3C79-98C0-7718-C77C15027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22" y="841007"/>
            <a:ext cx="3882932" cy="517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młode, grupa, pozujący&#10;&#10;Opis wygenerowany automatycznie">
            <a:extLst>
              <a:ext uri="{FF2B5EF4-FFF2-40B4-BE49-F238E27FC236}">
                <a16:creationId xmlns:a16="http://schemas.microsoft.com/office/drawing/2014/main" id="{39BD7F6D-E0DB-1E23-FE86-180C805BB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7" y="748241"/>
            <a:ext cx="10391902" cy="5171018"/>
          </a:xfr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8F6D1D89-87CA-446B-734D-2BF61C1A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092" y="4275938"/>
            <a:ext cx="6167282" cy="1303867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FF00"/>
                </a:solidFill>
              </a:rPr>
              <a:t>Spotkanie z ks. Romanem Olesińskim – polskim misjonarzem w Peru.</a:t>
            </a:r>
          </a:p>
        </p:txBody>
      </p:sp>
    </p:spTree>
    <p:extLst>
      <p:ext uri="{BB962C8B-B14F-4D97-AF65-F5344CB8AC3E}">
        <p14:creationId xmlns:p14="http://schemas.microsoft.com/office/powerpoint/2010/main" val="42355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stojące, grupa, pozujący&#10;&#10;Opis wygenerowany automatycznie">
            <a:extLst>
              <a:ext uri="{FF2B5EF4-FFF2-40B4-BE49-F238E27FC236}">
                <a16:creationId xmlns:a16="http://schemas.microsoft.com/office/drawing/2014/main" id="{425EAB93-458E-D1DA-1CCE-8BA6761FD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9" y="657225"/>
            <a:ext cx="10280540" cy="5286375"/>
          </a:xfrm>
        </p:spPr>
      </p:pic>
    </p:spTree>
    <p:extLst>
      <p:ext uri="{BB962C8B-B14F-4D97-AF65-F5344CB8AC3E}">
        <p14:creationId xmlns:p14="http://schemas.microsoft.com/office/powerpoint/2010/main" val="262365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ewnątrz, osoba, osoby, grupa&#10;&#10;Opis wygenerowany automatycznie">
            <a:extLst>
              <a:ext uri="{FF2B5EF4-FFF2-40B4-BE49-F238E27FC236}">
                <a16:creationId xmlns:a16="http://schemas.microsoft.com/office/drawing/2014/main" id="{E1C9AC95-A72B-6ABF-EB16-BEEF1600B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1" y="702468"/>
            <a:ext cx="10177218" cy="5453063"/>
          </a:xfrm>
        </p:spPr>
      </p:pic>
    </p:spTree>
    <p:extLst>
      <p:ext uri="{BB962C8B-B14F-4D97-AF65-F5344CB8AC3E}">
        <p14:creationId xmlns:p14="http://schemas.microsoft.com/office/powerpoint/2010/main" val="370078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5557175E-FF57-85FD-1559-21C5244A8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9" y="797719"/>
            <a:ext cx="10285601" cy="5262562"/>
          </a:xfrm>
        </p:spPr>
      </p:pic>
    </p:spTree>
    <p:extLst>
      <p:ext uri="{BB962C8B-B14F-4D97-AF65-F5344CB8AC3E}">
        <p14:creationId xmlns:p14="http://schemas.microsoft.com/office/powerpoint/2010/main" val="151168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122</Words>
  <Application>Microsoft Office PowerPoint</Application>
  <PresentationFormat>Panoramiczny</PresentationFormat>
  <Paragraphs>14</Paragraphs>
  <Slides>23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Organiczny</vt:lpstr>
      <vt:lpstr>„Dobra jest więcej”</vt:lpstr>
      <vt:lpstr>Ciastko dla Misjonarza</vt:lpstr>
      <vt:lpstr>Prezentacja programu PowerPoint</vt:lpstr>
      <vt:lpstr>Prezentacja programu PowerPoint</vt:lpstr>
      <vt:lpstr>Prezentacja programu PowerPoint</vt:lpstr>
      <vt:lpstr>Spotkanie z ks. Romanem Olesińskim – polskim misjonarzem w Peru.</vt:lpstr>
      <vt:lpstr>Prezentacja programu PowerPoint</vt:lpstr>
      <vt:lpstr>Prezentacja programu PowerPoint</vt:lpstr>
      <vt:lpstr>Prezentacja programu PowerPoint</vt:lpstr>
      <vt:lpstr>Prezentacja programu PowerPoint</vt:lpstr>
      <vt:lpstr>Z wizytą u sióstr ze Zgromadzenia Sióstr Misjonarek Miłości  w Szczecinie</vt:lpstr>
      <vt:lpstr>Prezentacja programu PowerPoint</vt:lpstr>
      <vt:lpstr>Prezentacja programu PowerPoint</vt:lpstr>
      <vt:lpstr>Msza św.  u sióstr Misjonarek Miłości</vt:lpstr>
      <vt:lpstr>Wspólna modlitwa  z bezdomnymi</vt:lpstr>
      <vt:lpstr>Pomagaliśmy  w wydawaniu posiłków bezdomnym</vt:lpstr>
      <vt:lpstr>zebraliśmy ponad 300 kg </vt:lpstr>
      <vt:lpstr>Zbiórka groszy dla potrzebujących</vt:lpstr>
      <vt:lpstr>Prezentacja programu PowerPoint</vt:lpstr>
      <vt:lpstr>Z naszych prac dotyczących tajemnic światła powstały pocztówki. Pieniądze ze sprzedaży przekazane zostały siostrom misjonarkom na pomoc bezdomnym.</vt:lpstr>
      <vt:lpstr>Rozpoczęliśmy zbiórkę dla malutkich potrzebujących dzieci. Zebrane rzeczy przekazane zostaną Fundacji „Małych stópek” ze Szczecina</vt:lpstr>
      <vt:lpstr>Bierzemy udział  w akcji: „Paczuszka dla maluszka”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„Dobra jest więcej”</dc:title>
  <dc:creator>I R</dc:creator>
  <cp:lastModifiedBy>I R</cp:lastModifiedBy>
  <cp:revision>1</cp:revision>
  <dcterms:created xsi:type="dcterms:W3CDTF">2022-11-30T20:36:32Z</dcterms:created>
  <dcterms:modified xsi:type="dcterms:W3CDTF">2022-11-30T21:22:25Z</dcterms:modified>
</cp:coreProperties>
</file>