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9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6" r:id="rId12"/>
    <p:sldId id="267" r:id="rId13"/>
    <p:sldId id="268" r:id="rId14"/>
  </p:sldIdLst>
  <p:sldSz cx="12192000" cy="6858000"/>
  <p:notesSz cx="6799263" cy="9929813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C31"/>
    <a:srgbClr val="00589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63" d="100"/>
          <a:sy n="163" d="100"/>
        </p:scale>
        <p:origin x="222" y="1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42E0E-62D1-4073-AD32-B26D37DF7DE1}" type="datetimeFigureOut">
              <a:rPr lang="de-DE" smtClean="0"/>
              <a:t>21.12.2023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B1AE8-E2BF-4D52-A633-817931B21D1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623981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42E0E-62D1-4073-AD32-B26D37DF7DE1}" type="datetimeFigureOut">
              <a:rPr lang="de-DE" smtClean="0"/>
              <a:t>21.12.2023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B1AE8-E2BF-4D52-A633-817931B21D1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982373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42E0E-62D1-4073-AD32-B26D37DF7DE1}" type="datetimeFigureOut">
              <a:rPr lang="de-DE" smtClean="0"/>
              <a:t>21.12.2023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B1AE8-E2BF-4D52-A633-817931B21D1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947406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42E0E-62D1-4073-AD32-B26D37DF7DE1}" type="datetimeFigureOut">
              <a:rPr lang="de-DE" smtClean="0"/>
              <a:t>21.12.2023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B1AE8-E2BF-4D52-A633-817931B21D1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229910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42E0E-62D1-4073-AD32-B26D37DF7DE1}" type="datetimeFigureOut">
              <a:rPr lang="de-DE" smtClean="0"/>
              <a:t>21.12.2023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B1AE8-E2BF-4D52-A633-817931B21D1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566303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42E0E-62D1-4073-AD32-B26D37DF7DE1}" type="datetimeFigureOut">
              <a:rPr lang="de-DE" smtClean="0"/>
              <a:t>21.12.2023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B1AE8-E2BF-4D52-A633-817931B21D1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585890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42E0E-62D1-4073-AD32-B26D37DF7DE1}" type="datetimeFigureOut">
              <a:rPr lang="de-DE" smtClean="0"/>
              <a:t>21.12.2023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B1AE8-E2BF-4D52-A633-817931B21D1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357032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42E0E-62D1-4073-AD32-B26D37DF7DE1}" type="datetimeFigureOut">
              <a:rPr lang="de-DE" smtClean="0"/>
              <a:t>21.12.2023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B1AE8-E2BF-4D52-A633-817931B21D1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143963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42E0E-62D1-4073-AD32-B26D37DF7DE1}" type="datetimeFigureOut">
              <a:rPr lang="de-DE" smtClean="0"/>
              <a:t>21.12.2023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B1AE8-E2BF-4D52-A633-817931B21D1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208264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42E0E-62D1-4073-AD32-B26D37DF7DE1}" type="datetimeFigureOut">
              <a:rPr lang="de-DE" smtClean="0"/>
              <a:t>21.12.2023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B1AE8-E2BF-4D52-A633-817931B21D1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886597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42E0E-62D1-4073-AD32-B26D37DF7DE1}" type="datetimeFigureOut">
              <a:rPr lang="de-DE" smtClean="0"/>
              <a:t>21.12.2023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B1AE8-E2BF-4D52-A633-817931B21D1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982989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342E0E-62D1-4073-AD32-B26D37DF7DE1}" type="datetimeFigureOut">
              <a:rPr lang="de-DE" smtClean="0"/>
              <a:t>21.12.2023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CB1AE8-E2BF-4D52-A633-817931B21D1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84317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1"/>
          <p:cNvSpPr>
            <a:spLocks noGrp="1"/>
          </p:cNvSpPr>
          <p:nvPr>
            <p:ph type="ctrTitle"/>
          </p:nvPr>
        </p:nvSpPr>
        <p:spPr>
          <a:xfrm>
            <a:off x="3801505" y="1843247"/>
            <a:ext cx="4866290" cy="3003552"/>
          </a:xfrm>
        </p:spPr>
        <p:txBody>
          <a:bodyPr>
            <a:noAutofit/>
          </a:bodyPr>
          <a:lstStyle/>
          <a:p>
            <a:r>
              <a:rPr lang="de-DE" sz="5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Fach: </a:t>
            </a:r>
            <a:r>
              <a:rPr lang="de-DE" sz="5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Geschichte – Politik - Geographie</a:t>
            </a:r>
            <a:endParaRPr lang="de-DE" sz="5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itel 1"/>
          <p:cNvSpPr txBox="1">
            <a:spLocks/>
          </p:cNvSpPr>
          <p:nvPr/>
        </p:nvSpPr>
        <p:spPr>
          <a:xfrm>
            <a:off x="241738" y="-160613"/>
            <a:ext cx="11613931" cy="204334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7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Lernskript</a:t>
            </a:r>
            <a:r>
              <a:rPr lang="de-DE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de-DE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de-DE" sz="1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  <a:p>
            <a:r>
              <a:rPr lang="de-DE" sz="4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Qualifizierender Abschluss der Mittelschule</a:t>
            </a:r>
            <a:endParaRPr lang="de-DE" sz="4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itel 1"/>
          <p:cNvSpPr txBox="1">
            <a:spLocks/>
          </p:cNvSpPr>
          <p:nvPr/>
        </p:nvSpPr>
        <p:spPr>
          <a:xfrm>
            <a:off x="3618523" y="5126892"/>
            <a:ext cx="7274096" cy="158441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Mittelschule an der </a:t>
            </a:r>
            <a:r>
              <a:rPr lang="de-DE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Wörthstraße</a:t>
            </a:r>
            <a:r>
              <a:rPr lang="de-DE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München</a:t>
            </a:r>
          </a:p>
          <a:p>
            <a:r>
              <a:rPr lang="de-DE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Schuljahr 2023/2024</a:t>
            </a:r>
            <a:endParaRPr lang="de-DE" sz="4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541" y="2225428"/>
            <a:ext cx="3096519" cy="4266973"/>
          </a:xfrm>
          <a:prstGeom prst="rect">
            <a:avLst/>
          </a:prstGeom>
          <a:ln w="34925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0805817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454331" y="0"/>
            <a:ext cx="9144000" cy="671603"/>
          </a:xfrm>
        </p:spPr>
        <p:txBody>
          <a:bodyPr>
            <a:normAutofit/>
          </a:bodyPr>
          <a:lstStyle/>
          <a:p>
            <a:r>
              <a:rPr lang="de-DE" sz="3200" b="1" u="sng" dirty="0" smtClean="0">
                <a:solidFill>
                  <a:srgbClr val="0070C0"/>
                </a:solidFill>
              </a:rPr>
              <a:t>GPG – Prüfungsunterlagen</a:t>
            </a:r>
            <a:endParaRPr lang="de-DE" sz="3200" b="1" u="sng" dirty="0">
              <a:solidFill>
                <a:srgbClr val="0070C0"/>
              </a:solidFill>
            </a:endParaRPr>
          </a:p>
        </p:txBody>
      </p:sp>
      <p:cxnSp>
        <p:nvCxnSpPr>
          <p:cNvPr id="6" name="Gerader Verbinder 5"/>
          <p:cNvCxnSpPr/>
          <p:nvPr/>
        </p:nvCxnSpPr>
        <p:spPr>
          <a:xfrm>
            <a:off x="6026331" y="758692"/>
            <a:ext cx="0" cy="5964328"/>
          </a:xfrm>
          <a:prstGeom prst="line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506" y="671602"/>
            <a:ext cx="4681597" cy="6204233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6560" y="671602"/>
            <a:ext cx="4681596" cy="603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4159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1560" y="441650"/>
            <a:ext cx="4685211" cy="548640"/>
          </a:xfrm>
        </p:spPr>
        <p:txBody>
          <a:bodyPr>
            <a:normAutofit/>
          </a:bodyPr>
          <a:lstStyle/>
          <a:p>
            <a:r>
              <a:rPr lang="de-DE" sz="3200" b="1" u="sng" dirty="0" smtClean="0">
                <a:solidFill>
                  <a:srgbClr val="0070C0"/>
                </a:solidFill>
              </a:rPr>
              <a:t>GPG – Prüfungsunterlagen</a:t>
            </a:r>
            <a:endParaRPr lang="de-DE" sz="3200" b="1" u="sng" dirty="0">
              <a:solidFill>
                <a:srgbClr val="0070C0"/>
              </a:solidFill>
            </a:endParaRPr>
          </a:p>
        </p:txBody>
      </p:sp>
      <p:cxnSp>
        <p:nvCxnSpPr>
          <p:cNvPr id="6" name="Gerader Verbinder 5"/>
          <p:cNvCxnSpPr/>
          <p:nvPr/>
        </p:nvCxnSpPr>
        <p:spPr>
          <a:xfrm>
            <a:off x="6026331" y="758692"/>
            <a:ext cx="0" cy="5964328"/>
          </a:xfrm>
          <a:prstGeom prst="line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7836" y="346430"/>
            <a:ext cx="4890061" cy="6511570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3"/>
          <a:srcRect r="8355"/>
          <a:stretch/>
        </p:blipFill>
        <p:spPr>
          <a:xfrm>
            <a:off x="27256" y="1280158"/>
            <a:ext cx="5846477" cy="4871259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4118270" y="-50793"/>
            <a:ext cx="807373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600" u="sng" dirty="0" smtClean="0">
                <a:solidFill>
                  <a:srgbClr val="00589A"/>
                </a:solidFill>
              </a:rPr>
              <a:t>Themenbereich: Menschen aus anderen Herkunftsländern</a:t>
            </a:r>
            <a:endParaRPr lang="de-DE" sz="2600" u="sng" dirty="0">
              <a:solidFill>
                <a:srgbClr val="00589A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5374574" y="3730465"/>
            <a:ext cx="5975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dirty="0" smtClean="0">
                <a:solidFill>
                  <a:srgbClr val="C00000"/>
                </a:solidFill>
              </a:rPr>
              <a:t>142</a:t>
            </a:r>
            <a:endParaRPr lang="de-DE" sz="1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07960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454331" y="0"/>
            <a:ext cx="9144000" cy="671603"/>
          </a:xfrm>
        </p:spPr>
        <p:txBody>
          <a:bodyPr>
            <a:normAutofit/>
          </a:bodyPr>
          <a:lstStyle/>
          <a:p>
            <a:r>
              <a:rPr lang="de-DE" sz="3200" b="1" u="sng" dirty="0" smtClean="0">
                <a:solidFill>
                  <a:srgbClr val="0070C0"/>
                </a:solidFill>
              </a:rPr>
              <a:t>GPG – Prüfungsunterlagen</a:t>
            </a:r>
            <a:endParaRPr lang="de-DE" sz="3200" b="1" u="sng" dirty="0">
              <a:solidFill>
                <a:srgbClr val="0070C0"/>
              </a:solidFill>
            </a:endParaRPr>
          </a:p>
        </p:txBody>
      </p:sp>
      <p:cxnSp>
        <p:nvCxnSpPr>
          <p:cNvPr id="6" name="Gerader Verbinder 5"/>
          <p:cNvCxnSpPr/>
          <p:nvPr/>
        </p:nvCxnSpPr>
        <p:spPr>
          <a:xfrm>
            <a:off x="6026331" y="1463040"/>
            <a:ext cx="0" cy="5259980"/>
          </a:xfrm>
          <a:prstGeom prst="line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2212" y="1645922"/>
            <a:ext cx="6168543" cy="3646159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6331" y="1704855"/>
            <a:ext cx="6292502" cy="3587226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2447108" y="848379"/>
            <a:ext cx="715844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600" u="sng" dirty="0" smtClean="0">
                <a:solidFill>
                  <a:srgbClr val="00589A"/>
                </a:solidFill>
              </a:rPr>
              <a:t>Themenbereich: Militär- und Staatenbündnisse</a:t>
            </a:r>
            <a:endParaRPr lang="de-DE" sz="2600" u="sng" dirty="0">
              <a:solidFill>
                <a:srgbClr val="00589A"/>
              </a:solidFill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836168" y="5311445"/>
            <a:ext cx="44334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smtClean="0">
                <a:solidFill>
                  <a:srgbClr val="00589A"/>
                </a:solidFill>
              </a:rPr>
              <a:t>Derzeit sind 193 Staaten Mitglieder der UNO. </a:t>
            </a:r>
            <a:endParaRPr lang="de-DE" sz="1600" dirty="0">
              <a:solidFill>
                <a:srgbClr val="0058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61795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454331" y="0"/>
            <a:ext cx="9144000" cy="503583"/>
          </a:xfrm>
        </p:spPr>
        <p:txBody>
          <a:bodyPr>
            <a:normAutofit fontScale="90000"/>
          </a:bodyPr>
          <a:lstStyle/>
          <a:p>
            <a:r>
              <a:rPr lang="de-DE" sz="3200" b="1" u="sng" dirty="0" smtClean="0">
                <a:solidFill>
                  <a:srgbClr val="0070C0"/>
                </a:solidFill>
              </a:rPr>
              <a:t>GPG – Prüfungsunterlagen</a:t>
            </a:r>
            <a:endParaRPr lang="de-DE" sz="3200" b="1" u="sng" dirty="0">
              <a:solidFill>
                <a:srgbClr val="0070C0"/>
              </a:solidFill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924" y="596348"/>
            <a:ext cx="10744501" cy="6224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3430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454331" y="0"/>
            <a:ext cx="9144000" cy="671603"/>
          </a:xfrm>
        </p:spPr>
        <p:txBody>
          <a:bodyPr>
            <a:normAutofit/>
          </a:bodyPr>
          <a:lstStyle/>
          <a:p>
            <a:r>
              <a:rPr lang="de-DE" sz="3200" b="1" u="sng" dirty="0" smtClean="0">
                <a:solidFill>
                  <a:srgbClr val="0070C0"/>
                </a:solidFill>
              </a:rPr>
              <a:t>GPG – Prüfungsunterlagen</a:t>
            </a:r>
            <a:endParaRPr lang="de-DE" sz="3200" b="1" u="sng" dirty="0">
              <a:solidFill>
                <a:srgbClr val="0070C0"/>
              </a:solidFill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/>
          <a:srcRect t="73691"/>
          <a:stretch/>
        </p:blipFill>
        <p:spPr>
          <a:xfrm>
            <a:off x="6103675" y="5501046"/>
            <a:ext cx="6018655" cy="1241738"/>
          </a:xfrm>
          <a:prstGeom prst="rect">
            <a:avLst/>
          </a:prstGeom>
        </p:spPr>
      </p:pic>
      <p:cxnSp>
        <p:nvCxnSpPr>
          <p:cNvPr id="6" name="Gerader Verbinder 5"/>
          <p:cNvCxnSpPr/>
          <p:nvPr/>
        </p:nvCxnSpPr>
        <p:spPr>
          <a:xfrm>
            <a:off x="6026331" y="1550126"/>
            <a:ext cx="0" cy="5172894"/>
          </a:xfrm>
          <a:prstGeom prst="line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Grafi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36" y="1480456"/>
            <a:ext cx="5861253" cy="4549671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432146" y="807085"/>
            <a:ext cx="878694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600" u="sng" dirty="0" smtClean="0">
                <a:solidFill>
                  <a:srgbClr val="00589A"/>
                </a:solidFill>
              </a:rPr>
              <a:t>Themenbereich: Deutschland und die Welt nach 1945</a:t>
            </a:r>
            <a:endParaRPr lang="de-DE" sz="2600" u="sng" dirty="0">
              <a:solidFill>
                <a:srgbClr val="00589A"/>
              </a:solidFill>
            </a:endParaRP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4"/>
          <a:srcRect l="16044" r="16112" b="26413"/>
          <a:stretch/>
        </p:blipFill>
        <p:spPr>
          <a:xfrm>
            <a:off x="6505304" y="1324752"/>
            <a:ext cx="4911634" cy="4176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4772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454331" y="0"/>
            <a:ext cx="9144000" cy="671603"/>
          </a:xfrm>
        </p:spPr>
        <p:txBody>
          <a:bodyPr>
            <a:normAutofit/>
          </a:bodyPr>
          <a:lstStyle/>
          <a:p>
            <a:r>
              <a:rPr lang="de-DE" sz="3200" b="1" u="sng" dirty="0" smtClean="0">
                <a:solidFill>
                  <a:srgbClr val="0070C0"/>
                </a:solidFill>
              </a:rPr>
              <a:t>GPG – Prüfungsunterlagen</a:t>
            </a:r>
            <a:endParaRPr lang="de-DE" sz="3200" b="1" u="sng" dirty="0">
              <a:solidFill>
                <a:srgbClr val="0070C0"/>
              </a:solidFill>
            </a:endParaRPr>
          </a:p>
        </p:txBody>
      </p:sp>
      <p:cxnSp>
        <p:nvCxnSpPr>
          <p:cNvPr id="6" name="Gerader Verbinder 5"/>
          <p:cNvCxnSpPr/>
          <p:nvPr/>
        </p:nvCxnSpPr>
        <p:spPr>
          <a:xfrm>
            <a:off x="6026331" y="758692"/>
            <a:ext cx="0" cy="5964328"/>
          </a:xfrm>
          <a:prstGeom prst="line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fik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4354" y="1286907"/>
            <a:ext cx="5965721" cy="3450556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50" y="1286907"/>
            <a:ext cx="5974598" cy="5352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3573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102625" y="0"/>
            <a:ext cx="4495706" cy="671603"/>
          </a:xfrm>
        </p:spPr>
        <p:txBody>
          <a:bodyPr>
            <a:normAutofit/>
          </a:bodyPr>
          <a:lstStyle/>
          <a:p>
            <a:r>
              <a:rPr lang="de-DE" sz="3200" b="1" u="sng" dirty="0" smtClean="0">
                <a:solidFill>
                  <a:srgbClr val="0070C0"/>
                </a:solidFill>
              </a:rPr>
              <a:t>GPG – Prüfungsunterlagen</a:t>
            </a:r>
            <a:endParaRPr lang="de-DE" sz="3200" b="1" u="sng" dirty="0">
              <a:solidFill>
                <a:srgbClr val="0070C0"/>
              </a:solidFill>
            </a:endParaRPr>
          </a:p>
        </p:txBody>
      </p:sp>
      <p:cxnSp>
        <p:nvCxnSpPr>
          <p:cNvPr id="6" name="Gerader Verbinder 5"/>
          <p:cNvCxnSpPr/>
          <p:nvPr/>
        </p:nvCxnSpPr>
        <p:spPr>
          <a:xfrm>
            <a:off x="6088677" y="758692"/>
            <a:ext cx="0" cy="5964328"/>
          </a:xfrm>
          <a:prstGeom prst="line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3763" y="1654304"/>
            <a:ext cx="5963592" cy="4777602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37731"/>
            <a:ext cx="6102625" cy="4669941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1018902" y="312416"/>
            <a:ext cx="386660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600" u="sng" dirty="0" smtClean="0">
                <a:solidFill>
                  <a:srgbClr val="00589A"/>
                </a:solidFill>
              </a:rPr>
              <a:t>Themenbereich: Politischer Neubeginn in Ost und West</a:t>
            </a:r>
            <a:endParaRPr lang="de-DE" sz="2600" u="sng" dirty="0">
              <a:solidFill>
                <a:srgbClr val="0058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48130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454331" y="0"/>
            <a:ext cx="9144000" cy="671603"/>
          </a:xfrm>
        </p:spPr>
        <p:txBody>
          <a:bodyPr>
            <a:normAutofit/>
          </a:bodyPr>
          <a:lstStyle/>
          <a:p>
            <a:r>
              <a:rPr lang="de-DE" sz="3200" b="1" u="sng" dirty="0" smtClean="0">
                <a:solidFill>
                  <a:srgbClr val="0070C0"/>
                </a:solidFill>
              </a:rPr>
              <a:t>GPG – Prüfungsunterlagen</a:t>
            </a:r>
            <a:endParaRPr lang="de-DE" sz="3200" b="1" u="sng" dirty="0">
              <a:solidFill>
                <a:srgbClr val="0070C0"/>
              </a:solidFill>
            </a:endParaRPr>
          </a:p>
        </p:txBody>
      </p:sp>
      <p:cxnSp>
        <p:nvCxnSpPr>
          <p:cNvPr id="6" name="Gerader Verbinder 5"/>
          <p:cNvCxnSpPr/>
          <p:nvPr/>
        </p:nvCxnSpPr>
        <p:spPr>
          <a:xfrm>
            <a:off x="6057504" y="758692"/>
            <a:ext cx="0" cy="5964328"/>
          </a:xfrm>
          <a:prstGeom prst="line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2785" y="1330036"/>
            <a:ext cx="6109215" cy="4574900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1908" y="1330036"/>
            <a:ext cx="6078239" cy="456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1310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454331" y="0"/>
            <a:ext cx="9144000" cy="671603"/>
          </a:xfrm>
        </p:spPr>
        <p:txBody>
          <a:bodyPr>
            <a:normAutofit/>
          </a:bodyPr>
          <a:lstStyle/>
          <a:p>
            <a:r>
              <a:rPr lang="de-DE" sz="3200" b="1" u="sng" dirty="0" smtClean="0">
                <a:solidFill>
                  <a:srgbClr val="0070C0"/>
                </a:solidFill>
              </a:rPr>
              <a:t>GPG – Prüfungsunterlagen</a:t>
            </a:r>
            <a:endParaRPr lang="de-DE" sz="3200" b="1" u="sng" dirty="0">
              <a:solidFill>
                <a:srgbClr val="0070C0"/>
              </a:solidFill>
            </a:endParaRPr>
          </a:p>
        </p:txBody>
      </p:sp>
      <p:cxnSp>
        <p:nvCxnSpPr>
          <p:cNvPr id="6" name="Gerader Verbinder 5"/>
          <p:cNvCxnSpPr/>
          <p:nvPr/>
        </p:nvCxnSpPr>
        <p:spPr>
          <a:xfrm>
            <a:off x="6026331" y="758692"/>
            <a:ext cx="0" cy="5964328"/>
          </a:xfrm>
          <a:prstGeom prst="line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6331" y="1111826"/>
            <a:ext cx="6026331" cy="4594135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147496"/>
            <a:ext cx="6026330" cy="4582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1068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454331" y="0"/>
            <a:ext cx="4432663" cy="671603"/>
          </a:xfrm>
        </p:spPr>
        <p:txBody>
          <a:bodyPr>
            <a:normAutofit/>
          </a:bodyPr>
          <a:lstStyle/>
          <a:p>
            <a:r>
              <a:rPr lang="de-DE" sz="3200" b="1" u="sng" dirty="0" smtClean="0">
                <a:solidFill>
                  <a:srgbClr val="0070C0"/>
                </a:solidFill>
              </a:rPr>
              <a:t>GPG – Prüfungsunterlagen</a:t>
            </a:r>
            <a:endParaRPr lang="de-DE" sz="3200" b="1" u="sng" dirty="0">
              <a:solidFill>
                <a:srgbClr val="0070C0"/>
              </a:solidFill>
            </a:endParaRPr>
          </a:p>
        </p:txBody>
      </p:sp>
      <p:cxnSp>
        <p:nvCxnSpPr>
          <p:cNvPr id="6" name="Gerader Verbinder 5"/>
          <p:cNvCxnSpPr/>
          <p:nvPr/>
        </p:nvCxnSpPr>
        <p:spPr>
          <a:xfrm>
            <a:off x="6026331" y="758692"/>
            <a:ext cx="0" cy="5964328"/>
          </a:xfrm>
          <a:prstGeom prst="line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99051"/>
            <a:ext cx="6078239" cy="4584589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6331" y="1155879"/>
            <a:ext cx="6188816" cy="4589271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6888824" y="64734"/>
            <a:ext cx="516383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600" u="sng" dirty="0" smtClean="0">
                <a:solidFill>
                  <a:srgbClr val="00589A"/>
                </a:solidFill>
              </a:rPr>
              <a:t>Themenbereich: Der weltpolitische Wandel nach 1970</a:t>
            </a:r>
            <a:endParaRPr lang="de-DE" sz="2600" u="sng" dirty="0">
              <a:solidFill>
                <a:srgbClr val="0058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87816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454331" y="0"/>
            <a:ext cx="9144000" cy="671603"/>
          </a:xfrm>
        </p:spPr>
        <p:txBody>
          <a:bodyPr>
            <a:normAutofit/>
          </a:bodyPr>
          <a:lstStyle/>
          <a:p>
            <a:r>
              <a:rPr lang="de-DE" sz="3200" b="1" u="sng" dirty="0" smtClean="0">
                <a:solidFill>
                  <a:srgbClr val="0070C0"/>
                </a:solidFill>
              </a:rPr>
              <a:t>GPG – Prüfungsunterlagen</a:t>
            </a:r>
            <a:endParaRPr lang="de-DE" sz="3200" b="1" u="sng" dirty="0">
              <a:solidFill>
                <a:srgbClr val="0070C0"/>
              </a:solidFill>
            </a:endParaRPr>
          </a:p>
        </p:txBody>
      </p:sp>
      <p:cxnSp>
        <p:nvCxnSpPr>
          <p:cNvPr id="6" name="Gerader Verbinder 5"/>
          <p:cNvCxnSpPr/>
          <p:nvPr/>
        </p:nvCxnSpPr>
        <p:spPr>
          <a:xfrm>
            <a:off x="6026331" y="758692"/>
            <a:ext cx="0" cy="5964328"/>
          </a:xfrm>
          <a:prstGeom prst="line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/>
          <a:srcRect b="17886"/>
          <a:stretch/>
        </p:blipFill>
        <p:spPr>
          <a:xfrm>
            <a:off x="257905" y="671603"/>
            <a:ext cx="5454917" cy="6154356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1012" y="537309"/>
            <a:ext cx="4284618" cy="6185711"/>
          </a:xfrm>
          <a:prstGeom prst="rect">
            <a:avLst/>
          </a:prstGeom>
        </p:spPr>
      </p:pic>
      <p:sp>
        <p:nvSpPr>
          <p:cNvPr id="8" name="Rechteck 7"/>
          <p:cNvSpPr/>
          <p:nvPr/>
        </p:nvSpPr>
        <p:spPr>
          <a:xfrm>
            <a:off x="383177" y="6426926"/>
            <a:ext cx="3378926" cy="4310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Textfeld 2"/>
          <p:cNvSpPr txBox="1"/>
          <p:nvPr/>
        </p:nvSpPr>
        <p:spPr>
          <a:xfrm>
            <a:off x="10872002" y="4260518"/>
            <a:ext cx="131999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u="sng" dirty="0" smtClean="0">
                <a:solidFill>
                  <a:srgbClr val="006C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Merke</a:t>
            </a:r>
            <a:r>
              <a:rPr lang="de-DE" sz="1200" dirty="0" smtClean="0">
                <a:solidFill>
                  <a:srgbClr val="006C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br>
              <a:rPr lang="de-DE" sz="1200" dirty="0" smtClean="0">
                <a:solidFill>
                  <a:srgbClr val="006C3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200" dirty="0" smtClean="0">
                <a:solidFill>
                  <a:srgbClr val="006C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Der damalige Bundeskanzler </a:t>
            </a:r>
            <a:r>
              <a:rPr lang="de-DE" sz="1200" b="1" dirty="0" smtClean="0">
                <a:solidFill>
                  <a:srgbClr val="006C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Helmut Kohl</a:t>
            </a:r>
            <a:br>
              <a:rPr lang="de-DE" sz="1200" b="1" dirty="0" smtClean="0">
                <a:solidFill>
                  <a:srgbClr val="006C3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200" dirty="0" smtClean="0">
                <a:solidFill>
                  <a:srgbClr val="006C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ist vielen als „Kanzler der Einheit“ in Erinnerung geblieben. </a:t>
            </a:r>
            <a:endParaRPr lang="de-DE" sz="1200" dirty="0">
              <a:solidFill>
                <a:srgbClr val="006C3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89624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493622" y="-88537"/>
            <a:ext cx="5573486" cy="671603"/>
          </a:xfrm>
        </p:spPr>
        <p:txBody>
          <a:bodyPr>
            <a:normAutofit/>
          </a:bodyPr>
          <a:lstStyle/>
          <a:p>
            <a:r>
              <a:rPr lang="de-DE" sz="3200" b="1" u="sng" dirty="0" smtClean="0">
                <a:solidFill>
                  <a:srgbClr val="0070C0"/>
                </a:solidFill>
              </a:rPr>
              <a:t>GPG – Prüfungsunterlagen</a:t>
            </a:r>
            <a:endParaRPr lang="de-DE" sz="3200" b="1" u="sng" dirty="0">
              <a:solidFill>
                <a:srgbClr val="0070C0"/>
              </a:solidFill>
            </a:endParaRPr>
          </a:p>
        </p:txBody>
      </p:sp>
      <p:cxnSp>
        <p:nvCxnSpPr>
          <p:cNvPr id="6" name="Gerader Verbinder 5"/>
          <p:cNvCxnSpPr/>
          <p:nvPr/>
        </p:nvCxnSpPr>
        <p:spPr>
          <a:xfrm>
            <a:off x="6026331" y="758692"/>
            <a:ext cx="0" cy="5964328"/>
          </a:xfrm>
          <a:prstGeom prst="line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791" y="671603"/>
            <a:ext cx="4747264" cy="6382666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5882" y="547862"/>
            <a:ext cx="4802681" cy="6325277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296091" y="89580"/>
            <a:ext cx="427590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600" u="sng" dirty="0" smtClean="0">
                <a:solidFill>
                  <a:srgbClr val="00589A"/>
                </a:solidFill>
              </a:rPr>
              <a:t>Themenbereich: Klimawandel</a:t>
            </a:r>
            <a:endParaRPr lang="de-DE" sz="2600" u="sng" dirty="0">
              <a:solidFill>
                <a:srgbClr val="0058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81469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124</Words>
  <Application>Microsoft Office PowerPoint</Application>
  <PresentationFormat>Breitbild</PresentationFormat>
  <Paragraphs>26</Paragraphs>
  <Slides>13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Times New Roman</vt:lpstr>
      <vt:lpstr>Office</vt:lpstr>
      <vt:lpstr>Fach: Geschichte – Politik - Geographie</vt:lpstr>
      <vt:lpstr>GPG – Prüfungsunterlagen</vt:lpstr>
      <vt:lpstr>GPG – Prüfungsunterlagen</vt:lpstr>
      <vt:lpstr>GPG – Prüfungsunterlagen</vt:lpstr>
      <vt:lpstr>GPG – Prüfungsunterlagen</vt:lpstr>
      <vt:lpstr>GPG – Prüfungsunterlagen</vt:lpstr>
      <vt:lpstr>GPG – Prüfungsunterlagen</vt:lpstr>
      <vt:lpstr>GPG – Prüfungsunterlagen</vt:lpstr>
      <vt:lpstr>GPG – Prüfungsunterlagen</vt:lpstr>
      <vt:lpstr>GPG – Prüfungsunterlagen</vt:lpstr>
      <vt:lpstr>GPG – Prüfungsunterlagen</vt:lpstr>
      <vt:lpstr>GPG – Prüfungsunterlagen</vt:lpstr>
      <vt:lpstr>GPG – Prüfungsunterlagen</vt:lpstr>
    </vt:vector>
  </TitlesOfParts>
  <Company>LHM-RBS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GPG – Prüfungsunterlagen</dc:title>
  <dc:creator>Peter Brugger</dc:creator>
  <cp:lastModifiedBy>Renate Weber</cp:lastModifiedBy>
  <cp:revision>23</cp:revision>
  <cp:lastPrinted>2023-05-23T07:53:29Z</cp:lastPrinted>
  <dcterms:created xsi:type="dcterms:W3CDTF">2023-05-10T11:07:33Z</dcterms:created>
  <dcterms:modified xsi:type="dcterms:W3CDTF">2023-12-21T11:20:38Z</dcterms:modified>
</cp:coreProperties>
</file>