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</p:sldMasterIdLst>
  <p:sldIdLst>
    <p:sldId id="256" r:id="rId2"/>
    <p:sldId id="258" r:id="rId3"/>
    <p:sldId id="259" r:id="rId4"/>
    <p:sldId id="263" r:id="rId5"/>
    <p:sldId id="266" r:id="rId6"/>
    <p:sldId id="270" r:id="rId7"/>
    <p:sldId id="272" r:id="rId8"/>
    <p:sldId id="257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-52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CD4E6-4795-4C08-9B3E-25F9AA5C611F}" type="datetimeFigureOut">
              <a:rPr lang="pl-PL" smtClean="0"/>
              <a:t>29.11.2023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EEF45DE3-A0F8-4914-A7CB-39B2A5A3E6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3956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CD4E6-4795-4C08-9B3E-25F9AA5C611F}" type="datetimeFigureOut">
              <a:rPr lang="pl-PL" smtClean="0"/>
              <a:t>29.11.2023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EEF45DE3-A0F8-4914-A7CB-39B2A5A3E6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4512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CD4E6-4795-4C08-9B3E-25F9AA5C611F}" type="datetimeFigureOut">
              <a:rPr lang="pl-PL" smtClean="0"/>
              <a:t>29.11.2023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EEF45DE3-A0F8-4914-A7CB-39B2A5A3E6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1034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CD4E6-4795-4C08-9B3E-25F9AA5C611F}" type="datetimeFigureOut">
              <a:rPr lang="pl-PL" smtClean="0"/>
              <a:t>29.11.2023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EEF45DE3-A0F8-4914-A7CB-39B2A5A3E6C4}" type="slidenum">
              <a:rPr lang="pl-PL" smtClean="0"/>
              <a:t>‹#›</a:t>
            </a:fld>
            <a:endParaRPr lang="pl-PL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98656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CD4E6-4795-4C08-9B3E-25F9AA5C611F}" type="datetimeFigureOut">
              <a:rPr lang="pl-PL" smtClean="0"/>
              <a:t>29.11.2023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EEF45DE3-A0F8-4914-A7CB-39B2A5A3E6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0412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CD4E6-4795-4C08-9B3E-25F9AA5C611F}" type="datetimeFigureOut">
              <a:rPr lang="pl-PL" smtClean="0"/>
              <a:t>29.11.2023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45DE3-A0F8-4914-A7CB-39B2A5A3E6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6355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CD4E6-4795-4C08-9B3E-25F9AA5C611F}" type="datetimeFigureOut">
              <a:rPr lang="pl-PL" smtClean="0"/>
              <a:t>29.11.2023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45DE3-A0F8-4914-A7CB-39B2A5A3E6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874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CD4E6-4795-4C08-9B3E-25F9AA5C611F}" type="datetimeFigureOut">
              <a:rPr lang="pl-PL" smtClean="0"/>
              <a:t>29.11.2023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45DE3-A0F8-4914-A7CB-39B2A5A3E6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0424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56CCD4E6-4795-4C08-9B3E-25F9AA5C611F}" type="datetimeFigureOut">
              <a:rPr lang="pl-PL" smtClean="0"/>
              <a:t>29.11.2023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EEF45DE3-A0F8-4914-A7CB-39B2A5A3E6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8416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CD4E6-4795-4C08-9B3E-25F9AA5C611F}" type="datetimeFigureOut">
              <a:rPr lang="pl-PL" smtClean="0"/>
              <a:t>29.11.2023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45DE3-A0F8-4914-A7CB-39B2A5A3E6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8313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CD4E6-4795-4C08-9B3E-25F9AA5C611F}" type="datetimeFigureOut">
              <a:rPr lang="pl-PL" smtClean="0"/>
              <a:t>29.11.2023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EEF45DE3-A0F8-4914-A7CB-39B2A5A3E6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3833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CD4E6-4795-4C08-9B3E-25F9AA5C611F}" type="datetimeFigureOut">
              <a:rPr lang="pl-PL" smtClean="0"/>
              <a:t>29.11.2023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45DE3-A0F8-4914-A7CB-39B2A5A3E6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5886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CD4E6-4795-4C08-9B3E-25F9AA5C611F}" type="datetimeFigureOut">
              <a:rPr lang="pl-PL" smtClean="0"/>
              <a:t>29.11.2023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45DE3-A0F8-4914-A7CB-39B2A5A3E6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3560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CD4E6-4795-4C08-9B3E-25F9AA5C611F}" type="datetimeFigureOut">
              <a:rPr lang="pl-PL" smtClean="0"/>
              <a:t>29.11.2023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45DE3-A0F8-4914-A7CB-39B2A5A3E6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8405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CD4E6-4795-4C08-9B3E-25F9AA5C611F}" type="datetimeFigureOut">
              <a:rPr lang="pl-PL" smtClean="0"/>
              <a:t>29.11.2023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45DE3-A0F8-4914-A7CB-39B2A5A3E6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1963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CD4E6-4795-4C08-9B3E-25F9AA5C611F}" type="datetimeFigureOut">
              <a:rPr lang="pl-PL" smtClean="0"/>
              <a:t>29.11.2023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45DE3-A0F8-4914-A7CB-39B2A5A3E6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2984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CD4E6-4795-4C08-9B3E-25F9AA5C611F}" type="datetimeFigureOut">
              <a:rPr lang="pl-PL" smtClean="0"/>
              <a:t>29.11.2023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45DE3-A0F8-4914-A7CB-39B2A5A3E6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1080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CD4E6-4795-4C08-9B3E-25F9AA5C611F}" type="datetimeFigureOut">
              <a:rPr lang="pl-PL" smtClean="0"/>
              <a:t>29.11.2023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45DE3-A0F8-4914-A7CB-39B2A5A3E6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59264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3CDFD63-1E26-C1CA-4E97-39193DBE6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Jesienne drzewko z puzzli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4E9F9318-C0BC-92B7-8FA5-A039E1E7AD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Praca zbiorowa klasy </a:t>
            </a:r>
            <a:r>
              <a:rPr lang="pl-PL" dirty="0" err="1"/>
              <a:t>IIc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47692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71BB7F71-BEB4-AF8F-11D2-B0C4E927A4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7148" y="753228"/>
            <a:ext cx="4267034" cy="566715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F140FC08-06CE-36CC-06F2-F4AA503CD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21" y="753228"/>
            <a:ext cx="4267033" cy="566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1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22B9104F-F48D-2981-4CF3-FC41B1A00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2100" y="753228"/>
            <a:ext cx="4186976" cy="5560828"/>
          </a:xfrm>
          <a:prstGeom prst="rect">
            <a:avLst/>
          </a:prstGeom>
        </p:spPr>
      </p:pic>
      <p:pic>
        <p:nvPicPr>
          <p:cNvPr id="6" name="Symbol zastępczy zawartości 3">
            <a:extLst>
              <a:ext uri="{FF2B5EF4-FFF2-40B4-BE49-F238E27FC236}">
                <a16:creationId xmlns:a16="http://schemas.microsoft.com/office/drawing/2014/main" xmlns="" id="{7BEAFD10-0A8F-F334-F225-B6176770B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4859" y="753228"/>
            <a:ext cx="4259324" cy="565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03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22F58561-E41A-C0C5-C42A-9A1CE7E5E8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6021" y="753228"/>
            <a:ext cx="4308161" cy="5721777"/>
          </a:xfrm>
          <a:prstGeom prst="rect">
            <a:avLst/>
          </a:prstGeom>
        </p:spPr>
      </p:pic>
      <p:pic>
        <p:nvPicPr>
          <p:cNvPr id="5" name="Symbol zastępczy zawartości 3">
            <a:extLst>
              <a:ext uri="{FF2B5EF4-FFF2-40B4-BE49-F238E27FC236}">
                <a16:creationId xmlns:a16="http://schemas.microsoft.com/office/drawing/2014/main" xmlns="" id="{DDB4F477-E90A-8821-4DA3-AB5065713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21" y="753228"/>
            <a:ext cx="4308161" cy="572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212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3">
            <a:extLst>
              <a:ext uri="{FF2B5EF4-FFF2-40B4-BE49-F238E27FC236}">
                <a16:creationId xmlns:a16="http://schemas.microsoft.com/office/drawing/2014/main" xmlns="" id="{8DEF42E8-4251-3A43-257A-4018F72A2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21" y="753228"/>
            <a:ext cx="4231044" cy="5619356"/>
          </a:xfrm>
          <a:prstGeom prst="rect">
            <a:avLst/>
          </a:prstGeom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3">
            <a:extLst>
              <a:ext uri="{FF2B5EF4-FFF2-40B4-BE49-F238E27FC236}">
                <a16:creationId xmlns:a16="http://schemas.microsoft.com/office/drawing/2014/main" xmlns="" id="{4DAF11CC-46B5-61D5-80F5-2CE902BE9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4" y="753228"/>
            <a:ext cx="4217500" cy="560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309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A6A94603-5944-23C3-DC71-7332F9581B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321" y="753228"/>
            <a:ext cx="4266142" cy="5665970"/>
          </a:xfrm>
          <a:prstGeom prst="rect">
            <a:avLst/>
          </a:prstGeom>
        </p:spPr>
      </p:pic>
      <p:pic>
        <p:nvPicPr>
          <p:cNvPr id="5" name="Symbol zastępczy zawartości 3">
            <a:extLst>
              <a:ext uri="{FF2B5EF4-FFF2-40B4-BE49-F238E27FC236}">
                <a16:creationId xmlns:a16="http://schemas.microsoft.com/office/drawing/2014/main" xmlns="" id="{875F013E-7D78-DEA5-F7F2-66B894B20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472" y="796301"/>
            <a:ext cx="4233710" cy="562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35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4BA974F3-530C-8E85-1005-15DE3B89C6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321" y="753228"/>
            <a:ext cx="4223898" cy="5609865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4F34FC33-0FC7-A1A9-D248-461CD53BBB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284" y="753228"/>
            <a:ext cx="4223898" cy="560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01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EC89655A-5812-8FBB-7451-C1EDBC8E3B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3" t="1462" r="-893" b="10444"/>
          <a:stretch/>
        </p:blipFill>
        <p:spPr>
          <a:xfrm>
            <a:off x="680321" y="753228"/>
            <a:ext cx="4770600" cy="558158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B6BB4D0F-C33C-BACE-A437-16BFFD62BA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82" r="11107" b="4593"/>
          <a:stretch/>
        </p:blipFill>
        <p:spPr>
          <a:xfrm>
            <a:off x="6534590" y="753229"/>
            <a:ext cx="3533235" cy="558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11962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124</TotalTime>
  <Words>8</Words>
  <Application>Microsoft Office PowerPoint</Application>
  <PresentationFormat>Niestandardowy</PresentationFormat>
  <Paragraphs>2</Paragraphs>
  <Slides>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9" baseType="lpstr">
      <vt:lpstr>Berlin</vt:lpstr>
      <vt:lpstr>Jesienne drzewko z puzzli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Jesienne drzewko z puzzli</dc:title>
  <dc:creator>CEM</dc:creator>
  <cp:lastModifiedBy>CEM</cp:lastModifiedBy>
  <cp:revision>5</cp:revision>
  <dcterms:created xsi:type="dcterms:W3CDTF">2023-11-26T17:48:38Z</dcterms:created>
  <dcterms:modified xsi:type="dcterms:W3CDTF">2023-11-29T18:33:37Z</dcterms:modified>
</cp:coreProperties>
</file>