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90C2C31-A7B2-4A91-BE90-4DAA9684B5AF}" v="21" dt="2022-11-20T16:27:19.8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451" autoAdjust="0"/>
  </p:normalViewPr>
  <p:slideViewPr>
    <p:cSldViewPr snapToGrid="0">
      <p:cViewPr varScale="1">
        <p:scale>
          <a:sx n="109" d="100"/>
          <a:sy n="109" d="100"/>
        </p:scale>
        <p:origin x="61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7D179-B36E-45C6-912D-7FC0C2BCD264}" type="datetimeFigureOut">
              <a:rPr lang="pl-PL" smtClean="0"/>
              <a:t>21.11.2022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ED7BCDFA-B66D-45CC-A166-0C414811786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48495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7D179-B36E-45C6-912D-7FC0C2BCD264}" type="datetimeFigureOut">
              <a:rPr lang="pl-PL" smtClean="0"/>
              <a:t>21.11.2022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ED7BCDFA-B66D-45CC-A166-0C414811786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51316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7D179-B36E-45C6-912D-7FC0C2BCD264}" type="datetimeFigureOut">
              <a:rPr lang="pl-PL" smtClean="0"/>
              <a:t>21.11.2022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ED7BCDFA-B66D-45CC-A166-0C414811786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589422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7D179-B36E-45C6-912D-7FC0C2BCD264}" type="datetimeFigureOut">
              <a:rPr lang="pl-PL" smtClean="0"/>
              <a:t>21.11.2022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ED7BCDFA-B66D-45CC-A166-0C4148117868}" type="slidenum">
              <a:rPr lang="pl-PL" smtClean="0"/>
              <a:t>‹#›</a:t>
            </a:fld>
            <a:endParaRPr lang="pl-PL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152352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7D179-B36E-45C6-912D-7FC0C2BCD264}" type="datetimeFigureOut">
              <a:rPr lang="pl-PL" smtClean="0"/>
              <a:t>21.11.2022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ED7BCDFA-B66D-45CC-A166-0C414811786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0695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7D179-B36E-45C6-912D-7FC0C2BCD264}" type="datetimeFigureOut">
              <a:rPr lang="pl-PL" smtClean="0"/>
              <a:t>21.11.2022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BCDFA-B66D-45CC-A166-0C414811786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296762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7D179-B36E-45C6-912D-7FC0C2BCD264}" type="datetimeFigureOut">
              <a:rPr lang="pl-PL" smtClean="0"/>
              <a:t>21.11.2022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BCDFA-B66D-45CC-A166-0C414811786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084794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7D179-B36E-45C6-912D-7FC0C2BCD264}" type="datetimeFigureOut">
              <a:rPr lang="pl-PL" smtClean="0"/>
              <a:t>21.11.2022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BCDFA-B66D-45CC-A166-0C414811786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769348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3E37D179-B36E-45C6-912D-7FC0C2BCD264}" type="datetimeFigureOut">
              <a:rPr lang="pl-PL" smtClean="0"/>
              <a:t>21.11.2022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ED7BCDFA-B66D-45CC-A166-0C414811786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44722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7D179-B36E-45C6-912D-7FC0C2BCD264}" type="datetimeFigureOut">
              <a:rPr lang="pl-PL" smtClean="0"/>
              <a:t>21.11.2022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BCDFA-B66D-45CC-A166-0C414811786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29195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7D179-B36E-45C6-912D-7FC0C2BCD264}" type="datetimeFigureOut">
              <a:rPr lang="pl-PL" smtClean="0"/>
              <a:t>21.11.2022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ED7BCDFA-B66D-45CC-A166-0C414811786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46724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7D179-B36E-45C6-912D-7FC0C2BCD264}" type="datetimeFigureOut">
              <a:rPr lang="pl-PL" smtClean="0"/>
              <a:t>21.11.2022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BCDFA-B66D-45CC-A166-0C414811786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268083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7D179-B36E-45C6-912D-7FC0C2BCD264}" type="datetimeFigureOut">
              <a:rPr lang="pl-PL" smtClean="0"/>
              <a:t>21.11.2022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BCDFA-B66D-45CC-A166-0C414811786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87066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7D179-B36E-45C6-912D-7FC0C2BCD264}" type="datetimeFigureOut">
              <a:rPr lang="pl-PL" smtClean="0"/>
              <a:t>21.11.2022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BCDFA-B66D-45CC-A166-0C414811786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76057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7D179-B36E-45C6-912D-7FC0C2BCD264}" type="datetimeFigureOut">
              <a:rPr lang="pl-PL" smtClean="0"/>
              <a:t>21.11.2022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BCDFA-B66D-45CC-A166-0C414811786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8484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7D179-B36E-45C6-912D-7FC0C2BCD264}" type="datetimeFigureOut">
              <a:rPr lang="pl-PL" smtClean="0"/>
              <a:t>21.11.2022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BCDFA-B66D-45CC-A166-0C414811786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765377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7D179-B36E-45C6-912D-7FC0C2BCD264}" type="datetimeFigureOut">
              <a:rPr lang="pl-PL" smtClean="0"/>
              <a:t>21.11.2022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BCDFA-B66D-45CC-A166-0C414811786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94388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37D179-B36E-45C6-912D-7FC0C2BCD264}" type="datetimeFigureOut">
              <a:rPr lang="pl-PL" smtClean="0"/>
              <a:t>21.11.2022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7BCDFA-B66D-45CC-A166-0C414811786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9101526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66B4AD0-5A79-FAE3-2D77-0D60045BA2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60600" y="2534312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sk-SK" dirty="0"/>
              <a:t/>
            </a:r>
            <a:br>
              <a:rPr lang="sk-SK" dirty="0"/>
            </a:br>
            <a:r>
              <a:rPr lang="sk-SK" dirty="0"/>
              <a:t/>
            </a:r>
            <a:br>
              <a:rPr lang="sk-SK" dirty="0"/>
            </a:br>
            <a:r>
              <a:rPr lang="sk-SK" dirty="0"/>
              <a:t>Krakow</a:t>
            </a:r>
            <a:br>
              <a:rPr lang="sk-SK" dirty="0"/>
            </a:br>
            <a:endParaRPr lang="pl-PL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748716B5-29B6-F975-E926-D1B18AAED6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855134" y="3234265"/>
            <a:ext cx="9753600" cy="1562631"/>
          </a:xfrm>
        </p:spPr>
        <p:txBody>
          <a:bodyPr/>
          <a:lstStyle/>
          <a:p>
            <a:r>
              <a:rPr lang="sk-SK" dirty="0"/>
              <a:t>Lucia Bolgáčová, Viktória Alexandra Štofková, Samuel Pásztor, Tobias Turinič</a:t>
            </a: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21F67874-0BB1-92FD-C06C-9B35A7E6CC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814" y="167484"/>
            <a:ext cx="4728371" cy="1350963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4A4BF71E-9AB0-E34B-C68F-C457940CAA1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8598" y="167484"/>
            <a:ext cx="2726267" cy="17039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949184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EB26F10-2A76-AE5E-903A-3108EBEDB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9" name="Symbol zastępczy zawartości 8">
            <a:extLst>
              <a:ext uri="{FF2B5EF4-FFF2-40B4-BE49-F238E27FC236}">
                <a16:creationId xmlns:a16="http://schemas.microsoft.com/office/drawing/2014/main" id="{D8CB5BF2-5354-58D5-468A-0F34EE9E85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53014" y="1552314"/>
            <a:ext cx="5783085" cy="4337313"/>
          </a:xfr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88D4BCD2-6DBB-89EC-C070-E2F09EABF5C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99721" y="2990872"/>
            <a:ext cx="2976336" cy="4572000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13EBC7F7-30DB-25B2-5A8C-E45345F5E49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889" y="119666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750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2523EDF-5F1C-50D7-C782-DFDA17469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139" y="609792"/>
            <a:ext cx="9613861" cy="1080938"/>
          </a:xfrm>
        </p:spPr>
        <p:txBody>
          <a:bodyPr/>
          <a:lstStyle/>
          <a:p>
            <a:r>
              <a:rPr lang="sk-SK" dirty="0"/>
              <a:t>Provento</a:t>
            </a:r>
            <a:endParaRPr lang="pl-PL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390F746F-DAE2-005E-BF44-8B5999F8A7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211932"/>
            <a:ext cx="1905000" cy="1905000"/>
          </a:xfr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EB6DAA9E-E199-8349-7754-90EEB305148F}"/>
              </a:ext>
            </a:extLst>
          </p:cNvPr>
          <p:cNvSpPr txBox="1"/>
          <p:nvPr/>
        </p:nvSpPr>
        <p:spPr>
          <a:xfrm>
            <a:off x="136525" y="2028330"/>
            <a:ext cx="5125508" cy="4830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Spolu s Viki sme boli priradený do firmy Provento, kde nás zamestnával náš obľúbený pán Kamil</a:t>
            </a:r>
          </a:p>
          <a:p>
            <a:endParaRPr lang="sk-SK" dirty="0"/>
          </a:p>
          <a:p>
            <a:r>
              <a:rPr lang="sk-SK" dirty="0"/>
              <a:t>Pracovali sme od 9 rána do 15 poobedia</a:t>
            </a:r>
            <a:r>
              <a:rPr lang="pl-PL" dirty="0"/>
              <a:t>, </a:t>
            </a:r>
            <a:r>
              <a:rPr lang="pl-PL" dirty="0" err="1"/>
              <a:t>okolo</a:t>
            </a:r>
            <a:r>
              <a:rPr lang="pl-PL" dirty="0"/>
              <a:t> 12 </a:t>
            </a:r>
            <a:r>
              <a:rPr lang="pl-PL" dirty="0" err="1"/>
              <a:t>sme</a:t>
            </a:r>
            <a:r>
              <a:rPr lang="pl-PL" dirty="0"/>
              <a:t> </a:t>
            </a:r>
            <a:r>
              <a:rPr lang="pl-PL" dirty="0" err="1"/>
              <a:t>vždy</a:t>
            </a:r>
            <a:r>
              <a:rPr lang="pl-PL" dirty="0"/>
              <a:t> </a:t>
            </a:r>
            <a:r>
              <a:rPr lang="pl-PL" dirty="0" err="1"/>
              <a:t>mávali</a:t>
            </a:r>
            <a:r>
              <a:rPr lang="pl-PL" dirty="0"/>
              <a:t> </a:t>
            </a:r>
            <a:r>
              <a:rPr lang="pl-PL" dirty="0" err="1"/>
              <a:t>obedné</a:t>
            </a:r>
            <a:r>
              <a:rPr lang="pl-PL" dirty="0"/>
              <a:t> </a:t>
            </a:r>
            <a:r>
              <a:rPr lang="pl-PL" dirty="0" err="1"/>
              <a:t>prestávky</a:t>
            </a:r>
            <a:endParaRPr lang="pl-PL" dirty="0"/>
          </a:p>
          <a:p>
            <a:endParaRPr lang="pl-PL" dirty="0"/>
          </a:p>
          <a:p>
            <a:r>
              <a:rPr lang="pl-PL" dirty="0" err="1"/>
              <a:t>Dozvedeli</a:t>
            </a:r>
            <a:r>
              <a:rPr lang="pl-PL" dirty="0"/>
              <a:t> </a:t>
            </a:r>
            <a:r>
              <a:rPr lang="pl-PL" dirty="0" err="1"/>
              <a:t>sme</a:t>
            </a:r>
            <a:r>
              <a:rPr lang="pl-PL" dirty="0"/>
              <a:t> </a:t>
            </a:r>
            <a:r>
              <a:rPr lang="pl-PL" dirty="0" err="1"/>
              <a:t>sa</a:t>
            </a:r>
            <a:r>
              <a:rPr lang="pl-PL" dirty="0"/>
              <a:t>, </a:t>
            </a:r>
            <a:r>
              <a:rPr lang="pl-PL" dirty="0" err="1"/>
              <a:t>ako</a:t>
            </a:r>
            <a:r>
              <a:rPr lang="pl-PL" dirty="0"/>
              <a:t> </a:t>
            </a:r>
            <a:r>
              <a:rPr lang="pl-PL" dirty="0" err="1"/>
              <a:t>pracovať</a:t>
            </a:r>
            <a:r>
              <a:rPr lang="pl-PL" dirty="0"/>
              <a:t> s </a:t>
            </a:r>
            <a:r>
              <a:rPr lang="pl-PL" dirty="0" err="1"/>
              <a:t>účtovným</a:t>
            </a:r>
            <a:r>
              <a:rPr lang="pl-PL" dirty="0"/>
              <a:t> programom Optima, </a:t>
            </a:r>
            <a:r>
              <a:rPr lang="pl-PL" dirty="0" err="1"/>
              <a:t>číslovali</a:t>
            </a:r>
            <a:r>
              <a:rPr lang="pl-PL" dirty="0"/>
              <a:t> </a:t>
            </a:r>
            <a:r>
              <a:rPr lang="pl-PL" dirty="0" err="1"/>
              <a:t>sme</a:t>
            </a:r>
            <a:r>
              <a:rPr lang="pl-PL" dirty="0"/>
              <a:t> </a:t>
            </a:r>
            <a:r>
              <a:rPr lang="pl-PL" dirty="0" err="1"/>
              <a:t>faktúry</a:t>
            </a:r>
            <a:r>
              <a:rPr lang="pl-PL" dirty="0"/>
              <a:t> a </a:t>
            </a:r>
            <a:r>
              <a:rPr lang="pl-PL" dirty="0" err="1"/>
              <a:t>vytvárali</a:t>
            </a:r>
            <a:r>
              <a:rPr lang="pl-PL" dirty="0"/>
              <a:t> </a:t>
            </a:r>
            <a:r>
              <a:rPr lang="pl-PL" dirty="0" err="1"/>
              <a:t>zložky</a:t>
            </a:r>
            <a:r>
              <a:rPr lang="pl-PL" dirty="0"/>
              <a:t>, do których </a:t>
            </a:r>
            <a:r>
              <a:rPr lang="pl-PL" dirty="0" err="1"/>
              <a:t>sme</a:t>
            </a:r>
            <a:r>
              <a:rPr lang="pl-PL" dirty="0"/>
              <a:t> </a:t>
            </a:r>
            <a:r>
              <a:rPr lang="pl-PL" dirty="0" err="1"/>
              <a:t>dávali</a:t>
            </a:r>
            <a:r>
              <a:rPr lang="pl-PL" dirty="0"/>
              <a:t> </a:t>
            </a:r>
            <a:r>
              <a:rPr lang="pl-PL" dirty="0" err="1"/>
              <a:t>údaje</a:t>
            </a:r>
            <a:r>
              <a:rPr lang="pl-PL" dirty="0"/>
              <a:t> </a:t>
            </a:r>
            <a:r>
              <a:rPr lang="pl-PL" dirty="0" err="1"/>
              <a:t>iných</a:t>
            </a:r>
            <a:r>
              <a:rPr lang="pl-PL" dirty="0"/>
              <a:t> </a:t>
            </a:r>
            <a:r>
              <a:rPr lang="pl-PL" dirty="0" err="1"/>
              <a:t>firiem</a:t>
            </a:r>
            <a:r>
              <a:rPr lang="pl-PL" dirty="0"/>
              <a:t>…</a:t>
            </a:r>
          </a:p>
          <a:p>
            <a:endParaRPr lang="pl-PL" dirty="0"/>
          </a:p>
          <a:p>
            <a:r>
              <a:rPr lang="pl-PL" dirty="0" err="1"/>
              <a:t>Taktiež</a:t>
            </a:r>
            <a:r>
              <a:rPr lang="pl-PL" dirty="0"/>
              <a:t> </a:t>
            </a:r>
            <a:r>
              <a:rPr lang="pl-PL" dirty="0" err="1"/>
              <a:t>sme</a:t>
            </a:r>
            <a:r>
              <a:rPr lang="pl-PL" dirty="0"/>
              <a:t> </a:t>
            </a:r>
            <a:r>
              <a:rPr lang="pl-PL" dirty="0" err="1"/>
              <a:t>kontrolovali</a:t>
            </a:r>
            <a:r>
              <a:rPr lang="pl-PL" dirty="0"/>
              <a:t> </a:t>
            </a:r>
            <a:r>
              <a:rPr lang="pl-PL" dirty="0" err="1"/>
              <a:t>faktúry</a:t>
            </a:r>
            <a:r>
              <a:rPr lang="pl-PL" dirty="0"/>
              <a:t> v </a:t>
            </a:r>
            <a:r>
              <a:rPr lang="pl-PL" dirty="0" err="1"/>
              <a:t>programe</a:t>
            </a:r>
            <a:r>
              <a:rPr lang="pl-PL" dirty="0"/>
              <a:t> Kancelaria by CTI</a:t>
            </a:r>
          </a:p>
          <a:p>
            <a:endParaRPr lang="pl-PL" dirty="0"/>
          </a:p>
          <a:p>
            <a:r>
              <a:rPr lang="pl-PL" dirty="0" err="1"/>
              <a:t>Tiež</a:t>
            </a:r>
            <a:r>
              <a:rPr lang="pl-PL" dirty="0"/>
              <a:t> </a:t>
            </a:r>
            <a:r>
              <a:rPr lang="pl-PL" dirty="0" err="1"/>
              <a:t>sme</a:t>
            </a:r>
            <a:r>
              <a:rPr lang="pl-PL" dirty="0"/>
              <a:t> </a:t>
            </a:r>
            <a:r>
              <a:rPr lang="pl-PL" dirty="0" err="1"/>
              <a:t>pripravovali</a:t>
            </a:r>
            <a:r>
              <a:rPr lang="pl-PL" dirty="0"/>
              <a:t> dokumenty </a:t>
            </a:r>
            <a:r>
              <a:rPr lang="pl-PL" dirty="0" err="1"/>
              <a:t>pre</a:t>
            </a:r>
            <a:r>
              <a:rPr lang="pl-PL" dirty="0"/>
              <a:t> </a:t>
            </a:r>
            <a:r>
              <a:rPr lang="pl-PL" dirty="0" err="1"/>
              <a:t>zákazníkov</a:t>
            </a:r>
            <a:r>
              <a:rPr lang="pl-PL" dirty="0"/>
              <a:t> </a:t>
            </a:r>
            <a:r>
              <a:rPr lang="pl-PL" dirty="0" err="1"/>
              <a:t>Proventa</a:t>
            </a:r>
            <a:endParaRPr lang="pl-PL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F5A61F75-FF97-D025-80EB-C18C643B32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350" y="2213901"/>
            <a:ext cx="6059450" cy="4546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051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F7BE23B-CC12-668B-FB25-409265C14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Idea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19B2662-537B-8E61-CDEF-4068F3D083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87" y="2103791"/>
            <a:ext cx="5361890" cy="4512162"/>
          </a:xfrm>
        </p:spPr>
        <p:txBody>
          <a:bodyPr/>
          <a:lstStyle/>
          <a:p>
            <a:r>
              <a:rPr lang="sk-SK" dirty="0"/>
              <a:t>Samko s Luciou boli priradený do firmy idea, kde nahadzovali faktúry tiež do optimy, chodili na poštu, boli poslaní kúpiť kávu zamestnávateľom, posielali dokumenty mailom pre klientov</a:t>
            </a:r>
          </a:p>
          <a:p>
            <a:r>
              <a:rPr lang="sk-SK" dirty="0"/>
              <a:t>Ich recepčná vo firme nevedela skoro vôbec po anglicky, takže bolo pre nich ťažšie sa dorozumieť, no aj tak to zvládli </a:t>
            </a: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DF3E0339-8826-FE9C-A0F0-EDC7401A5FE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8470" y="2985938"/>
            <a:ext cx="2833843" cy="363001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4816D2BD-9563-1F5A-762C-88691F0B39C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683" y="2985938"/>
            <a:ext cx="2770426" cy="3693901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3AB588D2-9EBB-EC9A-ADA2-40DBE8E2EF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906" y="178161"/>
            <a:ext cx="2264551" cy="2115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863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8576B50-1B7E-4439-A036-C6A2590D7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Park Elvisa Presleya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4604308-3C74-4C78-61F9-874AB0B046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099" y="2505456"/>
            <a:ext cx="4178550" cy="3599316"/>
          </a:xfrm>
        </p:spPr>
        <p:txBody>
          <a:bodyPr>
            <a:normAutofit fontScale="92500"/>
          </a:bodyPr>
          <a:lstStyle/>
          <a:p>
            <a:r>
              <a:rPr lang="sk-SK" dirty="0"/>
              <a:t>Tento park je veľmi príjemný na poobednú prechádzku</a:t>
            </a:r>
          </a:p>
          <a:p>
            <a:r>
              <a:rPr lang="sk-SK" dirty="0"/>
              <a:t>Je tam veľmi pekný výhľad na jazero, v ktorom našich minuloročných štvrtákov zastavili policajti, pretože sa kúpali tam, kde to je zakázané. Našťastie pokutu nedostali, iba ich páni zastrašili nech to už nerobia </a:t>
            </a: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9FC65D5-DB5B-CC8D-9995-FABFDE41AE6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603" y="210585"/>
            <a:ext cx="2493183" cy="3189439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20E9103F-15A9-5AE1-29DD-FC04180A9F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784" y="3542751"/>
            <a:ext cx="2588822" cy="3104664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5A080708-CB1F-144A-1964-7C198ADDA8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296" y="977783"/>
            <a:ext cx="3973606" cy="5298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648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9D1943C-B7B2-3E95-098A-C957940ED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Cracovia vs Pogoň Štetín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DD36D80-29DA-E4F0-4E38-C727198DD2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668568"/>
            <a:ext cx="4492314" cy="3599316"/>
          </a:xfrm>
        </p:spPr>
        <p:txBody>
          <a:bodyPr>
            <a:normAutofit fontScale="92500" lnSpcReduction="20000"/>
          </a:bodyPr>
          <a:lstStyle/>
          <a:p>
            <a:r>
              <a:rPr lang="sk-SK" dirty="0"/>
              <a:t>Samko nás zobral na futbalový zápas, ktorý skončil remízou 1:1</a:t>
            </a:r>
          </a:p>
          <a:p>
            <a:r>
              <a:rPr lang="sk-SK" dirty="0"/>
              <a:t>Pogoňský kotol sa rozpadol hneď po prvom góle, všetci odtiaľ odišli</a:t>
            </a:r>
          </a:p>
          <a:p>
            <a:r>
              <a:rPr lang="sk-SK" dirty="0"/>
              <a:t>Pivo predávali nealkoholické, fanúšikovia boli zapálení do zápasu a nadávali nám keď sme sa nepostavili na Cracovský gól</a:t>
            </a:r>
          </a:p>
          <a:p>
            <a:r>
              <a:rPr lang="sk-SK" dirty="0"/>
              <a:t>Zažili sme aj zraneného futbalistu, ktorý sa zranil pri náraze hlavy so súperom, ostal ležať na zemi a nevstával</a:t>
            </a: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F63C9478-B476-CF6E-3948-8123057B183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27914" y="4046631"/>
            <a:ext cx="3004674" cy="225350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1330E484-F99C-7962-BE68-18331B0BC4A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71343" y="875909"/>
            <a:ext cx="2917818" cy="2188364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E719D34C-DB2F-8460-5D90-F85BE4A098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5846" y="0"/>
            <a:ext cx="33461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384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4D35832-9781-E707-1E82-350591D9D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Magiczna kawiarnia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99CC45B-535E-6723-4643-24FBF1A571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Samozrejme sa nezabudlo ani na kaviareň Harryho Pottera, v ktorej boli naše dievčatá s pani profesorkou Šimičákovou</a:t>
            </a: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0C57426F-5320-4BD9-A6B9-8A8E9C5AA2E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8304" y="3575847"/>
            <a:ext cx="3560483" cy="2670362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67BBFE07-5025-B29C-214E-45E33E0CE6B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647" y="3243593"/>
            <a:ext cx="5928660" cy="3334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545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6DA4FD2-5E29-9AED-4BC9-8FBF4456C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Cesta do Krakowa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B6BE3D9-DD8F-F27B-F5B2-70E73F78A8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Flixbus nám zabezpečil príjemnú cestu do Poľska, pri ktorej sa nám dievčatá skoro zabudli na pumpe, z ktorej utekali na vychádzajúci autobus</a:t>
            </a:r>
          </a:p>
          <a:p>
            <a:r>
              <a:rPr lang="sk-SK" dirty="0"/>
              <a:t>Začiatok cesty sa pripisuje 11.09.2022 o 6:15 ráno z autobusovej stanice Nivy, kde sme ku podivu prišli všetci načas</a:t>
            </a:r>
          </a:p>
          <a:p>
            <a:r>
              <a:rPr lang="sk-SK" dirty="0"/>
              <a:t>Cestovali sme okolo 7 hodín, po ktorej sme sa konečne dostali na autobusovú stanicu pri Krakowskej Galérii, kde sme čakali na taxík, ktorý nás mal odviesť do hotela Petrus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97267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7F5E2AF-2B07-49DC-8B63-545FC5830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Hotel Petrus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4EE18E6-9382-DBB4-62BB-E7AD2114A4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dirty="0"/>
              <a:t>Pri príchode nás privítala pani Tereza Vaňková z Agamosu, ktorá nám vysvetlila veci ohľadom praxe, dala nám mapu, ktorá nás navigovala na prax cez autobusy, ktoré sme mali najbližšie</a:t>
            </a:r>
          </a:p>
          <a:p>
            <a:r>
              <a:rPr lang="sk-SK" dirty="0"/>
              <a:t>Taktiež nás vrelo privítala recepčná, ktorá nám dala kľúče od izieb.</a:t>
            </a:r>
          </a:p>
          <a:p>
            <a:r>
              <a:rPr lang="sk-SK" dirty="0"/>
              <a:t>Samozrejme ako gentlemani sme nechali dievčatá vybrať si izbu, no výber už zmeniť nemohli, i keď sa im nepáčil. </a:t>
            </a:r>
          </a:p>
          <a:p>
            <a:r>
              <a:rPr lang="sk-SK" dirty="0"/>
              <a:t>Raňajky v hoteli boli zabezpečené, nemohli sme sa sťažovať na švédske stoly, ktoré boli pre nás pripravené každé ráno. </a:t>
            </a: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30835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001425F-C10C-08B6-C27E-BE425C4AC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862" y="544661"/>
            <a:ext cx="9613861" cy="1080938"/>
          </a:xfrm>
        </p:spPr>
        <p:txBody>
          <a:bodyPr/>
          <a:lstStyle/>
          <a:p>
            <a:r>
              <a:rPr lang="sk-SK" dirty="0"/>
              <a:t>Bistro Praska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75787B5-7ACC-CD4F-BE43-F353FF0EE4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02645" y="2048785"/>
            <a:ext cx="3429000" cy="4331229"/>
          </a:xfrm>
        </p:spPr>
        <p:txBody>
          <a:bodyPr/>
          <a:lstStyle/>
          <a:p>
            <a:pPr marL="0" indent="0">
              <a:buNone/>
            </a:pPr>
            <a:r>
              <a:rPr lang="sk-SK" dirty="0"/>
              <a:t>V bistre, ktoré sme mali neďaleko hotela, sa dalo veľmi dobre najesť</a:t>
            </a:r>
          </a:p>
          <a:p>
            <a:pPr marL="0" indent="0">
              <a:buNone/>
            </a:pPr>
            <a:r>
              <a:rPr lang="sk-SK" dirty="0"/>
              <a:t>Pivo mali čapované a veľmi dobré, no stálo okolo 3 eur. 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418CA226-C516-D32C-2610-55DE996DA3E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4238" y="1933310"/>
            <a:ext cx="8326967" cy="494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713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FFDD497-E584-A591-36D4-A9FFC72E7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Žabka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C908C7F-BCE4-165C-475F-9FB829375A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3" y="1983223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k-SK" dirty="0"/>
              <a:t>Žabka bola náš orientačný bod, v ktorej sme boli každý deň či už na výborný hot-dog, paniny alebo len si kúpiť vodu či samozrejme dievčatá cigarety. </a:t>
            </a:r>
          </a:p>
          <a:p>
            <a:endParaRPr lang="sk-SK" dirty="0"/>
          </a:p>
          <a:p>
            <a:endParaRPr lang="sk-SK" dirty="0"/>
          </a:p>
          <a:p>
            <a:r>
              <a:rPr lang="sk-SK" dirty="0"/>
              <a:t>Predavačka bola na nás milá, po čase sa už ani nepýtala, aké omáčky do hot-dogu, či zohriať </a:t>
            </a:r>
            <a:r>
              <a:rPr lang="sk-SK" dirty="0" err="1"/>
              <a:t>paniny</a:t>
            </a:r>
            <a:r>
              <a:rPr lang="sk-SK" dirty="0"/>
              <a:t>.</a:t>
            </a:r>
            <a:endParaRPr lang="sk-SK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744810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C4C015B-6D64-EAFB-01C4-4F3E07C51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-321813"/>
            <a:ext cx="10515600" cy="1325563"/>
          </a:xfrm>
        </p:spPr>
        <p:txBody>
          <a:bodyPr/>
          <a:lstStyle/>
          <a:p>
            <a:r>
              <a:rPr lang="sk-SK" dirty="0"/>
              <a:t>Dom hrôzy</a:t>
            </a:r>
            <a:endParaRPr lang="pl-PL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0B680C01-A5F7-E6B9-643C-56AD332537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7768" y="2273432"/>
            <a:ext cx="4540486" cy="2311136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1DDA7530-F738-E849-B292-C3ACCD97890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7768" y="4673784"/>
            <a:ext cx="4540486" cy="2112994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F6B64694-B4A1-9B9E-9595-DA5EF8C998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13" y="3608255"/>
            <a:ext cx="5426662" cy="3052497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4DF25342-6830-75C2-C678-C3FBDCC2F1B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13" y="709403"/>
            <a:ext cx="5290726" cy="2785533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088EFEE9-7E88-6D63-DDB2-D20651B5374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7768" y="188703"/>
            <a:ext cx="4540485" cy="1913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59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1168508-43BB-F5F3-8EEE-55D8F1524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Wawel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3F0C0B2-FEE4-2B58-8F2C-86FE99F0B0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984" y="1978856"/>
            <a:ext cx="9613861" cy="3599316"/>
          </a:xfrm>
        </p:spPr>
        <p:txBody>
          <a:bodyPr/>
          <a:lstStyle/>
          <a:p>
            <a:r>
              <a:rPr lang="sk-SK" dirty="0"/>
              <a:t>Zámok v Krakowe, ktorý sa nachádza pri rieke Visla, boli naše dievčata pozrieť s pani riaditeľkou, ktorá sa bohužial nechcela fotiť.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0F80271B-7658-307F-6B0D-94EDD49F7BB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84707" y="3919273"/>
            <a:ext cx="2683933" cy="201295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AEA61D1D-82C7-D8BF-CB9B-A51035408B6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91373" y="3504406"/>
            <a:ext cx="3790244" cy="2842683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43EFF7CA-99C9-5C32-365F-8363DAAECCF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63737" y="3798712"/>
            <a:ext cx="3079044" cy="2309283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8E5CDAA6-6AC1-7766-D0A7-37E442F2469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57382" y="3934090"/>
            <a:ext cx="2802467" cy="210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118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72869BF-5939-8C26-C79E-21A08C8DB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Krakow Eye</a:t>
            </a:r>
            <a:endParaRPr lang="pl-PL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B4B9B8F7-4D96-FACC-C099-226FDF31A7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20207" y="2833102"/>
            <a:ext cx="4428418" cy="3321313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CB073996-363E-3408-4988-0B44E1A4C76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24829" y="2807834"/>
            <a:ext cx="4495800" cy="337185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EABF4102-1B7F-7EE9-0235-1E59273E5CC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048" y="2013178"/>
            <a:ext cx="4380083" cy="4728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7396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7FA39DE-6A9E-612E-9389-AB2079E9C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Centrum</a:t>
            </a:r>
            <a:endParaRPr lang="pl-PL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A98C34C3-81B2-8DBD-AE91-791B3506EF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15" y="2362200"/>
            <a:ext cx="2946399" cy="3928533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8425109-B24A-E5B9-54D8-366009189D9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651" y="2260600"/>
            <a:ext cx="3318934" cy="4425245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1C7A6CE0-E0EF-477A-B181-BBE493C0F94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350" y="2777371"/>
            <a:ext cx="4436534" cy="332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105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TM04033917[[fn=Berlin]]</Template>
  <TotalTime>85</TotalTime>
  <Words>562</Words>
  <Application>Microsoft Office PowerPoint</Application>
  <PresentationFormat>Širokouhlá</PresentationFormat>
  <Paragraphs>47</Paragraphs>
  <Slides>15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2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15</vt:i4>
      </vt:variant>
    </vt:vector>
  </HeadingPairs>
  <TitlesOfParts>
    <vt:vector size="18" baseType="lpstr">
      <vt:lpstr>Arial</vt:lpstr>
      <vt:lpstr>Trebuchet MS</vt:lpstr>
      <vt:lpstr>Berlin</vt:lpstr>
      <vt:lpstr>  Krakow </vt:lpstr>
      <vt:lpstr>Cesta do Krakowa</vt:lpstr>
      <vt:lpstr>Hotel Petrus</vt:lpstr>
      <vt:lpstr>Bistro Praska</vt:lpstr>
      <vt:lpstr>Žabka</vt:lpstr>
      <vt:lpstr>Dom hrôzy</vt:lpstr>
      <vt:lpstr>Wawel</vt:lpstr>
      <vt:lpstr>Krakow Eye</vt:lpstr>
      <vt:lpstr>Centrum</vt:lpstr>
      <vt:lpstr>Prezentácia programu PowerPoint</vt:lpstr>
      <vt:lpstr>Provento</vt:lpstr>
      <vt:lpstr>Idea</vt:lpstr>
      <vt:lpstr>Park Elvisa Presleya</vt:lpstr>
      <vt:lpstr>Cracovia vs Pogoň Štetín</vt:lpstr>
      <vt:lpstr>Magiczna kawiarnia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Krakow</dc:title>
  <dc:creator>Provento13</dc:creator>
  <cp:lastModifiedBy>Používateľ systému Windows</cp:lastModifiedBy>
  <cp:revision>18</cp:revision>
  <dcterms:created xsi:type="dcterms:W3CDTF">2022-09-22T08:32:07Z</dcterms:created>
  <dcterms:modified xsi:type="dcterms:W3CDTF">2022-11-21T12:48:12Z</dcterms:modified>
</cp:coreProperties>
</file>