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58" r:id="rId3"/>
    <p:sldId id="259" r:id="rId4"/>
    <p:sldId id="263" r:id="rId5"/>
    <p:sldId id="260" r:id="rId6"/>
    <p:sldId id="257" r:id="rId7"/>
    <p:sldId id="262" r:id="rId8"/>
    <p:sldId id="266" r:id="rId9"/>
    <p:sldId id="267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756" autoAdjust="0"/>
  </p:normalViewPr>
  <p:slideViewPr>
    <p:cSldViewPr>
      <p:cViewPr varScale="1">
        <p:scale>
          <a:sx n="42" d="100"/>
          <a:sy n="42" d="100"/>
        </p:scale>
        <p:origin x="-21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FBF0F-0F07-48A1-B6BE-1EE7C1E513C4}" type="datetimeFigureOut">
              <a:rPr lang="pl-PL" smtClean="0"/>
              <a:t>2023-02-12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1D9F9-50E7-4418-B2D2-3D58071506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6897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1D9F9-50E7-4418-B2D2-3D580715067B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2219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9D14-4278-4180-9095-8E7ADE541E85}" type="datetimeFigureOut">
              <a:rPr lang="pl-PL" smtClean="0"/>
              <a:t>2023-02-12</a:t>
            </a:fld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53D0D1-002C-4011-A0C1-B83F86E8DB0D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9D14-4278-4180-9095-8E7ADE541E85}" type="datetimeFigureOut">
              <a:rPr lang="pl-PL" smtClean="0"/>
              <a:t>2023-02-12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D0D1-002C-4011-A0C1-B83F86E8DB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9D14-4278-4180-9095-8E7ADE541E85}" type="datetimeFigureOut">
              <a:rPr lang="pl-PL" smtClean="0"/>
              <a:t>2023-02-12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D0D1-002C-4011-A0C1-B83F86E8DB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9D14-4278-4180-9095-8E7ADE541E85}" type="datetimeFigureOut">
              <a:rPr lang="pl-PL" smtClean="0"/>
              <a:t>2023-02-12</a:t>
            </a:fld>
            <a:endParaRPr lang="pl-P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53D0D1-002C-4011-A0C1-B83F86E8DB0D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9D14-4278-4180-9095-8E7ADE541E85}" type="datetimeFigureOut">
              <a:rPr lang="pl-PL" smtClean="0"/>
              <a:t>2023-02-12</a:t>
            </a:fld>
            <a:endParaRPr lang="pl-P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53D0D1-002C-4011-A0C1-B83F86E8DB0D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9D14-4278-4180-9095-8E7ADE541E85}" type="datetimeFigureOut">
              <a:rPr lang="pl-PL" smtClean="0"/>
              <a:t>2023-02-12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53D0D1-002C-4011-A0C1-B83F86E8DB0D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9D14-4278-4180-9095-8E7ADE541E85}" type="datetimeFigureOut">
              <a:rPr lang="pl-PL" smtClean="0"/>
              <a:t>2023-02-12</a:t>
            </a:fld>
            <a:endParaRPr lang="pl-P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53D0D1-002C-4011-A0C1-B83F86E8DB0D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9D14-4278-4180-9095-8E7ADE541E85}" type="datetimeFigureOut">
              <a:rPr lang="pl-PL" smtClean="0"/>
              <a:t>2023-02-12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53D0D1-002C-4011-A0C1-B83F86E8DB0D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9D14-4278-4180-9095-8E7ADE541E85}" type="datetimeFigureOut">
              <a:rPr lang="pl-PL" smtClean="0"/>
              <a:t>2023-02-12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53D0D1-002C-4011-A0C1-B83F86E8DB0D}" type="slidenum">
              <a:rPr lang="pl-PL" smtClean="0"/>
              <a:t>‹#›</a:t>
            </a:fld>
            <a:endParaRPr lang="pl-P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9D14-4278-4180-9095-8E7ADE541E85}" type="datetimeFigureOut">
              <a:rPr lang="pl-PL" smtClean="0"/>
              <a:t>2023-02-12</a:t>
            </a:fld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53D0D1-002C-4011-A0C1-B83F86E8DB0D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9D14-4278-4180-9095-8E7ADE541E85}" type="datetimeFigureOut">
              <a:rPr lang="pl-PL" smtClean="0"/>
              <a:t>2023-02-12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53D0D1-002C-4011-A0C1-B83F86E8DB0D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B6E9D14-4278-4180-9095-8E7ADE541E85}" type="datetimeFigureOut">
              <a:rPr lang="pl-PL" smtClean="0"/>
              <a:t>2023-02-12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253D0D1-002C-4011-A0C1-B83F86E8DB0D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543800" cy="2152650"/>
          </a:xfrm>
        </p:spPr>
        <p:txBody>
          <a:bodyPr/>
          <a:lstStyle/>
          <a:p>
            <a:r>
              <a:rPr lang="pl-PL" dirty="0" smtClean="0"/>
              <a:t>Laboratoria Przyszłości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860032" y="2438028"/>
            <a:ext cx="3960440" cy="685800"/>
          </a:xfrm>
        </p:spPr>
        <p:txBody>
          <a:bodyPr/>
          <a:lstStyle/>
          <a:p>
            <a:r>
              <a:rPr lang="pl-PL" dirty="0" smtClean="0"/>
              <a:t>I półrocze 2022/2023</a:t>
            </a:r>
            <a:endParaRPr lang="pl-PL" dirty="0"/>
          </a:p>
        </p:txBody>
      </p:sp>
      <p:pic>
        <p:nvPicPr>
          <p:cNvPr id="5" name="Obraz 4" descr="C:\Users\Bogdan\Desktop\pobrane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1" t="6828" r="9504" b="10844"/>
          <a:stretch/>
        </p:blipFill>
        <p:spPr bwMode="auto">
          <a:xfrm>
            <a:off x="539552" y="2780928"/>
            <a:ext cx="4104456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746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32094" y="476672"/>
            <a:ext cx="7772400" cy="1154559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Nasz przyjaciel szydełko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pic>
        <p:nvPicPr>
          <p:cNvPr id="2050" name="Picture 2" descr="C:\Users\Bogdan\Desktop\Lab Przy\326206149_894549231788641_171750444811991935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50" y="2255307"/>
            <a:ext cx="254649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ogdan\Desktop\Lab Przy\326493943_899524147949296_541370689662372510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55307"/>
            <a:ext cx="2463587" cy="32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Bogdan\Desktop\Lab Przy\I sem. 2022 przez 2023 11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332" y="1663323"/>
            <a:ext cx="3343617" cy="445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180732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Bogdan\Desktop\Lab Przy\326373697_1725472947869859_68347437614185225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15" y="2348737"/>
            <a:ext cx="2804520" cy="372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Bogdan\Desktop\Lab Przy\I sem. 2022 przez 2023 10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0648"/>
            <a:ext cx="30243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ogdan\Desktop\Lab Przy\I sem. 2022 przez 2023 10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96211"/>
            <a:ext cx="3209868" cy="427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364556"/>
      </p:ext>
    </p:extLst>
  </p:cSld>
  <p:clrMapOvr>
    <a:masterClrMapping/>
  </p:clrMapOvr>
  <p:transition spd="slow" advClick="0" advTm="1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Bogdan\Desktop\Lab Przy\327263450_593932885469444_837282008094685516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13" y="308436"/>
            <a:ext cx="2683473" cy="356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ogdan\Desktop\Lab Przy\I sem. 2022 przez 2023 12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1"/>
          <a:stretch/>
        </p:blipFill>
        <p:spPr bwMode="auto">
          <a:xfrm>
            <a:off x="5796136" y="3234139"/>
            <a:ext cx="3132348" cy="321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ogdan\Desktop\Lab Przy\I sem. 2022 przez 2023 10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467" y="18190640"/>
            <a:ext cx="7427777" cy="990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4" y="189497"/>
            <a:ext cx="2776780" cy="370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Bogdan\Desktop\Lab Przy\I sem. 2022 przez 2023 10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34139"/>
            <a:ext cx="2580011" cy="344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04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ogdan\Desktop\Lab Przy\326112284_1585792458512391_899187933895851029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116013"/>
            <a:ext cx="2480518" cy="329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ogdan\Desktop\Lab Przy\325941683_1404227940116106_126665712986451034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215" y="1196974"/>
            <a:ext cx="3088136" cy="410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ogdan\Desktop\Lab Przy\325643179_520068023572850_7665747059066223407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1" y="2764357"/>
            <a:ext cx="2640991" cy="350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946851"/>
      </p:ext>
    </p:extLst>
  </p:cSld>
  <p:clrMapOvr>
    <a:masterClrMapping/>
  </p:clrMapOvr>
  <p:transition spd="slow" advClick="0" advTm="1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15747"/>
            <a:ext cx="9144000" cy="853013"/>
          </a:xfrm>
        </p:spPr>
        <p:txBody>
          <a:bodyPr>
            <a:normAutofit/>
          </a:bodyPr>
          <a:lstStyle/>
          <a:p>
            <a:r>
              <a:rPr lang="pl-PL" dirty="0" smtClean="0"/>
              <a:t>A najbardziej lubimy gotować ;)</a:t>
            </a:r>
            <a:endParaRPr lang="pl-PL" dirty="0"/>
          </a:p>
        </p:txBody>
      </p:sp>
      <p:pic>
        <p:nvPicPr>
          <p:cNvPr id="4103" name="Picture 7" descr="C:\Users\Bogdan\Desktop\Lab Przy\327662553_1269177183634856_123688476143351049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7721"/>
            <a:ext cx="2088232" cy="277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Bogdan\Desktop\Lab Przy\327294689_1907582859602387_230152390777549605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142" y="1445138"/>
            <a:ext cx="2222129" cy="295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Bogdan\Desktop\Lab Przy\327282786_1189206388625216_204781023130025008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24" y="3977136"/>
            <a:ext cx="1994818" cy="26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Bogdan\Desktop\Lab Przy\326749883_742115670570154_2014550212373588491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013" y="1512237"/>
            <a:ext cx="2122455" cy="282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Bogdan\Desktop\Lab Przy\326946707_952373302415858_2927017217610870647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40" y="3977137"/>
            <a:ext cx="1924595" cy="255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Bogdan\Desktop\Lab Przy\328502522_5591271831000363_5427036267555419387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03" y="3977136"/>
            <a:ext cx="1980703" cy="263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133714"/>
      </p:ext>
    </p:extLst>
  </p:cSld>
  <p:clrMapOvr>
    <a:masterClrMapping/>
  </p:clrMapOvr>
  <p:transition spd="slow" advClick="0" advTm="1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23928" y="5805264"/>
            <a:ext cx="4874880" cy="749113"/>
          </a:xfrm>
        </p:spPr>
        <p:txBody>
          <a:bodyPr/>
          <a:lstStyle/>
          <a:p>
            <a:r>
              <a:rPr lang="pl-PL" sz="3200" dirty="0" smtClean="0"/>
              <a:t>Zdrowe śniadanie ucznia </a:t>
            </a:r>
            <a:endParaRPr lang="pl-PL" sz="3200" dirty="0"/>
          </a:p>
        </p:txBody>
      </p:sp>
      <p:pic>
        <p:nvPicPr>
          <p:cNvPr id="7170" name="Picture 2" descr="C:\Users\Bogdan\Desktop\Lab Przy\326471004_712998153614638_334577290949009409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941" y="836712"/>
            <a:ext cx="1964002" cy="261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Bogdan\Desktop\Lab Przy\327057297_1239215293337448_293970811015360632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579438"/>
            <a:ext cx="1764822" cy="234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Bogdan\Desktop\Lab Przy\328017645_1153236695391151_861927533920714084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10608"/>
            <a:ext cx="2304256" cy="306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Bogdan\Desktop\Lab Przy\327123156_928300635013040_2809475127066416572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24" y="2924944"/>
            <a:ext cx="2102767" cy="279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Bogdan\Desktop\Lab Przy\326993281_952523675906951_7455228082087352806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60" y="2930946"/>
            <a:ext cx="2102767" cy="279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Bogdan\Desktop\Lab Przy\325934374_887411262587675_5222183877240683043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872" y="2924944"/>
            <a:ext cx="2102424" cy="279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564439"/>
      </p:ext>
    </p:extLst>
  </p:cSld>
  <p:clrMapOvr>
    <a:masterClrMapping/>
  </p:clrMapOvr>
  <p:transition spd="slow" advClick="0" advTm="1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7543800" cy="914400"/>
          </a:xfrm>
        </p:spPr>
        <p:txBody>
          <a:bodyPr/>
          <a:lstStyle/>
          <a:p>
            <a:r>
              <a:rPr lang="pl-PL" dirty="0" smtClean="0"/>
              <a:t>Gofry …..</a:t>
            </a:r>
            <a:endParaRPr lang="pl-PL" dirty="0"/>
          </a:p>
        </p:txBody>
      </p:sp>
      <p:pic>
        <p:nvPicPr>
          <p:cNvPr id="4098" name="Picture 2" descr="C:\Users\Bogdan\Desktop\Lab Przy\I sem. 2022 przez 2023 11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78" y="460596"/>
            <a:ext cx="2722322" cy="362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ogdan\Desktop\Lab Przy\I sem. 2022 przez 2023 13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6925" y="-16821150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ogdan\Desktop\Lab Przy\I sem. 2022 przez 2023 13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44150" y="-17478375"/>
            <a:ext cx="4266000" cy="56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Bogdan\Desktop\Lab Przy\I sem. 2022 przez 2023 138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5138"/>
            <a:ext cx="2486885" cy="331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Bogdan\Desktop\Lab Przy\I sem. 2022 przez 2023 138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661" y="3857310"/>
            <a:ext cx="1924033" cy="256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Bogdan\Desktop\Lab Przy\I sem. 2022 przez 2023 138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8" y="1535454"/>
            <a:ext cx="2396648" cy="319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Bogdan\Desktop\Lab Przy\I sem. 2022 przez 2023 139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349" y="4293096"/>
            <a:ext cx="1723999" cy="229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48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7544" y="1556664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pl-PL" sz="4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ZAPRASZAMY NA ZAJĘCIA  </a:t>
            </a:r>
            <a:r>
              <a:rPr lang="pl-PL" sz="4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pl-PL" sz="4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endParaRPr lang="pl-PL" sz="48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pl-PL" sz="4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pl-PL" sz="4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                          w </a:t>
            </a:r>
            <a:r>
              <a:rPr lang="pl-PL" sz="4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II półroczu</a:t>
            </a:r>
            <a:endParaRPr lang="pl-PL" sz="4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87205753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ny">
  <a:themeElements>
    <a:clrScheme name="Elementarn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ny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n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81</TotalTime>
  <Words>23</Words>
  <Application>Microsoft Office PowerPoint</Application>
  <PresentationFormat>Pokaz na ekranie (4:3)</PresentationFormat>
  <Paragraphs>9</Paragraphs>
  <Slides>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Elementarny</vt:lpstr>
      <vt:lpstr>Laboratoria Przyszłości </vt:lpstr>
      <vt:lpstr>Nasz przyjaciel szydełko </vt:lpstr>
      <vt:lpstr>Prezentacja programu PowerPoint</vt:lpstr>
      <vt:lpstr>Prezentacja programu PowerPoint</vt:lpstr>
      <vt:lpstr>Prezentacja programu PowerPoint</vt:lpstr>
      <vt:lpstr>A najbardziej lubimy gotować ;)</vt:lpstr>
      <vt:lpstr>Zdrowe śniadanie ucznia </vt:lpstr>
      <vt:lpstr>Gofry …..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Laboratoria Przyszłości</dc:title>
  <dc:creator>Bogdan</dc:creator>
  <cp:lastModifiedBy>Bogdan</cp:lastModifiedBy>
  <cp:revision>11</cp:revision>
  <dcterms:created xsi:type="dcterms:W3CDTF">2023-02-12T15:51:01Z</dcterms:created>
  <dcterms:modified xsi:type="dcterms:W3CDTF">2023-02-12T19:03:48Z</dcterms:modified>
</cp:coreProperties>
</file>