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A629-EC0F-4453-9CCB-F133205F4CAF}" type="datetimeFigureOut">
              <a:rPr lang="hu-HU" smtClean="0"/>
              <a:t>2022. 04. 13.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3DFB-FAB7-4B20-B903-E1F1FF2DEE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3704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A629-EC0F-4453-9CCB-F133205F4CAF}" type="datetimeFigureOut">
              <a:rPr lang="hu-HU" smtClean="0"/>
              <a:t>2022. 04. 13.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3DFB-FAB7-4B20-B903-E1F1FF2DEE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234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A629-EC0F-4453-9CCB-F133205F4CAF}" type="datetimeFigureOut">
              <a:rPr lang="hu-HU" smtClean="0"/>
              <a:t>2022. 04. 13.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3DFB-FAB7-4B20-B903-E1F1FF2DEE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981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A629-EC0F-4453-9CCB-F133205F4CAF}" type="datetimeFigureOut">
              <a:rPr lang="hu-HU" smtClean="0"/>
              <a:t>2022. 04. 13.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3DFB-FAB7-4B20-B903-E1F1FF2DEE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9340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A629-EC0F-4453-9CCB-F133205F4CAF}" type="datetimeFigureOut">
              <a:rPr lang="hu-HU" smtClean="0"/>
              <a:t>2022. 04. 13.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3DFB-FAB7-4B20-B903-E1F1FF2DEE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612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A629-EC0F-4453-9CCB-F133205F4CAF}" type="datetimeFigureOut">
              <a:rPr lang="hu-HU" smtClean="0"/>
              <a:t>2022. 04. 13.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3DFB-FAB7-4B20-B903-E1F1FF2DEE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129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A629-EC0F-4453-9CCB-F133205F4CAF}" type="datetimeFigureOut">
              <a:rPr lang="hu-HU" smtClean="0"/>
              <a:t>2022. 04. 13.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3DFB-FAB7-4B20-B903-E1F1FF2DEE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292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A629-EC0F-4453-9CCB-F133205F4CAF}" type="datetimeFigureOut">
              <a:rPr lang="hu-HU" smtClean="0"/>
              <a:t>2022. 04. 13.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3DFB-FAB7-4B20-B903-E1F1FF2DEE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332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A629-EC0F-4453-9CCB-F133205F4CAF}" type="datetimeFigureOut">
              <a:rPr lang="hu-HU" smtClean="0"/>
              <a:t>2022. 04. 13.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3DFB-FAB7-4B20-B903-E1F1FF2DEE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9899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A629-EC0F-4453-9CCB-F133205F4CAF}" type="datetimeFigureOut">
              <a:rPr lang="hu-HU" smtClean="0"/>
              <a:t>2022. 04. 13.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3DFB-FAB7-4B20-B903-E1F1FF2DEE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3619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A629-EC0F-4453-9CCB-F133205F4CAF}" type="datetimeFigureOut">
              <a:rPr lang="hu-HU" smtClean="0"/>
              <a:t>2022. 04. 13.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3DFB-FAB7-4B20-B903-E1F1FF2DEE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669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7A629-EC0F-4453-9CCB-F133205F4CAF}" type="datetimeFigureOut">
              <a:rPr lang="hu-HU" smtClean="0"/>
              <a:t>2022. 04. 13.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23DFB-FAB7-4B20-B903-E1F1FF2DEE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342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Kép 33">
            <a:extLst>
              <a:ext uri="{FF2B5EF4-FFF2-40B4-BE49-F238E27FC236}">
                <a16:creationId xmlns:a16="http://schemas.microsoft.com/office/drawing/2014/main" id="{B0EDA0B8-A88A-4F61-BACF-8B8388FAD1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25"/>
            <a:ext cx="7010400" cy="9916325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15DC03FE-1FF5-42BD-8FAF-8B2018A182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71" y="355600"/>
            <a:ext cx="2094743" cy="423914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AE93B53D-C9C5-4C1A-8D7B-609161BC92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36" y="1025355"/>
            <a:ext cx="1618753" cy="1338543"/>
          </a:xfrm>
          <a:prstGeom prst="rect">
            <a:avLst/>
          </a:prstGeom>
        </p:spPr>
      </p:pic>
      <p:pic>
        <p:nvPicPr>
          <p:cNvPr id="13" name="Kép 12">
            <a:extLst>
              <a:ext uri="{FF2B5EF4-FFF2-40B4-BE49-F238E27FC236}">
                <a16:creationId xmlns:a16="http://schemas.microsoft.com/office/drawing/2014/main" id="{B607AE67-FCD8-4AE7-9125-14968B936A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13" y="5910777"/>
            <a:ext cx="895808" cy="812805"/>
          </a:xfrm>
          <a:prstGeom prst="rect">
            <a:avLst/>
          </a:prstGeom>
        </p:spPr>
      </p:pic>
      <p:pic>
        <p:nvPicPr>
          <p:cNvPr id="15" name="Kép 14">
            <a:extLst>
              <a:ext uri="{FF2B5EF4-FFF2-40B4-BE49-F238E27FC236}">
                <a16:creationId xmlns:a16="http://schemas.microsoft.com/office/drawing/2014/main" id="{D6236868-3C64-4A8E-A506-9FFF24C27A8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75" y="4850376"/>
            <a:ext cx="956795" cy="556626"/>
          </a:xfrm>
          <a:prstGeom prst="rect">
            <a:avLst/>
          </a:prstGeom>
        </p:spPr>
      </p:pic>
      <p:pic>
        <p:nvPicPr>
          <p:cNvPr id="11" name="Kép 10">
            <a:extLst>
              <a:ext uri="{FF2B5EF4-FFF2-40B4-BE49-F238E27FC236}">
                <a16:creationId xmlns:a16="http://schemas.microsoft.com/office/drawing/2014/main" id="{09D356CE-D2B7-460A-BAE8-1963008893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06" y="2986781"/>
            <a:ext cx="763003" cy="527706"/>
          </a:xfrm>
          <a:prstGeom prst="rect">
            <a:avLst/>
          </a:prstGeom>
        </p:spPr>
      </p:pic>
      <p:pic>
        <p:nvPicPr>
          <p:cNvPr id="17" name="Kép 16">
            <a:extLst>
              <a:ext uri="{FF2B5EF4-FFF2-40B4-BE49-F238E27FC236}">
                <a16:creationId xmlns:a16="http://schemas.microsoft.com/office/drawing/2014/main" id="{FF4030E7-9BD3-4B54-8CDF-C26E30B07C2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34" y="3739908"/>
            <a:ext cx="1027454" cy="540520"/>
          </a:xfrm>
          <a:prstGeom prst="rect">
            <a:avLst/>
          </a:prstGeom>
        </p:spPr>
      </p:pic>
      <p:sp>
        <p:nvSpPr>
          <p:cNvPr id="27" name="Szövegdoboz 26">
            <a:extLst>
              <a:ext uri="{FF2B5EF4-FFF2-40B4-BE49-F238E27FC236}">
                <a16:creationId xmlns:a16="http://schemas.microsoft.com/office/drawing/2014/main" id="{3AD80A7E-D4D2-4820-8004-6FC23F964E54}"/>
              </a:ext>
            </a:extLst>
          </p:cNvPr>
          <p:cNvSpPr txBox="1"/>
          <p:nvPr/>
        </p:nvSpPr>
        <p:spPr>
          <a:xfrm>
            <a:off x="2647095" y="463191"/>
            <a:ext cx="3724969" cy="938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/>
            <a:r>
              <a:rPr lang="hu-HU" sz="3600" b="1" baseline="30000" dirty="0">
                <a:solidFill>
                  <a:srgbClr val="2666B2"/>
                </a:solidFill>
                <a:latin typeface="Arial" panose="020B0604020202020204" pitchFamily="34" charset="0"/>
              </a:rPr>
              <a:t>MEGHÍVÓ</a:t>
            </a:r>
            <a:endParaRPr lang="hu-HU" sz="2800" baseline="30000" dirty="0">
              <a:solidFill>
                <a:srgbClr val="2666B2"/>
              </a:solidFill>
              <a:latin typeface="Arial" panose="020B0604020202020204" pitchFamily="34" charset="0"/>
            </a:endParaRPr>
          </a:p>
          <a:p>
            <a:pPr marR="0" algn="ctr" rtl="0"/>
            <a:endParaRPr lang="hu-HU" sz="2800" b="0" i="0" u="none" strike="noStrike" baseline="30000" dirty="0">
              <a:solidFill>
                <a:srgbClr val="2666B2"/>
              </a:solidFill>
              <a:latin typeface="Arial" panose="020B0604020202020204" pitchFamily="34" charset="0"/>
            </a:endParaRPr>
          </a:p>
          <a:p>
            <a:pPr algn="ctr"/>
            <a:r>
              <a:rPr lang="hu-HU" sz="2800" baseline="30000" dirty="0">
                <a:solidFill>
                  <a:srgbClr val="2666B2"/>
                </a:solidFill>
                <a:latin typeface="Arial" panose="020B0604020202020204" pitchFamily="34" charset="0"/>
              </a:rPr>
              <a:t>Szeretettel meghívjuk kedves partnereinket az </a:t>
            </a:r>
          </a:p>
          <a:p>
            <a:pPr algn="ctr"/>
            <a:endParaRPr lang="hu-HU" sz="2800" baseline="30000" dirty="0">
              <a:solidFill>
                <a:srgbClr val="2666B2"/>
              </a:solidFill>
              <a:latin typeface="Arial" panose="020B0604020202020204" pitchFamily="34" charset="0"/>
            </a:endParaRPr>
          </a:p>
          <a:p>
            <a:pPr algn="ctr"/>
            <a:r>
              <a:rPr lang="hu-HU" sz="2800" b="1" baseline="30000" dirty="0">
                <a:solidFill>
                  <a:srgbClr val="2666B2"/>
                </a:solidFill>
                <a:latin typeface="Arial" panose="020B0604020202020204" pitchFamily="34" charset="0"/>
              </a:rPr>
              <a:t>ERASMUS+HOT</a:t>
            </a:r>
          </a:p>
          <a:p>
            <a:pPr algn="ctr"/>
            <a:r>
              <a:rPr lang="hu-HU" sz="2800" b="1" baseline="30000" dirty="0">
                <a:solidFill>
                  <a:srgbClr val="2666B2"/>
                </a:solidFill>
                <a:latin typeface="Arial" panose="020B0604020202020204" pitchFamily="34" charset="0"/>
              </a:rPr>
              <a:t>„Határtalan Online Térben”</a:t>
            </a:r>
          </a:p>
          <a:p>
            <a:pPr algn="ctr"/>
            <a:r>
              <a:rPr lang="hu-HU" sz="1600" b="1" baseline="30000" dirty="0">
                <a:solidFill>
                  <a:srgbClr val="2666B2"/>
                </a:solidFill>
                <a:latin typeface="Arial" panose="020B0604020202020204" pitchFamily="34" charset="0"/>
              </a:rPr>
              <a:t>Projekt 2020-1-HU01-KA226-SCH-093976</a:t>
            </a:r>
            <a:r>
              <a:rPr lang="hu-HU" sz="2800" b="1" baseline="30000" dirty="0">
                <a:solidFill>
                  <a:srgbClr val="2666B2"/>
                </a:solidFill>
                <a:latin typeface="Arial" panose="020B0604020202020204" pitchFamily="34" charset="0"/>
              </a:rPr>
              <a:t> </a:t>
            </a:r>
          </a:p>
          <a:p>
            <a:pPr marR="0" algn="ctr" rtl="0"/>
            <a:endParaRPr lang="hu-HU" sz="2800" baseline="30000" dirty="0">
              <a:solidFill>
                <a:srgbClr val="2666B2"/>
              </a:solidFill>
              <a:latin typeface="Arial" panose="020B0604020202020204" pitchFamily="34" charset="0"/>
            </a:endParaRPr>
          </a:p>
          <a:p>
            <a:pPr marR="0" algn="ctr" rtl="0"/>
            <a:r>
              <a:rPr lang="hu-HU" sz="2800" baseline="30000" dirty="0">
                <a:solidFill>
                  <a:srgbClr val="2666B2"/>
                </a:solidFill>
                <a:latin typeface="Arial" panose="020B0604020202020204" pitchFamily="34" charset="0"/>
              </a:rPr>
              <a:t> n</a:t>
            </a:r>
            <a:r>
              <a:rPr lang="hu-HU" sz="2800" b="0" i="0" u="none" strike="noStrike" baseline="30000" dirty="0">
                <a:solidFill>
                  <a:srgbClr val="2666B2"/>
                </a:solidFill>
                <a:latin typeface="Arial" panose="020B0604020202020204" pitchFamily="34" charset="0"/>
              </a:rPr>
              <a:t>emzetközi projektünk </a:t>
            </a:r>
            <a:r>
              <a:rPr lang="hu-HU" sz="2800" baseline="30000" dirty="0">
                <a:solidFill>
                  <a:srgbClr val="2666B2"/>
                </a:solidFill>
                <a:latin typeface="Arial" panose="020B0604020202020204" pitchFamily="34" charset="0"/>
              </a:rPr>
              <a:t>budapesti rövidtávú képzésére</a:t>
            </a:r>
          </a:p>
          <a:p>
            <a:pPr marR="0" algn="ctr" rtl="0"/>
            <a:endParaRPr lang="hu-HU" sz="2800" b="1" baseline="30000" dirty="0">
              <a:solidFill>
                <a:srgbClr val="2666B2"/>
              </a:solidFill>
              <a:latin typeface="Arial" panose="020B0604020202020204" pitchFamily="34" charset="0"/>
            </a:endParaRPr>
          </a:p>
          <a:p>
            <a:pPr marR="0" algn="ctr" rtl="0"/>
            <a:r>
              <a:rPr lang="hu-HU" sz="2800" b="1" baseline="30000" dirty="0">
                <a:solidFill>
                  <a:srgbClr val="2666B2"/>
                </a:solidFill>
                <a:latin typeface="Arial" panose="020B0604020202020204" pitchFamily="34" charset="0"/>
              </a:rPr>
              <a:t>A digitális világ hatása a gyermekekre – gyermekek és a digitális eszközök</a:t>
            </a:r>
            <a:endParaRPr lang="hu-HU" sz="2800" b="1" i="0" u="none" strike="noStrike" baseline="30000" dirty="0">
              <a:solidFill>
                <a:srgbClr val="2666B2"/>
              </a:solidFill>
              <a:latin typeface="Arial" panose="020B0604020202020204" pitchFamily="34" charset="0"/>
            </a:endParaRPr>
          </a:p>
          <a:p>
            <a:pPr marR="0" algn="ctr" rtl="0"/>
            <a:endParaRPr lang="hu-HU" sz="2800" b="0" i="0" u="none" strike="noStrike" baseline="30000" dirty="0">
              <a:solidFill>
                <a:srgbClr val="2666B2"/>
              </a:solidFill>
              <a:latin typeface="Arial" panose="020B0604020202020204" pitchFamily="34" charset="0"/>
            </a:endParaRPr>
          </a:p>
          <a:p>
            <a:pPr marR="0" algn="ctr" rtl="0"/>
            <a:r>
              <a:rPr lang="hu-HU" sz="2800" b="1" baseline="30000" dirty="0">
                <a:solidFill>
                  <a:srgbClr val="2666B2"/>
                </a:solidFill>
                <a:latin typeface="Arial" panose="020B0604020202020204" pitchFamily="34" charset="0"/>
              </a:rPr>
              <a:t>A</a:t>
            </a:r>
            <a:r>
              <a:rPr lang="hu-HU" sz="2800" baseline="30000" dirty="0">
                <a:solidFill>
                  <a:srgbClr val="2666B2"/>
                </a:solidFill>
                <a:latin typeface="Arial" panose="020B0604020202020204" pitchFamily="34" charset="0"/>
              </a:rPr>
              <a:t> </a:t>
            </a:r>
            <a:r>
              <a:rPr lang="hu-HU" sz="2800" b="1" baseline="30000" dirty="0">
                <a:solidFill>
                  <a:srgbClr val="2666B2"/>
                </a:solidFill>
                <a:latin typeface="Arial" panose="020B0604020202020204" pitchFamily="34" charset="0"/>
              </a:rPr>
              <a:t>konferencia időpontja </a:t>
            </a:r>
          </a:p>
          <a:p>
            <a:pPr marR="0" algn="ctr" rtl="0"/>
            <a:r>
              <a:rPr lang="hu-HU" sz="2800" b="1" baseline="30000" dirty="0">
                <a:solidFill>
                  <a:srgbClr val="2666B2"/>
                </a:solidFill>
                <a:latin typeface="Arial" panose="020B0604020202020204" pitchFamily="34" charset="0"/>
              </a:rPr>
              <a:t>2022. 04.20-23. </a:t>
            </a:r>
          </a:p>
          <a:p>
            <a:pPr marR="0" algn="ctr" rtl="0"/>
            <a:r>
              <a:rPr lang="hu-HU" sz="2800" b="1" i="0" u="none" strike="noStrike" baseline="30000" dirty="0">
                <a:solidFill>
                  <a:srgbClr val="2666B2"/>
                </a:solidFill>
                <a:latin typeface="Arial" panose="020B0604020202020204" pitchFamily="34" charset="0"/>
              </a:rPr>
              <a:t>Budapest Danubius Hotel </a:t>
            </a:r>
            <a:r>
              <a:rPr lang="hu-HU" sz="2800" b="1" i="0" u="none" strike="noStrike" baseline="30000" dirty="0" err="1">
                <a:solidFill>
                  <a:srgbClr val="2666B2"/>
                </a:solidFill>
                <a:latin typeface="Arial" panose="020B0604020202020204" pitchFamily="34" charset="0"/>
              </a:rPr>
              <a:t>Hélia</a:t>
            </a:r>
            <a:endParaRPr lang="hu-HU" sz="2800" b="1" i="0" u="none" strike="noStrike" baseline="30000" dirty="0">
              <a:solidFill>
                <a:srgbClr val="2666B2"/>
              </a:solidFill>
              <a:latin typeface="Arial" panose="020B0604020202020204" pitchFamily="34" charset="0"/>
            </a:endParaRPr>
          </a:p>
          <a:p>
            <a:pPr marR="0" algn="ctr" rtl="0"/>
            <a:endParaRPr lang="hu-HU" sz="2800" baseline="30000" dirty="0">
              <a:solidFill>
                <a:srgbClr val="2666B2"/>
              </a:solidFill>
              <a:latin typeface="Arial" panose="020B0604020202020204" pitchFamily="34" charset="0"/>
            </a:endParaRPr>
          </a:p>
          <a:p>
            <a:pPr marR="0" algn="ctr" rtl="0"/>
            <a:r>
              <a:rPr lang="hu-HU" sz="2800" b="0" i="0" u="none" strike="noStrike" baseline="30000" dirty="0">
                <a:solidFill>
                  <a:srgbClr val="2666B2"/>
                </a:solidFill>
                <a:latin typeface="Arial" panose="020B0604020202020204" pitchFamily="34" charset="0"/>
              </a:rPr>
              <a:t>A konferencia nyílt napja</a:t>
            </a:r>
          </a:p>
          <a:p>
            <a:pPr marR="0" algn="ctr" rtl="0"/>
            <a:r>
              <a:rPr lang="hu-HU" sz="2800" baseline="30000" dirty="0">
                <a:solidFill>
                  <a:srgbClr val="2666B2"/>
                </a:solidFill>
                <a:latin typeface="Arial" panose="020B0604020202020204" pitchFamily="34" charset="0"/>
              </a:rPr>
              <a:t>/Partnerségen kívüli kollégák részére ONLINE!/</a:t>
            </a:r>
            <a:endParaRPr lang="hu-HU" sz="2800" b="0" i="0" u="none" strike="noStrike" baseline="30000" dirty="0">
              <a:solidFill>
                <a:srgbClr val="2666B2"/>
              </a:solidFill>
              <a:latin typeface="Arial" panose="020B0604020202020204" pitchFamily="34" charset="0"/>
            </a:endParaRPr>
          </a:p>
          <a:p>
            <a:pPr marR="0" algn="ctr" rtl="0"/>
            <a:r>
              <a:rPr lang="hu-HU" sz="2800" b="1" i="0" u="none" strike="noStrike" baseline="30000" dirty="0">
                <a:solidFill>
                  <a:srgbClr val="2666B2"/>
                </a:solidFill>
                <a:latin typeface="Arial" panose="020B0604020202020204" pitchFamily="34" charset="0"/>
              </a:rPr>
              <a:t>2022.04.20. és 22.</a:t>
            </a:r>
            <a:endParaRPr lang="hu-HU" sz="2800" b="1" baseline="30000" dirty="0">
              <a:solidFill>
                <a:srgbClr val="2666B2"/>
              </a:solidFill>
              <a:latin typeface="Arial" panose="020B0604020202020204" pitchFamily="34" charset="0"/>
            </a:endParaRPr>
          </a:p>
          <a:p>
            <a:pPr marR="0" algn="ctr" rtl="0"/>
            <a:endParaRPr lang="hu-HU" sz="2800" baseline="30000" dirty="0">
              <a:solidFill>
                <a:srgbClr val="2666B2"/>
              </a:solidFill>
              <a:latin typeface="Arial" panose="020B0604020202020204" pitchFamily="34" charset="0"/>
            </a:endParaRPr>
          </a:p>
          <a:p>
            <a:pPr marR="0" algn="ctr" rtl="0"/>
            <a:endParaRPr lang="hu-HU" sz="2800" baseline="30000" dirty="0">
              <a:solidFill>
                <a:srgbClr val="2666B2"/>
              </a:solidFill>
              <a:latin typeface="Arial" panose="020B0604020202020204" pitchFamily="34" charset="0"/>
            </a:endParaRPr>
          </a:p>
          <a:p>
            <a:pPr marR="0" algn="ctr" rtl="0"/>
            <a:r>
              <a:rPr lang="hu-HU" sz="2800" baseline="30000" dirty="0">
                <a:solidFill>
                  <a:srgbClr val="2666B2"/>
                </a:solidFill>
                <a:latin typeface="Arial" panose="020B0604020202020204" pitchFamily="34" charset="0"/>
              </a:rPr>
              <a:t>SZERETETTEL VÁRJUK!</a:t>
            </a:r>
          </a:p>
          <a:p>
            <a:pPr marR="0" algn="ctr" rtl="0"/>
            <a:endParaRPr lang="hu-HU" sz="2800" baseline="30000" dirty="0">
              <a:solidFill>
                <a:srgbClr val="2666B2"/>
              </a:solidFill>
              <a:latin typeface="Arial" panose="020B0604020202020204" pitchFamily="34" charset="0"/>
            </a:endParaRPr>
          </a:p>
          <a:p>
            <a:pPr marR="0" algn="ctr" rtl="0"/>
            <a:endParaRPr lang="hu-HU" sz="2800" b="1" i="0" u="none" strike="noStrike" baseline="30000" dirty="0">
              <a:solidFill>
                <a:srgbClr val="2666B2"/>
              </a:solidFill>
              <a:latin typeface="Arial" panose="020B0604020202020204" pitchFamily="34" charset="0"/>
            </a:endParaRPr>
          </a:p>
          <a:p>
            <a:pPr marR="0" algn="ctr" rtl="0"/>
            <a:endParaRPr lang="hu-HU" sz="2800" baseline="30000" dirty="0">
              <a:solidFill>
                <a:srgbClr val="2666B2"/>
              </a:solidFill>
              <a:latin typeface="Arial" panose="020B0604020202020204" pitchFamily="34" charset="0"/>
            </a:endParaRPr>
          </a:p>
          <a:p>
            <a:pPr marR="0" algn="ctr" rtl="0"/>
            <a:endParaRPr lang="hu-HU" sz="2800" b="0" i="0" u="none" strike="noStrike" baseline="30000" dirty="0">
              <a:solidFill>
                <a:srgbClr val="2666B2"/>
              </a:solidFill>
              <a:latin typeface="Arial" panose="020B0604020202020204" pitchFamily="34" charset="0"/>
            </a:endParaRPr>
          </a:p>
          <a:p>
            <a:pPr marR="0" algn="ctr" rtl="0"/>
            <a:r>
              <a:rPr lang="pt-BR" sz="2000" b="0" i="0" u="none" strike="noStrike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.</a:t>
            </a:r>
            <a:endParaRPr lang="hu-H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7BA92EC9-2ABA-40FE-847C-71CD41E9E7B4}"/>
              </a:ext>
            </a:extLst>
          </p:cNvPr>
          <p:cNvSpPr txBox="1"/>
          <p:nvPr/>
        </p:nvSpPr>
        <p:spPr>
          <a:xfrm>
            <a:off x="2647095" y="9061324"/>
            <a:ext cx="3866673" cy="23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0" i="0" u="none" strike="noStrike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Fóris Marietta projektkoordinátor</a:t>
            </a:r>
          </a:p>
        </p:txBody>
      </p:sp>
      <p:pic>
        <p:nvPicPr>
          <p:cNvPr id="30" name="Kép 29">
            <a:extLst>
              <a:ext uri="{FF2B5EF4-FFF2-40B4-BE49-F238E27FC236}">
                <a16:creationId xmlns:a16="http://schemas.microsoft.com/office/drawing/2014/main" id="{ECEE5755-A0E7-467B-A75E-806B879D9B5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839" y="8427761"/>
            <a:ext cx="2286799" cy="492715"/>
          </a:xfrm>
          <a:prstGeom prst="rect">
            <a:avLst/>
          </a:prstGeom>
        </p:spPr>
      </p:pic>
      <p:pic>
        <p:nvPicPr>
          <p:cNvPr id="32" name="Kép 31">
            <a:extLst>
              <a:ext uri="{FF2B5EF4-FFF2-40B4-BE49-F238E27FC236}">
                <a16:creationId xmlns:a16="http://schemas.microsoft.com/office/drawing/2014/main" id="{437D5A9E-AB67-45C1-91D1-6031ACEEC28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088" y="7673979"/>
            <a:ext cx="1387345" cy="1387345"/>
          </a:xfrm>
          <a:prstGeom prst="rect">
            <a:avLst/>
          </a:prstGeom>
        </p:spPr>
      </p:pic>
      <p:pic>
        <p:nvPicPr>
          <p:cNvPr id="36" name="Kép 35">
            <a:extLst>
              <a:ext uri="{FF2B5EF4-FFF2-40B4-BE49-F238E27FC236}">
                <a16:creationId xmlns:a16="http://schemas.microsoft.com/office/drawing/2014/main" id="{D4C1D989-E0D8-4B3F-A5CA-58E11CF38BF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06" y="5621213"/>
            <a:ext cx="254598" cy="255677"/>
          </a:xfrm>
          <a:prstGeom prst="rect">
            <a:avLst/>
          </a:prstGeom>
        </p:spPr>
      </p:pic>
      <p:pic>
        <p:nvPicPr>
          <p:cNvPr id="38" name="Kép 37">
            <a:extLst>
              <a:ext uri="{FF2B5EF4-FFF2-40B4-BE49-F238E27FC236}">
                <a16:creationId xmlns:a16="http://schemas.microsoft.com/office/drawing/2014/main" id="{4DE329EA-ECA5-4FF1-8601-165C6EAF2DE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75" y="4559172"/>
            <a:ext cx="254598" cy="255677"/>
          </a:xfrm>
          <a:prstGeom prst="rect">
            <a:avLst/>
          </a:prstGeom>
        </p:spPr>
      </p:pic>
      <p:pic>
        <p:nvPicPr>
          <p:cNvPr id="40" name="Kép 39">
            <a:extLst>
              <a:ext uri="{FF2B5EF4-FFF2-40B4-BE49-F238E27FC236}">
                <a16:creationId xmlns:a16="http://schemas.microsoft.com/office/drawing/2014/main" id="{243A6BF7-73F2-4645-A9EE-46909B89516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75" y="2633708"/>
            <a:ext cx="254598" cy="255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27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68</Words>
  <Application>Microsoft Office PowerPoint</Application>
  <PresentationFormat>A4 (210x297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Dorci</dc:creator>
  <cp:lastModifiedBy>Marietta Foris</cp:lastModifiedBy>
  <cp:revision>11</cp:revision>
  <dcterms:created xsi:type="dcterms:W3CDTF">2021-06-21T10:16:43Z</dcterms:created>
  <dcterms:modified xsi:type="dcterms:W3CDTF">2022-04-13T12:30:43Z</dcterms:modified>
</cp:coreProperties>
</file>