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4" r:id="rId1"/>
  </p:sldMasterIdLst>
  <p:sldIdLst>
    <p:sldId id="256" r:id="rId2"/>
    <p:sldId id="260" r:id="rId3"/>
    <p:sldId id="261" r:id="rId4"/>
    <p:sldId id="262" r:id="rId5"/>
    <p:sldId id="257" r:id="rId6"/>
    <p:sldId id="258" r:id="rId7"/>
    <p:sldId id="259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39" autoAdjust="0"/>
    <p:restoredTop sz="94660"/>
  </p:normalViewPr>
  <p:slideViewPr>
    <p:cSldViewPr snapToGrid="0">
      <p:cViewPr varScale="1">
        <p:scale>
          <a:sx n="59" d="100"/>
          <a:sy n="59" d="100"/>
        </p:scale>
        <p:origin x="-570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4B5C7-499F-4927-ABEA-B7EABE6DD205}" type="datetimeFigureOut">
              <a:rPr lang="pl-PL" smtClean="0"/>
              <a:t>19.12.2022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CF05D5A1-D802-4AD9-8251-BBBFC43DB9A4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0707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4B5C7-499F-4927-ABEA-B7EABE6DD205}" type="datetimeFigureOut">
              <a:rPr lang="pl-PL" smtClean="0"/>
              <a:t>19.12.2022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5D5A1-D802-4AD9-8251-BBBFC43DB9A4}" type="slidenum">
              <a:rPr lang="pl-PL" smtClean="0"/>
              <a:t>‹#›</a:t>
            </a:fld>
            <a:endParaRPr lang="pl-PL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0901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4B5C7-499F-4927-ABEA-B7EABE6DD205}" type="datetimeFigureOut">
              <a:rPr lang="pl-PL" smtClean="0"/>
              <a:t>19.12.2022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5D5A1-D802-4AD9-8251-BBBFC43DB9A4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9320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4B5C7-499F-4927-ABEA-B7EABE6DD205}" type="datetimeFigureOut">
              <a:rPr lang="pl-PL" smtClean="0"/>
              <a:t>19.12.2022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5D5A1-D802-4AD9-8251-BBBFC43DB9A4}" type="slidenum">
              <a:rPr lang="pl-PL" smtClean="0"/>
              <a:t>‹#›</a:t>
            </a:fld>
            <a:endParaRPr lang="pl-PL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9498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4B5C7-499F-4927-ABEA-B7EABE6DD205}" type="datetimeFigureOut">
              <a:rPr lang="pl-PL" smtClean="0"/>
              <a:t>19.12.2022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5D5A1-D802-4AD9-8251-BBBFC43DB9A4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0176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4B5C7-499F-4927-ABEA-B7EABE6DD205}" type="datetimeFigureOut">
              <a:rPr lang="pl-PL" smtClean="0"/>
              <a:t>19.12.2022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5D5A1-D802-4AD9-8251-BBBFC43DB9A4}" type="slidenum">
              <a:rPr lang="pl-PL" smtClean="0"/>
              <a:t>‹#›</a:t>
            </a:fld>
            <a:endParaRPr lang="pl-PL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6460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4B5C7-499F-4927-ABEA-B7EABE6DD205}" type="datetimeFigureOut">
              <a:rPr lang="pl-PL" smtClean="0"/>
              <a:t>19.12.2022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5D5A1-D802-4AD9-8251-BBBFC43DB9A4}" type="slidenum">
              <a:rPr lang="pl-PL" smtClean="0"/>
              <a:t>‹#›</a:t>
            </a:fld>
            <a:endParaRPr lang="pl-PL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2042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4B5C7-499F-4927-ABEA-B7EABE6DD205}" type="datetimeFigureOut">
              <a:rPr lang="pl-PL" smtClean="0"/>
              <a:t>19.12.2022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5D5A1-D802-4AD9-8251-BBBFC43DB9A4}" type="slidenum">
              <a:rPr lang="pl-PL" smtClean="0"/>
              <a:t>‹#›</a:t>
            </a:fld>
            <a:endParaRPr lang="pl-PL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084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4B5C7-499F-4927-ABEA-B7EABE6DD205}" type="datetimeFigureOut">
              <a:rPr lang="pl-PL" smtClean="0"/>
              <a:t>19.12.2022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5D5A1-D802-4AD9-8251-BBBFC43DB9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737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4B5C7-499F-4927-ABEA-B7EABE6DD205}" type="datetimeFigureOut">
              <a:rPr lang="pl-PL" smtClean="0"/>
              <a:t>19.12.2022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5D5A1-D802-4AD9-8251-BBBFC43DB9A4}" type="slidenum">
              <a:rPr lang="pl-PL" smtClean="0"/>
              <a:t>‹#›</a:t>
            </a:fld>
            <a:endParaRPr lang="pl-PL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546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E404B5C7-499F-4927-ABEA-B7EABE6DD205}" type="datetimeFigureOut">
              <a:rPr lang="pl-PL" smtClean="0"/>
              <a:t>19.12.2022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5D5A1-D802-4AD9-8251-BBBFC43DB9A4}" type="slidenum">
              <a:rPr lang="pl-PL" smtClean="0"/>
              <a:t>‹#›</a:t>
            </a:fld>
            <a:endParaRPr lang="pl-PL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8908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4B5C7-499F-4927-ABEA-B7EABE6DD205}" type="datetimeFigureOut">
              <a:rPr lang="pl-PL" smtClean="0"/>
              <a:t>19.12.2022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CF05D5A1-D802-4AD9-8251-BBBFC43DB9A4}" type="slidenum">
              <a:rPr lang="pl-PL" smtClean="0"/>
              <a:t>‹#›</a:t>
            </a:fld>
            <a:endParaRPr lang="pl-PL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9786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5F06274-A346-D9D2-F4B0-5BEA4A0B2B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577661"/>
            <a:ext cx="12461065" cy="3625402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rgbClr val="C00000"/>
                </a:solidFill>
                <a:latin typeface="Nulshock Rg" panose="04050807020B02020A04" pitchFamily="82" charset="-18"/>
              </a:rPr>
              <a:t>N</a:t>
            </a:r>
            <a:r>
              <a:rPr lang="pl-PL" dirty="0">
                <a:solidFill>
                  <a:srgbClr val="FF0000"/>
                </a:solidFill>
                <a:latin typeface="Nulshock Rg" panose="04050807020B02020A04" pitchFamily="82" charset="-18"/>
              </a:rPr>
              <a:t>I</a:t>
            </a:r>
            <a:r>
              <a:rPr lang="pl-PL" dirty="0">
                <a:solidFill>
                  <a:srgbClr val="FFC000"/>
                </a:solidFill>
                <a:latin typeface="Nulshock Rg" panose="04050807020B02020A04" pitchFamily="82" charset="-18"/>
              </a:rPr>
              <a:t>E</a:t>
            </a:r>
            <a:r>
              <a:rPr lang="pl-PL" dirty="0">
                <a:solidFill>
                  <a:srgbClr val="FFFF00"/>
                </a:solidFill>
                <a:latin typeface="Nulshock Rg" panose="04050807020B02020A04" pitchFamily="82" charset="-18"/>
              </a:rPr>
              <a:t>P</a:t>
            </a:r>
            <a:r>
              <a:rPr lang="pl-PL" dirty="0">
                <a:solidFill>
                  <a:srgbClr val="92D050"/>
                </a:solidFill>
                <a:latin typeface="Nulshock Rg" panose="04050807020B02020A04" pitchFamily="82" charset="-18"/>
              </a:rPr>
              <a:t>E</a:t>
            </a:r>
            <a:r>
              <a:rPr lang="pl-PL" dirty="0">
                <a:solidFill>
                  <a:srgbClr val="00B050"/>
                </a:solidFill>
                <a:latin typeface="Nulshock Rg" panose="04050807020B02020A04" pitchFamily="82" charset="-18"/>
              </a:rPr>
              <a:t>Ł</a:t>
            </a:r>
            <a:r>
              <a:rPr lang="pl-PL" dirty="0">
                <a:solidFill>
                  <a:srgbClr val="00B0F0"/>
                </a:solidFill>
                <a:latin typeface="Nulshock Rg" panose="04050807020B02020A04" pitchFamily="82" charset="-18"/>
              </a:rPr>
              <a:t>N</a:t>
            </a:r>
            <a:r>
              <a:rPr lang="pl-PL" dirty="0">
                <a:solidFill>
                  <a:srgbClr val="0070C0"/>
                </a:solidFill>
                <a:latin typeface="Nulshock Rg" panose="04050807020B02020A04" pitchFamily="82" charset="-18"/>
              </a:rPr>
              <a:t>O</a:t>
            </a:r>
            <a:r>
              <a:rPr lang="pl-PL" dirty="0">
                <a:solidFill>
                  <a:srgbClr val="002060"/>
                </a:solidFill>
                <a:latin typeface="Nulshock Rg" panose="04050807020B02020A04" pitchFamily="82" charset="-18"/>
              </a:rPr>
              <a:t>S</a:t>
            </a:r>
            <a:r>
              <a:rPr lang="pl-PL" dirty="0">
                <a:solidFill>
                  <a:srgbClr val="7030A0"/>
                </a:solidFill>
                <a:latin typeface="Nulshock Rg" panose="04050807020B02020A04" pitchFamily="82" charset="-18"/>
              </a:rPr>
              <a:t>P</a:t>
            </a:r>
            <a:r>
              <a:rPr lang="pl-PL" dirty="0">
                <a:solidFill>
                  <a:srgbClr val="C00000"/>
                </a:solidFill>
                <a:latin typeface="Nulshock Rg" panose="04050807020B02020A04" pitchFamily="82" charset="-18"/>
              </a:rPr>
              <a:t>R</a:t>
            </a:r>
            <a:r>
              <a:rPr lang="pl-PL" dirty="0">
                <a:solidFill>
                  <a:srgbClr val="FF0000"/>
                </a:solidFill>
                <a:latin typeface="Nulshock Rg" panose="04050807020B02020A04" pitchFamily="82" charset="-18"/>
              </a:rPr>
              <a:t>A</a:t>
            </a:r>
            <a:r>
              <a:rPr lang="pl-PL" dirty="0">
                <a:solidFill>
                  <a:srgbClr val="FFC000"/>
                </a:solidFill>
                <a:latin typeface="Nulshock Rg" panose="04050807020B02020A04" pitchFamily="82" charset="-18"/>
              </a:rPr>
              <a:t>W</a:t>
            </a:r>
            <a:r>
              <a:rPr lang="pl-PL" dirty="0">
                <a:solidFill>
                  <a:srgbClr val="FFFF00"/>
                </a:solidFill>
                <a:latin typeface="Nulshock Rg" panose="04050807020B02020A04" pitchFamily="82" charset="-18"/>
              </a:rPr>
              <a:t>N</a:t>
            </a:r>
            <a:r>
              <a:rPr lang="pl-PL" dirty="0">
                <a:solidFill>
                  <a:srgbClr val="92D050"/>
                </a:solidFill>
                <a:latin typeface="Nulshock Rg" panose="04050807020B02020A04" pitchFamily="82" charset="-18"/>
              </a:rPr>
              <a:t>O</a:t>
            </a:r>
            <a:r>
              <a:rPr lang="pl-PL" dirty="0">
                <a:solidFill>
                  <a:srgbClr val="00B050"/>
                </a:solidFill>
                <a:latin typeface="Nulshock Rg" panose="04050807020B02020A04" pitchFamily="82" charset="-18"/>
              </a:rPr>
              <a:t>Ś</a:t>
            </a:r>
            <a:r>
              <a:rPr lang="pl-PL" dirty="0">
                <a:latin typeface="Nulshock Rg" panose="04050807020B02020A04" pitchFamily="82" charset="-18"/>
              </a:rPr>
              <a:t>Ć</a:t>
            </a:r>
          </a:p>
        </p:txBody>
      </p:sp>
      <p:pic>
        <p:nvPicPr>
          <p:cNvPr id="2050" name="Picture 2" descr="Grafika wektorowa, ikony, ilustracje Niepełnosprawność Intelektualna na  licencji royalty-free - iStock">
            <a:extLst>
              <a:ext uri="{FF2B5EF4-FFF2-40B4-BE49-F238E27FC236}">
                <a16:creationId xmlns:a16="http://schemas.microsoft.com/office/drawing/2014/main" xmlns="" id="{A43C3C61-DBDB-9630-0E60-4260B0C7B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87" y="3715688"/>
            <a:ext cx="3000167" cy="224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rogram Asystent Osoby Niepełnosprawnej - Aktualnosci - Gmina Miasteczko  Śląskie">
            <a:extLst>
              <a:ext uri="{FF2B5EF4-FFF2-40B4-BE49-F238E27FC236}">
                <a16:creationId xmlns:a16="http://schemas.microsoft.com/office/drawing/2014/main" xmlns="" id="{60451D26-B3C5-2D0E-695C-A27D525F5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634" y="3720157"/>
            <a:ext cx="3276264" cy="2180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Grafika wektorowa, ikony, ilustracje Niepełnosprawność Intelektualna na  licencji royalty-free - iStock">
            <a:extLst>
              <a:ext uri="{FF2B5EF4-FFF2-40B4-BE49-F238E27FC236}">
                <a16:creationId xmlns:a16="http://schemas.microsoft.com/office/drawing/2014/main" xmlns="" id="{9344DDD4-B7AD-B16B-38D2-E1A4A090B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6354" y="3608997"/>
            <a:ext cx="3000167" cy="2402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154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116E193-AE74-F2C2-724F-511B657A0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              NIEPEŁNOSPRAWNOŚĆ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2BC37B3-8208-2E7B-D437-1ECEC953FA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pl-PL" sz="2400" dirty="0">
                <a:solidFill>
                  <a:srgbClr val="FF0000"/>
                </a:solidFill>
                <a:latin typeface="Brush Script MT" panose="03060802040406070304" pitchFamily="66" charset="0"/>
              </a:rPr>
              <a:t>                  </a:t>
            </a:r>
            <a:r>
              <a:rPr lang="pl-PL" sz="6000" dirty="0">
                <a:solidFill>
                  <a:srgbClr val="FF0000"/>
                </a:solidFill>
                <a:latin typeface="Brush Script MT" panose="03060802040406070304" pitchFamily="66" charset="0"/>
              </a:rPr>
              <a:t>Czym jest niepełnosprawność?</a:t>
            </a:r>
          </a:p>
          <a:p>
            <a:pPr marL="0" indent="0">
              <a:buNone/>
            </a:pPr>
            <a:r>
              <a:rPr lang="pl-PL" sz="36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Osoba niepełnosprawna jest, gdy ma trudności w zakresie widzenia, słyszenia, chodzenia, nauki albo wykonywania innych czynności. Jest wiele rodzajów niepełnosprawności, a niektórych z nich nie możemy zobaczyć.</a:t>
            </a:r>
          </a:p>
        </p:txBody>
      </p:sp>
    </p:spTree>
    <p:extLst>
      <p:ext uri="{BB962C8B-B14F-4D97-AF65-F5344CB8AC3E}">
        <p14:creationId xmlns:p14="http://schemas.microsoft.com/office/powerpoint/2010/main" val="1736964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EB2876F-888D-C1BF-03B4-58C052511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chemeClr val="accent2"/>
                </a:solidFill>
                <a:latin typeface="Brush Script MT" panose="03060802040406070304" pitchFamily="66" charset="0"/>
              </a:rPr>
              <a:t>          Jak mają osoby z tą chorobą?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34F08C2-0AD8-4DFC-1F31-0B2F2975D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Ludzie niepełnosprawni</a:t>
            </a:r>
          </a:p>
          <a:p>
            <a:pPr marL="0" indent="0">
              <a:buNone/>
            </a:pPr>
            <a:r>
              <a:rPr lang="pl-PL" dirty="0"/>
              <a:t>mają trudniej w życiu,</a:t>
            </a:r>
          </a:p>
          <a:p>
            <a:pPr marL="0" indent="0">
              <a:buNone/>
            </a:pPr>
            <a:r>
              <a:rPr lang="pl-PL" dirty="0"/>
              <a:t>niż osoby, które nie mają</a:t>
            </a:r>
          </a:p>
          <a:p>
            <a:pPr marL="0" indent="0">
              <a:buNone/>
            </a:pPr>
            <a:r>
              <a:rPr lang="pl-PL" dirty="0"/>
              <a:t>tej choroby.</a:t>
            </a:r>
          </a:p>
        </p:txBody>
      </p:sp>
      <p:pic>
        <p:nvPicPr>
          <p:cNvPr id="1026" name="Picture 2" descr="Wsparcie osób niepełnosprawnych - Ministerstwo Rodziny i Polityki  Społecznej - Portal Gov.pl">
            <a:extLst>
              <a:ext uri="{FF2B5EF4-FFF2-40B4-BE49-F238E27FC236}">
                <a16:creationId xmlns:a16="http://schemas.microsoft.com/office/drawing/2014/main" xmlns="" id="{7F01FB17-056C-FE95-EFF8-80E99D026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551" y="3334405"/>
            <a:ext cx="5593109" cy="236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971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04E2EF5-3AC6-4742-FF10-9D2C7967A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Jak ma w życiu taka osoba?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61A7CC38-C2D6-05CC-0B10-B72B952306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>
                <a:latin typeface="+mj-lt"/>
              </a:rPr>
              <a:t>        Osoba niepełnosprawna to człowiek, który w pewnej</a:t>
            </a:r>
          </a:p>
          <a:p>
            <a:pPr marL="0" indent="0">
              <a:buNone/>
            </a:pPr>
            <a:r>
              <a:rPr lang="pl-PL" dirty="0">
                <a:latin typeface="+mj-lt"/>
              </a:rPr>
              <a:t>        dziedzinie ma specjalne potrzeby, poza tym jest zwyczajnym</a:t>
            </a:r>
          </a:p>
          <a:p>
            <a:pPr marL="0" indent="0">
              <a:buNone/>
            </a:pPr>
            <a:r>
              <a:rPr lang="pl-PL" dirty="0">
                <a:latin typeface="+mj-lt"/>
              </a:rPr>
              <a:t>         człowiekiem.</a:t>
            </a:r>
          </a:p>
          <a:p>
            <a:pPr marL="0" indent="0">
              <a:buNone/>
            </a:pPr>
            <a:endParaRPr lang="pl-PL" dirty="0">
              <a:latin typeface="+mj-lt"/>
            </a:endParaRPr>
          </a:p>
          <a:p>
            <a:pPr marL="0" indent="0">
              <a:buNone/>
            </a:pPr>
            <a:r>
              <a:rPr lang="pl-PL" dirty="0">
                <a:latin typeface="+mj-lt"/>
              </a:rPr>
              <a:t>         Nie należy postrzegać go i traktować przez pryzmat niepełno-</a:t>
            </a:r>
          </a:p>
          <a:p>
            <a:pPr marL="0" indent="0">
              <a:buNone/>
            </a:pPr>
            <a:r>
              <a:rPr lang="pl-PL" dirty="0">
                <a:latin typeface="+mj-lt"/>
              </a:rPr>
              <a:t>        sprawności. Niepełnosprawność nie powinna być powodem</a:t>
            </a:r>
          </a:p>
          <a:p>
            <a:pPr marL="0" indent="0">
              <a:buNone/>
            </a:pPr>
            <a:r>
              <a:rPr lang="pl-PL" dirty="0">
                <a:latin typeface="+mj-lt"/>
              </a:rPr>
              <a:t>         odrzucania ani dokuczania lecz pomocą i miłością.</a:t>
            </a:r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xmlns="" id="{A90FBFF6-0177-B447-431A-23D91A22DAF1}"/>
              </a:ext>
            </a:extLst>
          </p:cNvPr>
          <p:cNvCxnSpPr/>
          <p:nvPr/>
        </p:nvCxnSpPr>
        <p:spPr>
          <a:xfrm>
            <a:off x="334229" y="3821562"/>
            <a:ext cx="9780927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7487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4986631-B0DA-177F-AF18-F4C0FD40F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7900" y="138101"/>
            <a:ext cx="10771001" cy="2327626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  <a:latin typeface="Castellar" panose="020A0402060406010301" pitchFamily="18" charset="0"/>
              </a:rPr>
              <a:t>             </a:t>
            </a:r>
            <a:r>
              <a:rPr lang="pl-PL" dirty="0">
                <a:solidFill>
                  <a:schemeClr val="bg1"/>
                </a:solidFill>
                <a:latin typeface="Castellar" panose="020A0402060406010301" pitchFamily="18" charset="0"/>
              </a:rPr>
              <a:t>PAMIĘTAJ!</a:t>
            </a:r>
            <a:endParaRPr lang="pl-PL" dirty="0">
              <a:solidFill>
                <a:srgbClr val="C00000"/>
              </a:solidFill>
              <a:latin typeface="Castellar" panose="020A0402060406010301" pitchFamily="18" charset="0"/>
            </a:endParaRPr>
          </a:p>
        </p:txBody>
      </p:sp>
      <p:sp>
        <p:nvSpPr>
          <p:cNvPr id="19" name="Symbol zastępczy zawartości 18">
            <a:extLst>
              <a:ext uri="{FF2B5EF4-FFF2-40B4-BE49-F238E27FC236}">
                <a16:creationId xmlns:a16="http://schemas.microsoft.com/office/drawing/2014/main" xmlns="" id="{8AF50B1D-A315-AEE4-B706-C57DFA3ED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pl-PL" dirty="0"/>
              <a:t>Nigdy nie boj się podejść do osoby niepełnosprawnej.</a:t>
            </a:r>
          </a:p>
          <a:p>
            <a:pPr>
              <a:buFontTx/>
              <a:buChar char="-"/>
            </a:pPr>
            <a:r>
              <a:rPr lang="pl-PL" dirty="0"/>
              <a:t>Nie </a:t>
            </a:r>
            <a:r>
              <a:rPr lang="pl-PL" dirty="0" err="1"/>
              <a:t>wstydz</a:t>
            </a:r>
            <a:r>
              <a:rPr lang="pl-PL" dirty="0"/>
              <a:t> się coś do niej powiedzieć.</a:t>
            </a:r>
          </a:p>
          <a:p>
            <a:pPr>
              <a:buFontTx/>
              <a:buChar char="-"/>
            </a:pPr>
            <a:r>
              <a:rPr lang="pl-PL" dirty="0"/>
              <a:t>Pamiętaj nie śmiej się i nie obrażaj, ponieważ taka osoba ma trudniej niż ty!</a:t>
            </a:r>
          </a:p>
          <a:p>
            <a:pPr>
              <a:buFontTx/>
              <a:buChar char="-"/>
            </a:pPr>
            <a:r>
              <a:rPr lang="pl-PL" dirty="0"/>
              <a:t>Jeśli osoba niepełnosprawna będzie miała z czymś trudności śmiało jej pomóż.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AA49D13F-4F16-34CA-336B-6885BAD7CE41}"/>
              </a:ext>
            </a:extLst>
          </p:cNvPr>
          <p:cNvSpPr txBox="1"/>
          <p:nvPr/>
        </p:nvSpPr>
        <p:spPr>
          <a:xfrm>
            <a:off x="3047475" y="2553413"/>
            <a:ext cx="6094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74855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7892EE4-9C1A-19D7-80A4-BB18D7E60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9494" y="973668"/>
            <a:ext cx="9301655" cy="706964"/>
          </a:xfrm>
        </p:spPr>
        <p:txBody>
          <a:bodyPr>
            <a:normAutofit/>
          </a:bodyPr>
          <a:lstStyle/>
          <a:p>
            <a:r>
              <a:rPr lang="pl-PL" dirty="0"/>
              <a:t>Obejrzyj krótki film</a:t>
            </a:r>
          </a:p>
        </p:txBody>
      </p:sp>
      <p:pic>
        <p:nvPicPr>
          <p:cNvPr id="4" name="film+z+niepełnosprawnością">
            <a:hlinkClick r:id="" action="ppaction://media"/>
            <a:extLst>
              <a:ext uri="{FF2B5EF4-FFF2-40B4-BE49-F238E27FC236}">
                <a16:creationId xmlns:a16="http://schemas.microsoft.com/office/drawing/2014/main" xmlns="" id="{433323D6-C34D-9A97-1368-38D23BF3856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65715" y="1884795"/>
            <a:ext cx="5216984" cy="3860800"/>
          </a:xfrm>
        </p:spPr>
      </p:pic>
    </p:spTree>
    <p:extLst>
      <p:ext uri="{BB962C8B-B14F-4D97-AF65-F5344CB8AC3E}">
        <p14:creationId xmlns:p14="http://schemas.microsoft.com/office/powerpoint/2010/main" val="324879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200F13D-B5D8-5B78-9E13-4A50A2411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</a:t>
            </a:r>
          </a:p>
        </p:txBody>
      </p:sp>
      <p:pic>
        <p:nvPicPr>
          <p:cNvPr id="1026" name="Picture 2" descr="Stempel gumowy AZ napis DZIĘKUJĘ W-2">
            <a:extLst>
              <a:ext uri="{FF2B5EF4-FFF2-40B4-BE49-F238E27FC236}">
                <a16:creationId xmlns:a16="http://schemas.microsoft.com/office/drawing/2014/main" xmlns="" id="{9124D5A6-8B26-890A-D589-799F6C0077D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61749"/>
            <a:ext cx="12192000" cy="611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49359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a">
  <a:themeElements>
    <a:clrScheme name="Galeri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348</TotalTime>
  <Words>174</Words>
  <Application>Microsoft Office PowerPoint</Application>
  <PresentationFormat>Niestandardowy</PresentationFormat>
  <Paragraphs>24</Paragraphs>
  <Slides>7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7</vt:i4>
      </vt:variant>
    </vt:vector>
  </HeadingPairs>
  <TitlesOfParts>
    <vt:vector size="8" baseType="lpstr">
      <vt:lpstr>Galeria</vt:lpstr>
      <vt:lpstr>NIEPEŁNOSPRAWNOŚĆ</vt:lpstr>
      <vt:lpstr>              NIEPEŁNOSPRAWNOŚĆ</vt:lpstr>
      <vt:lpstr>          Jak mają osoby z tą chorobą?</vt:lpstr>
      <vt:lpstr>Jak ma w życiu taka osoba?</vt:lpstr>
      <vt:lpstr>             PAMIĘTAJ!</vt:lpstr>
      <vt:lpstr>Obejrzyj krótki film</vt:lpstr>
      <vt:lpstr>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NIEPEŁNOSPRAWNOŚĆ</dc:title>
  <dc:creator>Stachu</dc:creator>
  <cp:lastModifiedBy>Asus</cp:lastModifiedBy>
  <cp:revision>7</cp:revision>
  <dcterms:created xsi:type="dcterms:W3CDTF">2022-12-16T19:27:23Z</dcterms:created>
  <dcterms:modified xsi:type="dcterms:W3CDTF">2022-12-19T05:56:00Z</dcterms:modified>
</cp:coreProperties>
</file>