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2b74f549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2b74f549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3eafdd2d3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3eafdd2d3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2b74f549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2b74f549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2d1d756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2d1d756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2fc19834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2fc19834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a5d3b15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a5d3b15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2a432ee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2a432ee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2a432eeb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2a432eeb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2fc1983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2fc19834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2b74f54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2b74f54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2b74f54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2b74f54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2b74f549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2b74f549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2b74f549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2b74f549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41362" y="2286000"/>
            <a:ext cx="8520600" cy="1312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uk" dirty="0"/>
              <a:t>Zahraniční stáž Malta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26725" y="4184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Lenka Schejbalová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6" name="Picture 2" descr="https://cloud-c.edupage.org/cloud?z%3AsIQMV4inYV4dOKTkDVfn6elhkqJb%2B4B1NJRX2Lh6HyVtpVEcIWYPoKxcLlXBCo8x8co9DMe8fF1LkRwB7rQAUg%3D%3D">
            <a:extLst>
              <a:ext uri="{FF2B5EF4-FFF2-40B4-BE49-F238E27FC236}">
                <a16:creationId xmlns:a16="http://schemas.microsoft.com/office/drawing/2014/main" id="{571072A6-1597-4575-89FF-CBC85250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63" y="315604"/>
            <a:ext cx="53625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FBA3AF9-E47C-43D8-B15D-5EF5D71FDCA1}"/>
              </a:ext>
            </a:extLst>
          </p:cNvPr>
          <p:cNvSpPr txBox="1"/>
          <p:nvPr/>
        </p:nvSpPr>
        <p:spPr>
          <a:xfrm>
            <a:off x="2374711" y="1344304"/>
            <a:ext cx="621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„ZŠ Jakutská - šablony III“</a:t>
            </a:r>
            <a:r>
              <a:rPr lang="cs-CZ" dirty="0"/>
              <a:t>, </a:t>
            </a:r>
            <a:r>
              <a:rPr lang="cs-CZ" dirty="0" err="1"/>
              <a:t>reg</a:t>
            </a:r>
            <a:r>
              <a:rPr lang="cs-CZ" dirty="0"/>
              <a:t>. č. CZ.02.3.X/0.0/0.0/20_081/0020586, </a:t>
            </a:r>
            <a:br>
              <a:rPr lang="cs-CZ" dirty="0"/>
            </a:br>
            <a:r>
              <a:rPr lang="cs-CZ" dirty="0"/>
              <a:t>financovaný z Operačního programu Výzkum, vývoj a vzdělávání.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Sportovní den na hřišti v blízkosti školy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Čtyři studentky z Anglie připravily pro děti 3. a 4. tříd sportovní den. Děti soutěžily v různých disciplinách. Vítězný tým byl vždy oceněn a všechny děti dostaly malé dárečky, z nichž měly opravdovou radost. Dětem nevadil déšť a plně si tento den užily. 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475" y="2167600"/>
            <a:ext cx="3967852" cy="29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Učitelé 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Všichni učitelé jsou jsou velmi pozitivní a přátelští.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00" y="1713250"/>
            <a:ext cx="3448401" cy="459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250" y="1713250"/>
            <a:ext cx="4436398" cy="332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Exkurze do zahradnictví Piscopo gardens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 Do zahradnictví jely dvě třetí třídy s celkovým počtem 25 žáků. Spolu s nimi jely 2 učitelky a 3 asistenti učitele. Děti se seznámily s jednotlivými rostlinami, prohlédly si minizoo, které je součástí tohoto zahradnictví. Děti vyplňovaly pracovní listy v dětském koutku a spolu s paní zahradnicí si do malého květináčku zasadily slunečnici a tento dárek si odvezly domů. 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425" y="2571750"/>
            <a:ext cx="4100526" cy="307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Rozloučení se školou a s dětmi.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Stáž splnila mé očekávání nad rámec. Bylo zajímavé pozorovat děti z odlišného kulturního prostředí a spolu s nimi se zapojit do vyučování.  Projekt ROBOT do škol jsem sledovala s naprostým nadšením. Klid, pohoda a přátelské klima v celé škole dodává tomuto místu nezapomenutelnou atmosféru.</a:t>
            </a:r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1590375" y="3285950"/>
            <a:ext cx="605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4798500" y="4674375"/>
            <a:ext cx="43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2947250" y="3696175"/>
            <a:ext cx="605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775" y="2489075"/>
            <a:ext cx="3539226" cy="265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Závěr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Zahraniční stáž hodnotím velmi pozitivně. Splnila mé očekávání nad rámec. Bylo zajímavé pozorovat děti z odlišného kulturního prostředí . Seznámila jsem se s novými metodami a formami práce. Zahraniční stáž všem učitelům doporučuji. Obohatí jejich profesní život a prohloubí znalost cizího jazyka.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Děkuji za pozornost. 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00823" y="2497075"/>
            <a:ext cx="1984827" cy="264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20"/>
              <a:t>Malta - ostrov </a:t>
            </a:r>
            <a:endParaRPr sz="252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Malta, plným názvem Maltská republika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je ostrovní země ve Středozemním moři přináležející k Evropě. Jde o nejmenší členskou zemi EU. Tvoří ji několik ostrovů, z nichž ostrov Malta a ostrov Gozo je největší a nejobydlenější.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Hlavní město : Valletta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Oficiální jazyky : Maltština, Angličtina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Počet obyvatel : 452 515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Rozloha 316 km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Náboženství : římskokatolické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Státní zřízení : parlamentní republika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Měna : euro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788600" y="3963750"/>
            <a:ext cx="23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600" y="2075775"/>
            <a:ext cx="4090301" cy="306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Maltský vzdělávací systém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Je centralizovaný. Hlavní odpovědnost leží na ministerstvu školství a práce. Vychází z myšlenka - rovnost a kvalita.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Povinná školní docházka je od 5 let. Ve škole je povinná uniforma.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Škola začíná v 8.30 a končí v 14.20. Děti si do školy nosí svačinu i oběd svůj.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Ve školách na Maltě se mluví maltsky i anglicky. Stát dětem umožňuje cizojazyčné vzdělání v běžné státní základní škole.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Gateway School of English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34700" y="1152475"/>
            <a:ext cx="8697600" cy="45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Tato malá soukromá rodinná škola se nachází  v malebné rezidenční čtvrti pár minut od moře. Panuje zde klidná a uvolněná  atmosféra. Všechny učebny jsou vybaveny audiovizuální technikou a interaktivními tabulemi. Ve škole je dobře zásobovaná  knihovna. Setkávají se zde studenti z celého světa. Výuka je vedena zkušenými učiteli, kteří jsou všichni rodilí mluvčí angličtiny a používají nejmodernější metody a formy práce.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300" y="2846300"/>
            <a:ext cx="3788826" cy="28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69600" y="487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Primary school San Gwann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05852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075" y="1327925"/>
            <a:ext cx="4669102" cy="350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5" y="1452613"/>
            <a:ext cx="3986473" cy="298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Primary school San Gwann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44375" y="1509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Tato velká státní škola se nachází v centru městečka San Gwann. Školu navštěvuje 670 žáků od 3 do 16 let. Výuka probíhá v maldštině a v angličtině.  Ve vedení školy je 1 ředitel a 6 zástupců ředitele. Součástí školy je MŠ. Pracuje zde 125 učitelů a asistentů.Ve škole je celkem 43 tříd, z toho 16 v MŠ. Klima školy působí velmi klidně a pohodově. Děti bývají hodně venku a nosí uniformy. Okolo školy je velká zahrada a v ní je několik venkovních učeben.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75" y="1713475"/>
            <a:ext cx="4416876" cy="331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500" y="1301900"/>
            <a:ext cx="3304474" cy="440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Třídy 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Třídy jsou vybaveny počítači  a interaktivními tabulemi, které učitelé i asistenti používají při své práci nejen  v hodinách, ale i o přestávkách, pokud nejsou děti venku. V každé třídě je 18 - 21 žáků, 1 učitel a 1 - 2 asistenti. Třídy jsou vyzdobeny výtvarnými pracemi žáků, které jsou rozmístěny po celé třídě.  Všude je pořádek a čistota.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725" y="2500050"/>
            <a:ext cx="4488300" cy="336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Novinka - zapojení robota  do výuky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Projekt Robot jako tandemový učitel, pomocník a asistent žáků a učitele byl testován studentkou vysoké školy ve výuce žáků 1. tříd. Celkem tento robot zvládne až 30 žáků najednou, a to pomocí QR kódů, jimiž je každé z dětí pro komunikaci s robotem vybaveno. 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675" y="2151750"/>
            <a:ext cx="4129777" cy="30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Předvádění na obrazovce (16:9)</PresentationFormat>
  <Paragraphs>42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Zahraniční stáž Malta</vt:lpstr>
      <vt:lpstr>Malta - ostrov </vt:lpstr>
      <vt:lpstr>Maltský vzdělávací systém </vt:lpstr>
      <vt:lpstr>Gateway School of English</vt:lpstr>
      <vt:lpstr>Primary school San Gwann</vt:lpstr>
      <vt:lpstr>Primary school San Gwann</vt:lpstr>
      <vt:lpstr>Prezentace aplikace PowerPoint</vt:lpstr>
      <vt:lpstr>Třídy </vt:lpstr>
      <vt:lpstr>Novinka - zapojení robota  do výuky</vt:lpstr>
      <vt:lpstr>Sportovní den na hřišti v blízkosti školy</vt:lpstr>
      <vt:lpstr>Učitelé </vt:lpstr>
      <vt:lpstr>Exkurze do zahradnictví Piscopo gardens</vt:lpstr>
      <vt:lpstr>Rozloučení se školou a s dětmi.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Malta</dc:title>
  <cp:lastModifiedBy>Zdeněk Hyan</cp:lastModifiedBy>
  <cp:revision>1</cp:revision>
  <dcterms:modified xsi:type="dcterms:W3CDTF">2023-06-28T09:33:16Z</dcterms:modified>
</cp:coreProperties>
</file>