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87A4E-2D9F-4E0C-A776-1B5C8586E812}" v="564" dt="2024-03-12T17:00:44.241"/>
    <p1510:client id="{123A8DB0-B8DD-4C3A-87C4-69167037DA29}" v="153" dt="2024-03-12T19:24:44.646"/>
    <p1510:client id="{61BE2DFE-36AD-4D6A-A7A4-724F5128D46B}" v="371" dt="2024-03-12T18:31:30.044"/>
    <p1510:client id="{874D1200-3EEF-4104-9767-9364D1861EAC}" v="137" dt="2024-03-12T18:50:30.260"/>
    <p1510:client id="{FF15DCBB-3298-4152-8371-65560FE26257}" v="15" dt="2024-03-12T18:35:46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0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2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1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4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26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4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pl-PL" sz="4000" b="1">
                <a:solidFill>
                  <a:schemeClr val="tx1"/>
                </a:solidFill>
              </a:rPr>
              <a:t>Odkrywam liczbę pi</a:t>
            </a:r>
            <a:endParaRPr lang="pl-PL" sz="4800" b="1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/>
            <a:r>
              <a:rPr lang="pl-PL" sz="2400" dirty="0"/>
              <a:t>Milena Jarzyńska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27D7CB-44C3-92E0-ADB5-95330F8F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/>
              <a:t>Przebieg eksperymentu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B4AC9-0BD7-C1F0-69CE-2D3F17778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/>
              <a:t>Obwód zmierzono centymetrem krawieckim</a:t>
            </a:r>
          </a:p>
          <a:p>
            <a:pPr>
              <a:buClr>
                <a:srgbClr val="262626"/>
              </a:buClr>
            </a:pPr>
            <a:r>
              <a:rPr lang="pl-PL" sz="2400" dirty="0"/>
              <a:t>Średnicę zmierzono linijką</a:t>
            </a:r>
          </a:p>
          <a:p>
            <a:pPr>
              <a:buClr>
                <a:srgbClr val="262626"/>
              </a:buClr>
            </a:pPr>
            <a:r>
              <a:rPr lang="pl-PL" sz="2400" dirty="0"/>
              <a:t>Podzielono obwód przez średnicę każdego z przedmiotów, aby obliczyć wartość liczby </a:t>
            </a:r>
            <a:r>
              <a:rPr lang="pl-PL" sz="3200" dirty="0">
                <a:latin typeface="Times New Roman"/>
                <a:cs typeface="Times New Roman"/>
              </a:rPr>
              <a:t>π. </a:t>
            </a:r>
          </a:p>
          <a:p>
            <a:pPr>
              <a:buClr>
                <a:srgbClr val="262626"/>
              </a:buClr>
            </a:pPr>
            <a:r>
              <a:rPr lang="pl-PL" sz="3200" dirty="0">
                <a:latin typeface="Times New Roman"/>
                <a:cs typeface="Times New Roman"/>
              </a:rPr>
              <a:t>π </a:t>
            </a:r>
            <a:r>
              <a:rPr lang="pl-PL" sz="2400" dirty="0">
                <a:latin typeface="Franklin Gothic Book"/>
                <a:cs typeface="Times New Roman"/>
              </a:rPr>
              <a:t>= Ob/d, gdzie Ob - obwód koła, d - średnica koła</a:t>
            </a:r>
          </a:p>
        </p:txBody>
      </p:sp>
    </p:spTree>
    <p:extLst>
      <p:ext uri="{BB962C8B-B14F-4D97-AF65-F5344CB8AC3E}">
        <p14:creationId xmlns:p14="http://schemas.microsoft.com/office/powerpoint/2010/main" val="1088811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07AFD0-781B-96DF-D764-2775A7A7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746502"/>
            <a:ext cx="6628291" cy="163161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 Pierwszy przedmiot</a:t>
            </a:r>
            <a:endParaRPr lang="pl-PL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314DDCF-A14E-948B-B148-C12101073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213403"/>
            <a:ext cx="5320770" cy="30423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Obwód = 1005mm = 100,5cm</a:t>
            </a:r>
            <a:endParaRPr lang="pl-PL" sz="2400"/>
          </a:p>
          <a:p>
            <a:pPr>
              <a:lnSpc>
                <a:spcPct val="100000"/>
              </a:lnSpc>
            </a:pPr>
            <a:r>
              <a:rPr lang="en-US" sz="2400" dirty="0"/>
              <a:t>Średnica = 32cm</a:t>
            </a:r>
          </a:p>
          <a:p>
            <a:pPr>
              <a:lnSpc>
                <a:spcPct val="100000"/>
              </a:lnSpc>
            </a:pPr>
            <a:r>
              <a:rPr lang="pl-PL" sz="3200" dirty="0">
                <a:latin typeface="Times New Roman"/>
                <a:cs typeface="Times New Roman"/>
              </a:rPr>
              <a:t>π</a:t>
            </a:r>
            <a:r>
              <a:rPr lang="en-US" sz="2400" dirty="0"/>
              <a:t> = 100,5cm:32cm = 3,14</a:t>
            </a:r>
            <a:endParaRPr lang="en-US" dirty="0"/>
          </a:p>
        </p:txBody>
      </p:sp>
      <p:pic>
        <p:nvPicPr>
          <p:cNvPr id="19" name="Obraz 18" descr="Obraz zawierający drewniany, lakier, sklejka, drewno&#10;&#10;Opis wygenerowany automatycznie">
            <a:extLst>
              <a:ext uri="{FF2B5EF4-FFF2-40B4-BE49-F238E27FC236}">
                <a16:creationId xmlns:a16="http://schemas.microsoft.com/office/drawing/2014/main" id="{8DC3869E-253A-3CFD-05B8-972C4D81A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" r="1775" b="5"/>
          <a:stretch/>
        </p:blipFill>
        <p:spPr>
          <a:xfrm>
            <a:off x="7837371" y="237744"/>
            <a:ext cx="4124416" cy="3191256"/>
          </a:xfrm>
          <a:prstGeom prst="rect">
            <a:avLst/>
          </a:prstGeom>
        </p:spPr>
      </p:pic>
      <p:pic>
        <p:nvPicPr>
          <p:cNvPr id="9" name="Symbol zastępczy obrazu 8" descr="Obraz zawierający osoba, drewniany, paznokieć, w pomieszczeniu&#10;&#10;Opis wygenerowany automatycznie">
            <a:extLst>
              <a:ext uri="{FF2B5EF4-FFF2-40B4-BE49-F238E27FC236}">
                <a16:creationId xmlns:a16="http://schemas.microsoft.com/office/drawing/2014/main" id="{286DD7A6-73BE-7946-01D6-5F030A2746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815" r="2259" b="5"/>
          <a:stretch/>
        </p:blipFill>
        <p:spPr>
          <a:xfrm rot="10800000">
            <a:off x="7837370" y="3429000"/>
            <a:ext cx="412441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A3D5E23-8CEB-507A-81CC-3BE33B8C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  Drugi Przedmiot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24F278-583C-24F3-0C20-0C526D68E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Obwód = 314mm = 31,4cm</a:t>
            </a:r>
            <a:endParaRPr lang="pl-PL" sz="2400"/>
          </a:p>
          <a:p>
            <a:pPr>
              <a:lnSpc>
                <a:spcPct val="100000"/>
              </a:lnSpc>
            </a:pPr>
            <a:r>
              <a:rPr lang="en-US" sz="2400" dirty="0"/>
              <a:t>Średnica = 10cm</a:t>
            </a:r>
          </a:p>
          <a:p>
            <a:pPr>
              <a:lnSpc>
                <a:spcPct val="100000"/>
              </a:lnSpc>
            </a:pPr>
            <a:r>
              <a:rPr lang="pl-PL" sz="3200" dirty="0">
                <a:latin typeface="Times New Roman"/>
                <a:cs typeface="Times New Roman"/>
              </a:rPr>
              <a:t>π</a:t>
            </a:r>
            <a:r>
              <a:rPr lang="en-US" sz="2400" dirty="0"/>
              <a:t> = 31,4cm:10cm = 3,14</a:t>
            </a:r>
            <a:endParaRPr lang="en-US" dirty="0"/>
          </a:p>
        </p:txBody>
      </p:sp>
      <p:pic>
        <p:nvPicPr>
          <p:cNvPr id="5" name="Symbol zastępczy obrazu 4" descr="Obraz zawierający kij mierniczy, krąg, linijka, tekst">
            <a:extLst>
              <a:ext uri="{FF2B5EF4-FFF2-40B4-BE49-F238E27FC236}">
                <a16:creationId xmlns:a16="http://schemas.microsoft.com/office/drawing/2014/main" id="{FA241370-D74E-A3D9-64D5-B67725030D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43" r="1731" b="5"/>
          <a:stretch/>
        </p:blipFill>
        <p:spPr>
          <a:xfrm>
            <a:off x="7837371" y="237744"/>
            <a:ext cx="4124416" cy="3191256"/>
          </a:xfrm>
          <a:prstGeom prst="rect">
            <a:avLst/>
          </a:prstGeom>
        </p:spPr>
      </p:pic>
      <p:pic>
        <p:nvPicPr>
          <p:cNvPr id="6" name="Obraz 5" descr="Obraz zawierający w pomieszczeniu, kij mierniczy, podłoga, osoba&#10;&#10;Opis wygenerowany automatycznie">
            <a:extLst>
              <a:ext uri="{FF2B5EF4-FFF2-40B4-BE49-F238E27FC236}">
                <a16:creationId xmlns:a16="http://schemas.microsoft.com/office/drawing/2014/main" id="{42B2320E-7EF1-EBF8-B3BE-CA5136108D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4" b="5"/>
          <a:stretch/>
        </p:blipFill>
        <p:spPr>
          <a:xfrm>
            <a:off x="7837370" y="3429000"/>
            <a:ext cx="412441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9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C34E14-7009-4770-92C3-8FA9DFFCC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F09AB8-ED40-4351-A581-146415B87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1657BF2-BFFB-4FF0-9FE2-4D7F7A7C9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397171-E233-4F26-9A8C-29C43653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93" y="237744"/>
            <a:ext cx="7652977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830B9C-C9EB-4D80-9552-AE9DE307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5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EEB9007-FB18-DFF5-CDDE-3333764CD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Trzeci Przedmiot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724A1B-859C-7242-B8B5-047793E5A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Obwód = 440mm = 44cm</a:t>
            </a:r>
            <a:endParaRPr lang="pl-PL" sz="2400"/>
          </a:p>
          <a:p>
            <a:pPr>
              <a:lnSpc>
                <a:spcPct val="100000"/>
              </a:lnSpc>
            </a:pPr>
            <a:r>
              <a:rPr lang="en-US" sz="2400" dirty="0"/>
              <a:t>Średnica = 14cm</a:t>
            </a:r>
          </a:p>
          <a:p>
            <a:pPr>
              <a:lnSpc>
                <a:spcPct val="100000"/>
              </a:lnSpc>
            </a:pPr>
            <a:r>
              <a:rPr lang="pl-PL" sz="3200" dirty="0">
                <a:latin typeface="Times New Roman"/>
                <a:cs typeface="Times New Roman"/>
              </a:rPr>
              <a:t>π </a:t>
            </a:r>
            <a:r>
              <a:rPr lang="en-US" sz="2400" dirty="0"/>
              <a:t>= 44cm:14cm = 3,14</a:t>
            </a:r>
            <a:endParaRPr lang="en-US"/>
          </a:p>
        </p:txBody>
      </p:sp>
      <p:pic>
        <p:nvPicPr>
          <p:cNvPr id="5" name="Symbol zastępczy obrazu 4" descr="Obraz zawierający kij mierniczy, czerwony, w pomieszczeniu&#10;&#10;Opis wygenerowany automatycznie">
            <a:extLst>
              <a:ext uri="{FF2B5EF4-FFF2-40B4-BE49-F238E27FC236}">
                <a16:creationId xmlns:a16="http://schemas.microsoft.com/office/drawing/2014/main" id="{84DD9A19-AD17-FFA7-3D7D-A146785783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2123" r="29846"/>
          <a:stretch/>
        </p:blipFill>
        <p:spPr>
          <a:xfrm rot="5400000">
            <a:off x="8303951" y="-228836"/>
            <a:ext cx="3191256" cy="4124416"/>
          </a:xfrm>
          <a:prstGeom prst="rect">
            <a:avLst/>
          </a:prstGeom>
        </p:spPr>
      </p:pic>
      <p:pic>
        <p:nvPicPr>
          <p:cNvPr id="6" name="Obraz 5" descr="Obraz zawierający osoba, podłoga, w pomieszczeniu, kij mierniczy&#10;&#10;Opis wygenerowany automatycznie">
            <a:extLst>
              <a:ext uri="{FF2B5EF4-FFF2-40B4-BE49-F238E27FC236}">
                <a16:creationId xmlns:a16="http://schemas.microsoft.com/office/drawing/2014/main" id="{28E4A893-876A-282C-7F0D-8D8518606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74" b="5"/>
          <a:stretch/>
        </p:blipFill>
        <p:spPr>
          <a:xfrm>
            <a:off x="7897984" y="3429000"/>
            <a:ext cx="4124416" cy="31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60BC5F5-C797-44DE-7F14-08E306DFE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/>
              <a:t>Wnioski</a:t>
            </a:r>
          </a:p>
        </p:txBody>
      </p:sp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DADA3FB5-0BC5-3184-1AD1-756D5E91D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101696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dirty="0"/>
              <a:t>Zauważyć możemy, że w każdym z trzech płaskich i okrągłych przedmiotów, wyniki mimo innych obwodów i długości średnic w zaokrągleniu wynoszą tyle samo i potwierdzają wartość liczby </a:t>
            </a:r>
            <a:r>
              <a:rPr lang="pl-PL" sz="3200" dirty="0">
                <a:latin typeface="Times New Roman"/>
                <a:cs typeface="Calibri"/>
              </a:rPr>
              <a:t>π, </a:t>
            </a:r>
            <a:r>
              <a:rPr lang="pl-PL" sz="2800" dirty="0">
                <a:solidFill>
                  <a:srgbClr val="000000"/>
                </a:solidFill>
                <a:latin typeface="Franklin Gothic Book"/>
                <a:cs typeface="Calibri"/>
              </a:rPr>
              <a:t>która wynosi w przybliżeniu 3,14.</a:t>
            </a:r>
            <a:endParaRPr lang="pl-PL" sz="32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737699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SavonVTI</vt:lpstr>
      <vt:lpstr>Odkrywam liczbę pi</vt:lpstr>
      <vt:lpstr>Przebieg eksperymentu</vt:lpstr>
      <vt:lpstr>  Pierwszy przedmiot</vt:lpstr>
      <vt:lpstr>   Drugi Przedmiot</vt:lpstr>
      <vt:lpstr>Trzeci Przedmiot</vt:lpstr>
      <vt:lpstr>Wnioski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478</cp:revision>
  <dcterms:created xsi:type="dcterms:W3CDTF">2024-03-12T16:16:21Z</dcterms:created>
  <dcterms:modified xsi:type="dcterms:W3CDTF">2024-03-12T19:24:58Z</dcterms:modified>
</cp:coreProperties>
</file>