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1" r:id="rId7"/>
    <p:sldId id="262" r:id="rId8"/>
    <p:sldId id="265" r:id="rId9"/>
    <p:sldId id="266" r:id="rId10"/>
    <p:sldId id="263" r:id="rId11"/>
    <p:sldId id="268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987" autoAdjust="0"/>
    <p:restoredTop sz="95706" autoAdjust="0"/>
  </p:normalViewPr>
  <p:slideViewPr>
    <p:cSldViewPr snapToGrid="0">
      <p:cViewPr varScale="1">
        <p:scale>
          <a:sx n="87" d="100"/>
          <a:sy n="87" d="100"/>
        </p:scale>
        <p:origin x="-1219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ka Zagórska" userId="1af417d186d47799" providerId="LiveId" clId="{C030D1E4-A3A4-4F55-AD96-8514E5FF1560}"/>
    <pc:docChg chg="undo redo custSel addSld delSld modSld sldOrd modMainMaster addSection delSection modSection">
      <pc:chgData name="Dominika Zagórska" userId="1af417d186d47799" providerId="LiveId" clId="{C030D1E4-A3A4-4F55-AD96-8514E5FF1560}" dt="2024-01-15T21:04:07.341" v="999" actId="14100"/>
      <pc:docMkLst>
        <pc:docMk/>
      </pc:docMkLst>
      <pc:sldChg chg="modTransition">
        <pc:chgData name="Dominika Zagórska" userId="1af417d186d47799" providerId="LiveId" clId="{C030D1E4-A3A4-4F55-AD96-8514E5FF1560}" dt="2024-01-15T20:43:03.244" v="464"/>
        <pc:sldMkLst>
          <pc:docMk/>
          <pc:sldMk cId="1631222550" sldId="256"/>
        </pc:sldMkLst>
      </pc:sldChg>
      <pc:sldChg chg="delSp modSp mod modTransition">
        <pc:chgData name="Dominika Zagórska" userId="1af417d186d47799" providerId="LiveId" clId="{C030D1E4-A3A4-4F55-AD96-8514E5FF1560}" dt="2024-01-15T20:43:03.244" v="464"/>
        <pc:sldMkLst>
          <pc:docMk/>
          <pc:sldMk cId="1653520292" sldId="257"/>
        </pc:sldMkLst>
        <pc:spChg chg="del">
          <ac:chgData name="Dominika Zagórska" userId="1af417d186d47799" providerId="LiveId" clId="{C030D1E4-A3A4-4F55-AD96-8514E5FF1560}" dt="2024-01-15T19:39:57.853" v="46" actId="21"/>
          <ac:spMkLst>
            <pc:docMk/>
            <pc:sldMk cId="1653520292" sldId="257"/>
            <ac:spMk id="2" creationId="{9E0856C7-8A40-EA57-A515-827952D10701}"/>
          </ac:spMkLst>
        </pc:spChg>
        <pc:spChg chg="mod">
          <ac:chgData name="Dominika Zagórska" userId="1af417d186d47799" providerId="LiveId" clId="{C030D1E4-A3A4-4F55-AD96-8514E5FF1560}" dt="2024-01-15T20:29:54.922" v="360" actId="207"/>
          <ac:spMkLst>
            <pc:docMk/>
            <pc:sldMk cId="1653520292" sldId="257"/>
            <ac:spMk id="3" creationId="{167E905A-A1CE-DF55-3329-09D7E0D1960A}"/>
          </ac:spMkLst>
        </pc:spChg>
        <pc:picChg chg="mod">
          <ac:chgData name="Dominika Zagórska" userId="1af417d186d47799" providerId="LiveId" clId="{C030D1E4-A3A4-4F55-AD96-8514E5FF1560}" dt="2024-01-15T19:40:18.507" v="53" actId="1076"/>
          <ac:picMkLst>
            <pc:docMk/>
            <pc:sldMk cId="1653520292" sldId="257"/>
            <ac:picMk id="5" creationId="{92127655-C4F0-CF4E-0BF8-FF4CFB5FDF3F}"/>
          </ac:picMkLst>
        </pc:picChg>
      </pc:sldChg>
      <pc:sldChg chg="del">
        <pc:chgData name="Dominika Zagórska" userId="1af417d186d47799" providerId="LiveId" clId="{C030D1E4-A3A4-4F55-AD96-8514E5FF1560}" dt="2024-01-15T19:39:48.940" v="45" actId="2696"/>
        <pc:sldMkLst>
          <pc:docMk/>
          <pc:sldMk cId="3271121783" sldId="258"/>
        </pc:sldMkLst>
      </pc:sldChg>
      <pc:sldChg chg="modSp mod modTransition">
        <pc:chgData name="Dominika Zagórska" userId="1af417d186d47799" providerId="LiveId" clId="{C030D1E4-A3A4-4F55-AD96-8514E5FF1560}" dt="2024-01-15T20:43:03.244" v="464"/>
        <pc:sldMkLst>
          <pc:docMk/>
          <pc:sldMk cId="3691689503" sldId="259"/>
        </pc:sldMkLst>
        <pc:spChg chg="mod">
          <ac:chgData name="Dominika Zagórska" userId="1af417d186d47799" providerId="LiveId" clId="{C030D1E4-A3A4-4F55-AD96-8514E5FF1560}" dt="2024-01-15T20:31:22.253" v="367" actId="123"/>
          <ac:spMkLst>
            <pc:docMk/>
            <pc:sldMk cId="3691689503" sldId="259"/>
            <ac:spMk id="6" creationId="{20E8F48E-F28B-901A-4557-8212F49E70E5}"/>
          </ac:spMkLst>
        </pc:spChg>
        <pc:picChg chg="mod">
          <ac:chgData name="Dominika Zagórska" userId="1af417d186d47799" providerId="LiveId" clId="{C030D1E4-A3A4-4F55-AD96-8514E5FF1560}" dt="2024-01-15T19:35:41.788" v="22" actId="14100"/>
          <ac:picMkLst>
            <pc:docMk/>
            <pc:sldMk cId="3691689503" sldId="259"/>
            <ac:picMk id="4" creationId="{9E750B9C-F641-FB59-9C3C-0E831B9F88BF}"/>
          </ac:picMkLst>
        </pc:picChg>
      </pc:sldChg>
      <pc:sldChg chg="modSp mod modTransition">
        <pc:chgData name="Dominika Zagórska" userId="1af417d186d47799" providerId="LiveId" clId="{C030D1E4-A3A4-4F55-AD96-8514E5FF1560}" dt="2024-01-15T20:43:03.244" v="464"/>
        <pc:sldMkLst>
          <pc:docMk/>
          <pc:sldMk cId="3992761011" sldId="260"/>
        </pc:sldMkLst>
        <pc:spChg chg="mod">
          <ac:chgData name="Dominika Zagórska" userId="1af417d186d47799" providerId="LiveId" clId="{C030D1E4-A3A4-4F55-AD96-8514E5FF1560}" dt="2024-01-15T19:32:31.613" v="14" actId="255"/>
          <ac:spMkLst>
            <pc:docMk/>
            <pc:sldMk cId="3992761011" sldId="260"/>
            <ac:spMk id="2" creationId="{C98A1E4A-D64C-31BD-4CE5-7A81A87BD102}"/>
          </ac:spMkLst>
        </pc:spChg>
        <pc:spChg chg="mod">
          <ac:chgData name="Dominika Zagórska" userId="1af417d186d47799" providerId="LiveId" clId="{C030D1E4-A3A4-4F55-AD96-8514E5FF1560}" dt="2024-01-15T20:28:31.965" v="354" actId="123"/>
          <ac:spMkLst>
            <pc:docMk/>
            <pc:sldMk cId="3992761011" sldId="260"/>
            <ac:spMk id="6" creationId="{CEB42CD2-CE5D-943C-1F82-310515454951}"/>
          </ac:spMkLst>
        </pc:spChg>
        <pc:picChg chg="mod">
          <ac:chgData name="Dominika Zagórska" userId="1af417d186d47799" providerId="LiveId" clId="{C030D1E4-A3A4-4F55-AD96-8514E5FF1560}" dt="2024-01-15T19:32:18.972" v="13" actId="1076"/>
          <ac:picMkLst>
            <pc:docMk/>
            <pc:sldMk cId="3992761011" sldId="260"/>
            <ac:picMk id="4" creationId="{B5CAE1E7-BA9B-C0BB-B801-E7747E4A6A49}"/>
          </ac:picMkLst>
        </pc:picChg>
      </pc:sldChg>
      <pc:sldChg chg="addSp modSp mod modTransition">
        <pc:chgData name="Dominika Zagórska" userId="1af417d186d47799" providerId="LiveId" clId="{C030D1E4-A3A4-4F55-AD96-8514E5FF1560}" dt="2024-01-15T20:43:03.244" v="464"/>
        <pc:sldMkLst>
          <pc:docMk/>
          <pc:sldMk cId="3141970305" sldId="261"/>
        </pc:sldMkLst>
        <pc:spChg chg="add mod">
          <ac:chgData name="Dominika Zagórska" userId="1af417d186d47799" providerId="LiveId" clId="{C030D1E4-A3A4-4F55-AD96-8514E5FF1560}" dt="2024-01-15T20:32:16.906" v="376" actId="1076"/>
          <ac:spMkLst>
            <pc:docMk/>
            <pc:sldMk cId="3141970305" sldId="261"/>
            <ac:spMk id="2" creationId="{1C315486-1E76-153D-699F-B0F0F3887DE0}"/>
          </ac:spMkLst>
        </pc:spChg>
        <pc:spChg chg="mod">
          <ac:chgData name="Dominika Zagórska" userId="1af417d186d47799" providerId="LiveId" clId="{C030D1E4-A3A4-4F55-AD96-8514E5FF1560}" dt="2024-01-15T20:32:02.685" v="374" actId="120"/>
          <ac:spMkLst>
            <pc:docMk/>
            <pc:sldMk cId="3141970305" sldId="261"/>
            <ac:spMk id="3" creationId="{CD84F60B-A78D-7111-B768-F33BAD75D2AF}"/>
          </ac:spMkLst>
        </pc:spChg>
      </pc:sldChg>
      <pc:sldChg chg="modSp mod modTransition">
        <pc:chgData name="Dominika Zagórska" userId="1af417d186d47799" providerId="LiveId" clId="{C030D1E4-A3A4-4F55-AD96-8514E5FF1560}" dt="2024-01-15T20:43:03.244" v="464"/>
        <pc:sldMkLst>
          <pc:docMk/>
          <pc:sldMk cId="3040608791" sldId="262"/>
        </pc:sldMkLst>
        <pc:spChg chg="mod">
          <ac:chgData name="Dominika Zagórska" userId="1af417d186d47799" providerId="LiveId" clId="{C030D1E4-A3A4-4F55-AD96-8514E5FF1560}" dt="2024-01-15T20:33:09.333" v="383" actId="207"/>
          <ac:spMkLst>
            <pc:docMk/>
            <pc:sldMk cId="3040608791" sldId="262"/>
            <ac:spMk id="3" creationId="{6224D592-619A-8D3D-E97C-4BE86E71DDC8}"/>
          </ac:spMkLst>
        </pc:spChg>
      </pc:sldChg>
      <pc:sldChg chg="addSp delSp modSp mod modTransition">
        <pc:chgData name="Dominika Zagórska" userId="1af417d186d47799" providerId="LiveId" clId="{C030D1E4-A3A4-4F55-AD96-8514E5FF1560}" dt="2024-01-15T20:43:03.244" v="464"/>
        <pc:sldMkLst>
          <pc:docMk/>
          <pc:sldMk cId="3327327863" sldId="263"/>
        </pc:sldMkLst>
        <pc:spChg chg="del">
          <ac:chgData name="Dominika Zagórska" userId="1af417d186d47799" providerId="LiveId" clId="{C030D1E4-A3A4-4F55-AD96-8514E5FF1560}" dt="2024-01-15T19:51:33.953" v="144" actId="21"/>
          <ac:spMkLst>
            <pc:docMk/>
            <pc:sldMk cId="3327327863" sldId="263"/>
            <ac:spMk id="2" creationId="{735D8AE2-508B-EC8B-2383-B3DC47080F29}"/>
          </ac:spMkLst>
        </pc:spChg>
        <pc:spChg chg="mod">
          <ac:chgData name="Dominika Zagórska" userId="1af417d186d47799" providerId="LiveId" clId="{C030D1E4-A3A4-4F55-AD96-8514E5FF1560}" dt="2024-01-15T20:34:01.994" v="390" actId="122"/>
          <ac:spMkLst>
            <pc:docMk/>
            <pc:sldMk cId="3327327863" sldId="263"/>
            <ac:spMk id="3" creationId="{ED0BC747-6CA3-7DFF-D96A-43E81E707973}"/>
          </ac:spMkLst>
        </pc:spChg>
        <pc:picChg chg="add mod">
          <ac:chgData name="Dominika Zagórska" userId="1af417d186d47799" providerId="LiveId" clId="{C030D1E4-A3A4-4F55-AD96-8514E5FF1560}" dt="2024-01-15T20:20:35.831" v="351" actId="14100"/>
          <ac:picMkLst>
            <pc:docMk/>
            <pc:sldMk cId="3327327863" sldId="263"/>
            <ac:picMk id="4" creationId="{F4927934-24F2-B977-B2F5-02DCF285E950}"/>
          </ac:picMkLst>
        </pc:picChg>
      </pc:sldChg>
      <pc:sldChg chg="addSp modSp mod modTransition">
        <pc:chgData name="Dominika Zagórska" userId="1af417d186d47799" providerId="LiveId" clId="{C030D1E4-A3A4-4F55-AD96-8514E5FF1560}" dt="2024-01-15T20:43:03.244" v="464"/>
        <pc:sldMkLst>
          <pc:docMk/>
          <pc:sldMk cId="1999693396" sldId="264"/>
        </pc:sldMkLst>
        <pc:spChg chg="mod">
          <ac:chgData name="Dominika Zagórska" userId="1af417d186d47799" providerId="LiveId" clId="{C030D1E4-A3A4-4F55-AD96-8514E5FF1560}" dt="2024-01-15T20:35:29.260" v="399" actId="207"/>
          <ac:spMkLst>
            <pc:docMk/>
            <pc:sldMk cId="1999693396" sldId="264"/>
            <ac:spMk id="2" creationId="{7ED62B0D-1B9B-F03C-1B41-5F26FC65F664}"/>
          </ac:spMkLst>
        </pc:spChg>
        <pc:spChg chg="mod">
          <ac:chgData name="Dominika Zagórska" userId="1af417d186d47799" providerId="LiveId" clId="{C030D1E4-A3A4-4F55-AD96-8514E5FF1560}" dt="2024-01-15T20:16:48.898" v="342" actId="1076"/>
          <ac:spMkLst>
            <pc:docMk/>
            <pc:sldMk cId="1999693396" sldId="264"/>
            <ac:spMk id="3" creationId="{C46B4FC0-02C2-7B46-56C8-C9BA24B82BE0}"/>
          </ac:spMkLst>
        </pc:spChg>
        <pc:spChg chg="add mod">
          <ac:chgData name="Dominika Zagórska" userId="1af417d186d47799" providerId="LiveId" clId="{C030D1E4-A3A4-4F55-AD96-8514E5FF1560}" dt="2024-01-15T20:13:46.032" v="332" actId="1076"/>
          <ac:spMkLst>
            <pc:docMk/>
            <pc:sldMk cId="1999693396" sldId="264"/>
            <ac:spMk id="5" creationId="{A47DF66C-8A6E-2DE4-1035-A9446B16482C}"/>
          </ac:spMkLst>
        </pc:spChg>
        <pc:picChg chg="add mod">
          <ac:chgData name="Dominika Zagórska" userId="1af417d186d47799" providerId="LiveId" clId="{C030D1E4-A3A4-4F55-AD96-8514E5FF1560}" dt="2024-01-15T20:17:00.013" v="343" actId="1076"/>
          <ac:picMkLst>
            <pc:docMk/>
            <pc:sldMk cId="1999693396" sldId="264"/>
            <ac:picMk id="4" creationId="{06022FD9-0E2A-B213-301D-15AC295DD18F}"/>
          </ac:picMkLst>
        </pc:picChg>
        <pc:picChg chg="add mod">
          <ac:chgData name="Dominika Zagórska" userId="1af417d186d47799" providerId="LiveId" clId="{C030D1E4-A3A4-4F55-AD96-8514E5FF1560}" dt="2024-01-15T20:16:46.332" v="341" actId="14100"/>
          <ac:picMkLst>
            <pc:docMk/>
            <pc:sldMk cId="1999693396" sldId="264"/>
            <ac:picMk id="6" creationId="{0610C006-3A18-4527-66D9-0E6FC7F5584A}"/>
          </ac:picMkLst>
        </pc:picChg>
      </pc:sldChg>
      <pc:sldChg chg="addSp modSp new mod ord modTransition">
        <pc:chgData name="Dominika Zagórska" userId="1af417d186d47799" providerId="LiveId" clId="{C030D1E4-A3A4-4F55-AD96-8514E5FF1560}" dt="2024-01-15T20:43:03.244" v="464"/>
        <pc:sldMkLst>
          <pc:docMk/>
          <pc:sldMk cId="2243618328" sldId="265"/>
        </pc:sldMkLst>
        <pc:spChg chg="mod">
          <ac:chgData name="Dominika Zagórska" userId="1af417d186d47799" providerId="LiveId" clId="{C030D1E4-A3A4-4F55-AD96-8514E5FF1560}" dt="2024-01-15T19:53:34.464" v="155" actId="1076"/>
          <ac:spMkLst>
            <pc:docMk/>
            <pc:sldMk cId="2243618328" sldId="265"/>
            <ac:spMk id="2" creationId="{03675FC4-FF4E-83EA-3306-AFA80D5212D1}"/>
          </ac:spMkLst>
        </pc:spChg>
        <pc:spChg chg="mod">
          <ac:chgData name="Dominika Zagórska" userId="1af417d186d47799" providerId="LiveId" clId="{C030D1E4-A3A4-4F55-AD96-8514E5FF1560}" dt="2024-01-15T20:33:22.598" v="386" actId="20577"/>
          <ac:spMkLst>
            <pc:docMk/>
            <pc:sldMk cId="2243618328" sldId="265"/>
            <ac:spMk id="3" creationId="{E18D5A35-C3F5-CAE1-5B58-0656E9956CA5}"/>
          </ac:spMkLst>
        </pc:spChg>
        <pc:picChg chg="add mod">
          <ac:chgData name="Dominika Zagórska" userId="1af417d186d47799" providerId="LiveId" clId="{C030D1E4-A3A4-4F55-AD96-8514E5FF1560}" dt="2024-01-15T19:58:31.950" v="169" actId="208"/>
          <ac:picMkLst>
            <pc:docMk/>
            <pc:sldMk cId="2243618328" sldId="265"/>
            <ac:picMk id="4" creationId="{9E3F49B6-1D21-6C69-F6F6-1C3D61E56F39}"/>
          </ac:picMkLst>
        </pc:picChg>
      </pc:sldChg>
      <pc:sldChg chg="addSp delSp modSp new mod modTransition">
        <pc:chgData name="Dominika Zagórska" userId="1af417d186d47799" providerId="LiveId" clId="{C030D1E4-A3A4-4F55-AD96-8514E5FF1560}" dt="2024-01-15T20:43:50.712" v="465"/>
        <pc:sldMkLst>
          <pc:docMk/>
          <pc:sldMk cId="3471437106" sldId="266"/>
        </pc:sldMkLst>
        <pc:spChg chg="mod">
          <ac:chgData name="Dominika Zagórska" userId="1af417d186d47799" providerId="LiveId" clId="{C030D1E4-A3A4-4F55-AD96-8514E5FF1560}" dt="2024-01-15T20:01:59.386" v="201" actId="207"/>
          <ac:spMkLst>
            <pc:docMk/>
            <pc:sldMk cId="3471437106" sldId="266"/>
            <ac:spMk id="2" creationId="{1800DE81-75B3-17F5-196C-525EAA28424A}"/>
          </ac:spMkLst>
        </pc:spChg>
        <pc:spChg chg="add del mod">
          <ac:chgData name="Dominika Zagórska" userId="1af417d186d47799" providerId="LiveId" clId="{C030D1E4-A3A4-4F55-AD96-8514E5FF1560}" dt="2024-01-15T20:33:44.794" v="388" actId="123"/>
          <ac:spMkLst>
            <pc:docMk/>
            <pc:sldMk cId="3471437106" sldId="266"/>
            <ac:spMk id="3" creationId="{EFD88B9A-E471-FBDF-8C53-A34F9CBC367A}"/>
          </ac:spMkLst>
        </pc:spChg>
        <pc:spChg chg="add del mod">
          <ac:chgData name="Dominika Zagórska" userId="1af417d186d47799" providerId="LiveId" clId="{C030D1E4-A3A4-4F55-AD96-8514E5FF1560}" dt="2024-01-15T20:05:14.762" v="237" actId="767"/>
          <ac:spMkLst>
            <pc:docMk/>
            <pc:sldMk cId="3471437106" sldId="266"/>
            <ac:spMk id="5" creationId="{0536978E-2E42-1598-44A0-924111A62611}"/>
          </ac:spMkLst>
        </pc:spChg>
        <pc:spChg chg="add del mod">
          <ac:chgData name="Dominika Zagórska" userId="1af417d186d47799" providerId="LiveId" clId="{C030D1E4-A3A4-4F55-AD96-8514E5FF1560}" dt="2024-01-15T20:05:13.743" v="233" actId="21"/>
          <ac:spMkLst>
            <pc:docMk/>
            <pc:sldMk cId="3471437106" sldId="266"/>
            <ac:spMk id="7" creationId="{C8B13CD5-ED3C-0147-BC4B-EBDFFB49D158}"/>
          </ac:spMkLst>
        </pc:spChg>
        <pc:picChg chg="add mod">
          <ac:chgData name="Dominika Zagórska" userId="1af417d186d47799" providerId="LiveId" clId="{C030D1E4-A3A4-4F55-AD96-8514E5FF1560}" dt="2024-01-15T20:07:48.596" v="251" actId="14100"/>
          <ac:picMkLst>
            <pc:docMk/>
            <pc:sldMk cId="3471437106" sldId="266"/>
            <ac:picMk id="4" creationId="{E92F6A0E-38A3-16F8-BB2F-D3D04A5C4AD5}"/>
          </ac:picMkLst>
        </pc:picChg>
        <pc:picChg chg="add mod">
          <ac:chgData name="Dominika Zagórska" userId="1af417d186d47799" providerId="LiveId" clId="{C030D1E4-A3A4-4F55-AD96-8514E5FF1560}" dt="2024-01-15T20:08:11.709" v="256" actId="1076"/>
          <ac:picMkLst>
            <pc:docMk/>
            <pc:sldMk cId="3471437106" sldId="266"/>
            <ac:picMk id="8" creationId="{63CBB166-E7FB-C412-8390-0458A146A68E}"/>
          </ac:picMkLst>
        </pc:picChg>
      </pc:sldChg>
      <pc:sldChg chg="addSp delSp modSp new del mod">
        <pc:chgData name="Dominika Zagórska" userId="1af417d186d47799" providerId="LiveId" clId="{C030D1E4-A3A4-4F55-AD96-8514E5FF1560}" dt="2024-01-15T20:37:58.740" v="401" actId="27022"/>
        <pc:sldMkLst>
          <pc:docMk/>
          <pc:sldMk cId="583771902" sldId="267"/>
        </pc:sldMkLst>
        <pc:graphicFrameChg chg="add del modGraphic">
          <ac:chgData name="Dominika Zagórska" userId="1af417d186d47799" providerId="LiveId" clId="{C030D1E4-A3A4-4F55-AD96-8514E5FF1560}" dt="2024-01-15T20:37:58.740" v="401" actId="27022"/>
          <ac:graphicFrameMkLst>
            <pc:docMk/>
            <pc:sldMk cId="583771902" sldId="267"/>
            <ac:graphicFrameMk id="5" creationId="{7C5147E9-B17B-D205-F51E-4CC4ACF1C2BF}"/>
          </ac:graphicFrameMkLst>
        </pc:graphicFrameChg>
      </pc:sldChg>
      <pc:sldChg chg="modSp new mod">
        <pc:chgData name="Dominika Zagórska" userId="1af417d186d47799" providerId="LiveId" clId="{C030D1E4-A3A4-4F55-AD96-8514E5FF1560}" dt="2024-01-15T21:04:07.341" v="999" actId="14100"/>
        <pc:sldMkLst>
          <pc:docMk/>
          <pc:sldMk cId="3813325443" sldId="267"/>
        </pc:sldMkLst>
        <pc:spChg chg="mod">
          <ac:chgData name="Dominika Zagórska" userId="1af417d186d47799" providerId="LiveId" clId="{C030D1E4-A3A4-4F55-AD96-8514E5FF1560}" dt="2024-01-15T21:03:21.834" v="988" actId="255"/>
          <ac:spMkLst>
            <pc:docMk/>
            <pc:sldMk cId="3813325443" sldId="267"/>
            <ac:spMk id="2" creationId="{91D5B35A-84B7-C0B2-11F2-114E19A0BCE6}"/>
          </ac:spMkLst>
        </pc:spChg>
        <pc:spChg chg="mod">
          <ac:chgData name="Dominika Zagórska" userId="1af417d186d47799" providerId="LiveId" clId="{C030D1E4-A3A4-4F55-AD96-8514E5FF1560}" dt="2024-01-15T21:04:07.341" v="999" actId="14100"/>
          <ac:spMkLst>
            <pc:docMk/>
            <pc:sldMk cId="3813325443" sldId="267"/>
            <ac:spMk id="3" creationId="{6A217919-B04F-C6AF-E934-FE91C5510E95}"/>
          </ac:spMkLst>
        </pc:spChg>
      </pc:sldChg>
      <pc:sldMasterChg chg="modTransition modSldLayout">
        <pc:chgData name="Dominika Zagórska" userId="1af417d186d47799" providerId="LiveId" clId="{C030D1E4-A3A4-4F55-AD96-8514E5FF1560}" dt="2024-01-15T20:43:03.244" v="464"/>
        <pc:sldMasterMkLst>
          <pc:docMk/>
          <pc:sldMasterMk cId="0" sldId="2147483648"/>
        </pc:sldMasterMkLst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49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1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3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4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5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7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59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0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1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2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3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4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5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6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7"/>
          </pc:sldLayoutMkLst>
        </pc:sldLayoutChg>
        <pc:sldLayoutChg chg="modTransition">
          <pc:chgData name="Dominika Zagórska" userId="1af417d186d47799" providerId="LiveId" clId="{C030D1E4-A3A4-4F55-AD96-8514E5FF1560}" dt="2024-01-15T20:43:03.244" v="464"/>
          <pc:sldLayoutMkLst>
            <pc:docMk/>
            <pc:sldMasterMk cId="0" sldId="2147483648"/>
            <pc:sldLayoutMk cId="0" sldId="2147483668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FD9B634-DCEF-F6EB-2016-42CDCB952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266" y="1130968"/>
            <a:ext cx="7900737" cy="2919868"/>
          </a:xfrm>
        </p:spPr>
        <p:txBody>
          <a:bodyPr/>
          <a:lstStyle/>
          <a:p>
            <a:pPr algn="ctr"/>
            <a:endParaRPr lang="pl-PL" b="1" dirty="0"/>
          </a:p>
        </p:txBody>
      </p:sp>
      <p:pic>
        <p:nvPicPr>
          <p:cNvPr id="20" name="Obraz 19" descr="Jasne niebo i góra pokryta śniegiem w Islandii o zachodzie słońca">
            <a:extLst>
              <a:ext uri="{FF2B5EF4-FFF2-40B4-BE49-F238E27FC236}">
                <a16:creationId xmlns:a16="http://schemas.microsoft.com/office/drawing/2014/main" xmlns="" id="{82141414-78F0-EEBC-130F-F99766C27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7048376"/>
          </a:xfrm>
          <a:prstGeom prst="rect">
            <a:avLst/>
          </a:prstGeom>
        </p:spPr>
      </p:pic>
      <p:sp>
        <p:nvSpPr>
          <p:cNvPr id="21" name="pole tekstowe 20">
            <a:extLst>
              <a:ext uri="{FF2B5EF4-FFF2-40B4-BE49-F238E27FC236}">
                <a16:creationId xmlns:a16="http://schemas.microsoft.com/office/drawing/2014/main" xmlns="" id="{0EE28D84-D5EC-D251-13F2-C88F1D0D2C67}"/>
              </a:ext>
            </a:extLst>
          </p:cNvPr>
          <p:cNvSpPr txBox="1"/>
          <p:nvPr/>
        </p:nvSpPr>
        <p:spPr>
          <a:xfrm>
            <a:off x="5444358" y="222819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xmlns="" id="{A81B9475-4E1E-2D4F-8CA3-8D7FBB96354C}"/>
              </a:ext>
            </a:extLst>
          </p:cNvPr>
          <p:cNvSpPr txBox="1"/>
          <p:nvPr/>
        </p:nvSpPr>
        <p:spPr>
          <a:xfrm>
            <a:off x="779318" y="945573"/>
            <a:ext cx="104988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pl-PL" sz="5400" b="1" i="0" u="none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BEZPIECZEŃSTWO PODCZAS SPORTÓW ZIMOWYCH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3122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D0BC747-6CA3-7DFF-D96A-43E81E707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649705"/>
            <a:ext cx="8931887" cy="53916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800" dirty="0"/>
              <a:t>Nie wyjeżdżasz na zimowisko? We własnym otoczeniu też może być ciekawie. Na pewno będziesz mieć sporo zajęć!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F4927934-24F2-B977-B2F5-02DCF285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842" y="2010716"/>
            <a:ext cx="6906127" cy="478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2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170" y="372995"/>
            <a:ext cx="6828692" cy="5948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373672" y="1635368"/>
            <a:ext cx="4088423" cy="259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800" dirty="0" smtClean="0"/>
              <a:t>Jeśli wybierasz się na sanki, to znajdź do tego odpowiednie miejsce.</a:t>
            </a:r>
            <a:r>
              <a:rPr lang="pl-PL" sz="2800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pl-PL" sz="2800" dirty="0" smtClean="0">
                <a:solidFill>
                  <a:srgbClr val="FF0000"/>
                </a:solidFill>
              </a:rPr>
              <a:t>Z dala od jezdni!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8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ED62B0D-1B9B-F03C-1B41-5F26FC65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chemeClr val="tx1"/>
                </a:solidFill>
              </a:rPr>
              <a:t>Pamiętaj!</a:t>
            </a:r>
            <a:r>
              <a:rPr lang="pl-PL" dirty="0"/>
              <a:t> </a:t>
            </a:r>
            <a:r>
              <a:rPr lang="pl-PL" dirty="0">
                <a:solidFill>
                  <a:schemeClr val="bg1"/>
                </a:solidFill>
                <a:highlight>
                  <a:srgbClr val="FF0000"/>
                </a:highlight>
              </a:rPr>
              <a:t>BEZPIECZEŃSTWO</a:t>
            </a:r>
            <a:r>
              <a:rPr lang="pl-PL" dirty="0"/>
              <a:t> </a:t>
            </a:r>
            <a:r>
              <a:rPr lang="pl-PL" dirty="0">
                <a:solidFill>
                  <a:schemeClr val="tx1"/>
                </a:solidFill>
              </a:rPr>
              <a:t>TO KLUCZ DO DOBREJ ZABAWY!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46B4FC0-02C2-7B46-56C8-C9BA24B82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68" y="1930400"/>
            <a:ext cx="9384631" cy="1841916"/>
          </a:xfrm>
        </p:spPr>
        <p:txBody>
          <a:bodyPr>
            <a:normAutofit/>
          </a:bodyPr>
          <a:lstStyle/>
          <a:p>
            <a:r>
              <a:rPr lang="pl-PL" sz="2400" dirty="0"/>
              <a:t>Ważne numery:</a:t>
            </a:r>
          </a:p>
          <a:p>
            <a:r>
              <a:rPr lang="pl-PL" sz="2000" dirty="0"/>
              <a:t>112 – E</a:t>
            </a:r>
            <a:r>
              <a:rPr lang="pl-PL" sz="2000" dirty="0" smtClean="0"/>
              <a:t>uropejski </a:t>
            </a:r>
            <a:r>
              <a:rPr lang="pl-PL" sz="2000" dirty="0"/>
              <a:t>N</a:t>
            </a:r>
            <a:r>
              <a:rPr lang="pl-PL" sz="2000" dirty="0" smtClean="0"/>
              <a:t>umer </a:t>
            </a:r>
            <a:r>
              <a:rPr lang="pl-PL" sz="2000" dirty="0"/>
              <a:t>A</a:t>
            </a:r>
            <a:r>
              <a:rPr lang="pl-PL" sz="2000" dirty="0" smtClean="0"/>
              <a:t>larmowy</a:t>
            </a:r>
            <a:endParaRPr lang="pl-PL" sz="2000" dirty="0"/>
          </a:p>
          <a:p>
            <a:r>
              <a:rPr lang="pl-PL" sz="2000" dirty="0"/>
              <a:t>601 100 300 – GOPR (Górskie Ochotnicze Pogotowie </a:t>
            </a:r>
            <a:r>
              <a:rPr lang="pl-PL" sz="2000" dirty="0" smtClean="0"/>
              <a:t>Ratunkowe</a:t>
            </a:r>
            <a:r>
              <a:rPr lang="pl-PL" sz="2000" dirty="0"/>
              <a:t>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6022FD9-0E2A-B213-301D-15AC295DD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71" y="1270000"/>
            <a:ext cx="2531393" cy="253139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xmlns="" id="{A47DF66C-8A6E-2DE4-1035-A9446B16482C}"/>
              </a:ext>
            </a:extLst>
          </p:cNvPr>
          <p:cNvSpPr txBox="1"/>
          <p:nvPr/>
        </p:nvSpPr>
        <p:spPr>
          <a:xfrm>
            <a:off x="9545053" y="6489033"/>
            <a:ext cx="273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Opracowała Dominika Zagórska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0610C006-3A18-4527-66D9-0E6FC7F55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442" y="3429000"/>
            <a:ext cx="4852987" cy="33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69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167E905A-A1CE-DF55-3329-09D7E0D196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26" y="826169"/>
            <a:ext cx="8768676" cy="521519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l-PL" sz="3200" dirty="0"/>
              <a:t>Zima to doskonały czas na wyjazd w góry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/>
              <a:t>i zabawy na świeżym powietrzu. Nie warto rezygnować z zimowych atrakcji – wręcz przeciwnie! Aktywność na świeżym powietrzu dostarcza wielu pozytywnych emocji i przy okazji hartuje nasze zdrowie. Ferie to doskonały moment na sporty zimowe! </a:t>
            </a:r>
          </a:p>
          <a:p>
            <a:pPr marL="0" indent="0" algn="ctr">
              <a:buNone/>
            </a:pPr>
            <a:r>
              <a:rPr lang="pl-PL" sz="3200" dirty="0">
                <a:solidFill>
                  <a:schemeClr val="tx1"/>
                </a:solidFill>
              </a:rPr>
              <a:t>Nie zapominajmy jednak o kilku zasadach bezpieczeństwa podczas śnieżnych zabaw…</a:t>
            </a:r>
          </a:p>
          <a:p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7F4B1DD6-273A-E0CE-7FDE-8BA04E380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1686" y="252623"/>
            <a:ext cx="1163093" cy="1163093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2127655-C4F0-CF4E-0BF8-FF4CFB5FD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9011" y="2102008"/>
            <a:ext cx="2526632" cy="48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52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xmlns="" id="{9E750B9C-F641-FB59-9C3C-0E831B9F8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305" y="-1"/>
            <a:ext cx="11245516" cy="685800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0E8F48E-F28B-901A-4557-8212F49E70E5}"/>
              </a:ext>
            </a:extLst>
          </p:cNvPr>
          <p:cNvSpPr txBox="1"/>
          <p:nvPr/>
        </p:nvSpPr>
        <p:spPr>
          <a:xfrm>
            <a:off x="625642" y="1382285"/>
            <a:ext cx="6344653" cy="409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l-PL" sz="2000" dirty="0">
                <a:solidFill>
                  <a:schemeClr val="tx1"/>
                </a:solidFill>
              </a:rPr>
              <a:t>Wybierając trasy zjazdowe zróbmy rachunek sumienia i oceńmy swoje możliwości. 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Nie każda atrakcja w </a:t>
            </a:r>
            <a:r>
              <a:rPr lang="pl-PL" sz="2000" dirty="0" err="1">
                <a:solidFill>
                  <a:schemeClr val="tx1"/>
                </a:solidFill>
              </a:rPr>
              <a:t>snowparku</a:t>
            </a:r>
            <a:r>
              <a:rPr lang="pl-PL" sz="2000" dirty="0">
                <a:solidFill>
                  <a:schemeClr val="tx1"/>
                </a:solidFill>
              </a:rPr>
              <a:t> jest dla nas – wybierajmy te dostosowane do posiadanych umiejętności. Jeśli nie czujesz się pewnie, warto skorzystać z pomocy instruktora. Zdobędziesz od razu dobre nawyki i technikę, co pomoże uchronić się przed kontuzją. 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Dostosujesz się do zasad panujących na trasach 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i przyjmijmy, że inni ich nie znają. </a:t>
            </a:r>
          </a:p>
          <a:p>
            <a:pPr algn="just"/>
            <a:r>
              <a:rPr lang="pl-PL" sz="2000" u="sng" dirty="0">
                <a:solidFill>
                  <a:schemeClr val="tx1"/>
                </a:solidFill>
              </a:rPr>
              <a:t>Reguła ograniczonego zaufania</a:t>
            </a:r>
            <a:r>
              <a:rPr lang="pl-PL" sz="2000" dirty="0">
                <a:solidFill>
                  <a:schemeClr val="tx1"/>
                </a:solidFill>
              </a:rPr>
              <a:t> pomoże nam przewidywać zachowania innych narciarzy </a:t>
            </a:r>
          </a:p>
          <a:p>
            <a:pPr algn="just"/>
            <a:r>
              <a:rPr lang="pl-PL" sz="2000" dirty="0">
                <a:solidFill>
                  <a:schemeClr val="tx1"/>
                </a:solidFill>
              </a:rPr>
              <a:t>i snowboardzistów.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64FF09AD-07E4-2F3C-4C23-D21C5A0CFB7E}"/>
              </a:ext>
            </a:extLst>
          </p:cNvPr>
          <p:cNvSpPr txBox="1"/>
          <p:nvPr/>
        </p:nvSpPr>
        <p:spPr>
          <a:xfrm>
            <a:off x="2542673" y="176462"/>
            <a:ext cx="7138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pl-PL" sz="3600" b="0" i="0" u="sng" strike="noStrike" kern="1200" cap="none" spc="0" normalizeH="0" baseline="0" noProof="0" dirty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Narty i snowboard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9168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1D5B35A-84B7-C0B2-11F2-114E19A0B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Gdy jesteś już na stoku pamiętaj: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A217919-B04F-C6AF-E934-FE91C551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390" y="1692443"/>
            <a:ext cx="8654716" cy="4555958"/>
          </a:xfrm>
        </p:spPr>
        <p:txBody>
          <a:bodyPr>
            <a:normAutofit/>
          </a:bodyPr>
          <a:lstStyle/>
          <a:p>
            <a:r>
              <a:rPr lang="pl-PL" sz="2000" dirty="0"/>
              <a:t>Uważaj na </a:t>
            </a:r>
            <a:r>
              <a:rPr lang="pl-PL" sz="2000" dirty="0" smtClean="0"/>
              <a:t>innych.</a:t>
            </a:r>
            <a:endParaRPr lang="pl-PL" sz="2000" dirty="0"/>
          </a:p>
          <a:p>
            <a:r>
              <a:rPr lang="pl-PL" sz="2000" dirty="0"/>
              <a:t>Zjeżdżaj z szybkością dostosowaną do swoich </a:t>
            </a:r>
            <a:r>
              <a:rPr lang="pl-PL" sz="2000" dirty="0" smtClean="0"/>
              <a:t>umiejętności.</a:t>
            </a:r>
            <a:endParaRPr lang="pl-PL" sz="2000" dirty="0"/>
          </a:p>
          <a:p>
            <a:r>
              <a:rPr lang="pl-PL" sz="2000" dirty="0"/>
              <a:t>Zjeżdżaj tak, aby nie zderzyć się z </a:t>
            </a:r>
            <a:r>
              <a:rPr lang="pl-PL" sz="2000" dirty="0" smtClean="0"/>
              <a:t>innymi. </a:t>
            </a:r>
            <a:endParaRPr lang="pl-PL" sz="2000" dirty="0"/>
          </a:p>
          <a:p>
            <a:r>
              <a:rPr lang="pl-PL" sz="2000" dirty="0"/>
              <a:t>Wyprzedzaj zachowując </a:t>
            </a:r>
            <a:r>
              <a:rPr lang="pl-PL" sz="2000" dirty="0" smtClean="0"/>
              <a:t>odległość.</a:t>
            </a:r>
            <a:endParaRPr lang="pl-PL" sz="2000" dirty="0"/>
          </a:p>
          <a:p>
            <a:r>
              <a:rPr lang="pl-PL" sz="2000" dirty="0"/>
              <a:t>Przestrzegaj znaków </a:t>
            </a:r>
            <a:r>
              <a:rPr lang="pl-PL" sz="2000" dirty="0" smtClean="0"/>
              <a:t>narciarskich. </a:t>
            </a:r>
            <a:endParaRPr lang="pl-PL" sz="2000" dirty="0"/>
          </a:p>
          <a:p>
            <a:r>
              <a:rPr lang="pl-PL" sz="2000" dirty="0"/>
              <a:t>Nie zatrzymuj się na trasie. Gdy upadniesz usuń się jak najszybciej </a:t>
            </a:r>
          </a:p>
          <a:p>
            <a:pPr marL="0" indent="0">
              <a:buNone/>
            </a:pPr>
            <a:r>
              <a:rPr lang="pl-PL" sz="2000" dirty="0"/>
              <a:t>z toru </a:t>
            </a:r>
            <a:r>
              <a:rPr lang="pl-PL" sz="2000" dirty="0" smtClean="0"/>
              <a:t>jazdy.</a:t>
            </a:r>
            <a:endParaRPr lang="pl-PL" sz="2000" dirty="0"/>
          </a:p>
          <a:p>
            <a:r>
              <a:rPr lang="pl-PL" sz="2000" dirty="0"/>
              <a:t>Wjeżdżając na trasę i </a:t>
            </a:r>
            <a:r>
              <a:rPr lang="pl-PL" sz="2000" dirty="0" smtClean="0"/>
              <a:t>ruszając, </a:t>
            </a:r>
            <a:r>
              <a:rPr lang="pl-PL" sz="2000" dirty="0"/>
              <a:t>rozejrzyj </a:t>
            </a:r>
            <a:r>
              <a:rPr lang="pl-PL" sz="2000" dirty="0" smtClean="0"/>
              <a:t>się, </a:t>
            </a:r>
            <a:r>
              <a:rPr lang="pl-PL" sz="2000" dirty="0"/>
              <a:t>czy nie ma zagrożenia dla Ciebie i </a:t>
            </a:r>
            <a:r>
              <a:rPr lang="pl-PL" sz="2000" dirty="0" smtClean="0"/>
              <a:t>innych.</a:t>
            </a:r>
            <a:endParaRPr lang="pl-PL" sz="2000" dirty="0"/>
          </a:p>
          <a:p>
            <a:r>
              <a:rPr lang="pl-PL" sz="2000" dirty="0"/>
              <a:t>Jeśli ktoś miał wypadek, pomóż mu.</a:t>
            </a:r>
          </a:p>
        </p:txBody>
      </p:sp>
    </p:spTree>
    <p:extLst>
      <p:ext uri="{BB962C8B-B14F-4D97-AF65-F5344CB8AC3E}">
        <p14:creationId xmlns:p14="http://schemas.microsoft.com/office/powerpoint/2010/main" val="381332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98A1E4A-D64C-31BD-4CE5-7A81A87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02" y="304800"/>
            <a:ext cx="5073761" cy="759787"/>
          </a:xfrm>
        </p:spPr>
        <p:txBody>
          <a:bodyPr>
            <a:normAutofit/>
          </a:bodyPr>
          <a:lstStyle/>
          <a:p>
            <a:r>
              <a:rPr lang="pl-PL" sz="4000" u="sng" dirty="0"/>
              <a:t>Sprzęt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xmlns="" id="{E927C6D9-D3E9-2826-3503-7999144BB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3450"/>
            <a:ext cx="1666875" cy="2752725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B5CAE1E7-BA9B-C0BB-B801-E7747E4A6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77" y="3984709"/>
            <a:ext cx="1929509" cy="2873291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CEB42CD2-CE5D-943C-1F82-310515454951}"/>
              </a:ext>
            </a:extLst>
          </p:cNvPr>
          <p:cNvSpPr txBox="1"/>
          <p:nvPr/>
        </p:nvSpPr>
        <p:spPr>
          <a:xfrm>
            <a:off x="1981199" y="982176"/>
            <a:ext cx="89916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400" dirty="0"/>
              <a:t>Zadbajmy o sprzęt i strój. Sprzęt należy dobierać do</a:t>
            </a:r>
          </a:p>
          <a:p>
            <a:pPr algn="just"/>
            <a:r>
              <a:rPr lang="pl-PL" sz="2400" dirty="0"/>
              <a:t>umiejętności, stylu jazdy oraz wysokości i masy ciała. Dobrze odwiedzić serwis i odpowiednio wyregulować wiązania. Olbrzymie znaczenie ma dobór butów, które nie mogą być ani za ciasne ani za luźne – warto zdać się na pomoc doświadczonej osoby. Podczas zimowych szaleństw powinniśmy ubierać się warstwowo (na tzw. cebulkę). Odpowiednia bielizna zapewni właściwą termoregulację, uchroni przed otarciami i zimnem. Kolejna warstwa zapewni nam ciepło. Na trzecią składają się kurtka i spodnie narciarskie/ snowboardowe. Ta warstwa zabezpieczy nas przed warunkami atmosferycznymi – unikniemy np. przemoknięcia.</a:t>
            </a:r>
          </a:p>
        </p:txBody>
      </p:sp>
    </p:spTree>
    <p:extLst>
      <p:ext uri="{BB962C8B-B14F-4D97-AF65-F5344CB8AC3E}">
        <p14:creationId xmlns:p14="http://schemas.microsoft.com/office/powerpoint/2010/main" val="399276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D84F60B-A78D-7111-B768-F33BAD75D2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27" y="1187116"/>
            <a:ext cx="4491789" cy="5494420"/>
          </a:xfrm>
        </p:spPr>
        <p:txBody>
          <a:bodyPr>
            <a:normAutofit/>
          </a:bodyPr>
          <a:lstStyle/>
          <a:p>
            <a:r>
              <a:rPr lang="pl-PL" sz="2400" dirty="0"/>
              <a:t>Gogle lub okulary przeciwsłoneczne ochronią nasze oczy przed śnieżnymi odblaskami w słoneczne dni, ale także przed padającym śniegiem, który przy szybkim szusowaniu ma duży wpływ na komfort </a:t>
            </a:r>
            <a:br>
              <a:rPr lang="pl-PL" sz="2400" dirty="0"/>
            </a:br>
            <a:r>
              <a:rPr lang="pl-PL" sz="2400" dirty="0"/>
              <a:t>i bezpieczeństwo jazdy.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5F538A9-30D7-C75B-F41B-8EC64D141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816" y="1187116"/>
            <a:ext cx="5097681" cy="381834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xmlns="" id="{1C315486-1E76-153D-699F-B0F0F3887DE0}"/>
              </a:ext>
            </a:extLst>
          </p:cNvPr>
          <p:cNvSpPr txBox="1"/>
          <p:nvPr/>
        </p:nvSpPr>
        <p:spPr>
          <a:xfrm>
            <a:off x="834191" y="5381830"/>
            <a:ext cx="966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highlight>
                  <a:srgbClr val="00FFFF"/>
                </a:highlight>
              </a:rPr>
              <a:t>Na nartach lub desce snowboardowej jeździmy zawsze w kasku!</a:t>
            </a:r>
          </a:p>
        </p:txBody>
      </p:sp>
    </p:spTree>
    <p:extLst>
      <p:ext uri="{BB962C8B-B14F-4D97-AF65-F5344CB8AC3E}">
        <p14:creationId xmlns:p14="http://schemas.microsoft.com/office/powerpoint/2010/main" val="31419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224D592-619A-8D3D-E97C-4BE86E71D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58" y="339810"/>
            <a:ext cx="4820653" cy="47625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000" u="sng" dirty="0">
                <a:solidFill>
                  <a:srgbClr val="FF0000"/>
                </a:solidFill>
              </a:rPr>
              <a:t>Wybierajmy zawsze przygotowane trasy!</a:t>
            </a:r>
          </a:p>
          <a:p>
            <a:pPr marL="0" indent="0" algn="ctr">
              <a:buNone/>
            </a:pPr>
            <a:endParaRPr lang="pl-PL" sz="2800" u="sng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l-PL" sz="2800" dirty="0"/>
              <a:t>Zjazdy w puchu poza trasą są bardzo przyjemne dla miłośników mocnych wrażeń, ale też niebezpieczne ze względu na zagrożenia lawinowe.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E2AA710-96AB-0E63-B9DC-D1C17958C4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50" y="1836821"/>
            <a:ext cx="7143750" cy="5021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08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3675FC4-FF4E-83EA-3306-AFA80D52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976" y="296779"/>
            <a:ext cx="8596668" cy="753979"/>
          </a:xfrm>
        </p:spPr>
        <p:txBody>
          <a:bodyPr/>
          <a:lstStyle/>
          <a:p>
            <a:r>
              <a:rPr lang="pl-PL" dirty="0"/>
              <a:t>Atrakcje na lodzie – jazda na łyżwach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18D5A35-C3F5-CAE1-5B58-0656E9956C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7" y="962526"/>
            <a:ext cx="9217855" cy="5078837"/>
          </a:xfrm>
        </p:spPr>
        <p:txBody>
          <a:bodyPr/>
          <a:lstStyle/>
          <a:p>
            <a:pPr algn="just"/>
            <a:r>
              <a:rPr lang="pl-PL" dirty="0"/>
              <a:t>Jeśli chcemy bawić się na lodzie, to tylko na sztucznie przygotowanych lodowiskach. To jedyne bezpieczne miejsca do jazdy na łyżwach. Dzieci dla bezpieczeństwa powinny zakładać kask i pamiętać, aby jeździć zgodnie </a:t>
            </a:r>
            <a:br>
              <a:rPr lang="pl-PL" dirty="0"/>
            </a:br>
            <a:r>
              <a:rPr lang="pl-PL" dirty="0"/>
              <a:t>z kierunkiem jazdy. Tu również przyda się kilkuwarstwowa odzież </a:t>
            </a:r>
            <a:br>
              <a:rPr lang="pl-PL" dirty="0"/>
            </a:br>
            <a:r>
              <a:rPr lang="pl-PL" dirty="0"/>
              <a:t>z nieprzemakalnymi spodniami – zwłaszcza dla początkujących. Cukierki i gumy do żucia powinny poczekać aż skończymy zabawę.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9E3F49B6-1D21-6C69-F6F6-1C3D61E56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512" y="2981825"/>
            <a:ext cx="6391779" cy="357939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361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800DE81-75B3-17F5-196C-525EAA284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76" y="272716"/>
            <a:ext cx="8776697" cy="1409032"/>
          </a:xfrm>
        </p:spPr>
        <p:txBody>
          <a:bodyPr/>
          <a:lstStyle/>
          <a:p>
            <a:r>
              <a:rPr lang="pl-PL" dirty="0">
                <a:solidFill>
                  <a:srgbClr val="FF0000"/>
                </a:solidFill>
              </a:rPr>
              <a:t>UWAŻAJ na jeziora, rzeki i inne zbiorniki</a:t>
            </a:r>
            <a:br>
              <a:rPr lang="pl-PL" dirty="0">
                <a:solidFill>
                  <a:srgbClr val="FF0000"/>
                </a:solidFill>
              </a:rPr>
            </a:br>
            <a:r>
              <a:rPr lang="pl-PL" dirty="0">
                <a:solidFill>
                  <a:srgbClr val="FF0000"/>
                </a:solidFill>
              </a:rPr>
              <a:t>wodne!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FD88B9A-E471-FBDF-8C53-A34F9CBC3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32" y="1483894"/>
            <a:ext cx="9400673" cy="1945105"/>
          </a:xfrm>
        </p:spPr>
        <p:txBody>
          <a:bodyPr>
            <a:normAutofit/>
          </a:bodyPr>
          <a:lstStyle/>
          <a:p>
            <a:pPr algn="just"/>
            <a:r>
              <a:rPr lang="pl-PL" sz="2000" dirty="0"/>
              <a:t>Nigdy nie wchodźmy na pokryte lodem zbiorniki wodne! Choć bardzo wiele mówi się o zagrożeniach, jakie niesie ze sobą zabawa na zamarzniętych jeziorach czy rzekach, rokrocznie słyszymy w mediach o wypadkach </a:t>
            </a:r>
            <a:br>
              <a:rPr lang="pl-PL" sz="2000" dirty="0"/>
            </a:br>
            <a:r>
              <a:rPr lang="pl-PL" sz="2000" dirty="0"/>
              <a:t>i tragediach do jakich doszło z powodu załamanego lodu.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E92F6A0E-38A3-16F8-BB2F-D3D04A5C4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663" y="2759243"/>
            <a:ext cx="6159337" cy="4098758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63CBB166-E7FB-C412-8390-0458A146A6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706" y="3428999"/>
            <a:ext cx="4058652" cy="33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437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476</TotalTime>
  <Words>554</Words>
  <Application>Microsoft Office PowerPoint</Application>
  <PresentationFormat>Niestandardowy</PresentationFormat>
  <Paragraphs>41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Faseta</vt:lpstr>
      <vt:lpstr>Prezentacja programu PowerPoint</vt:lpstr>
      <vt:lpstr>Prezentacja programu PowerPoint</vt:lpstr>
      <vt:lpstr>Prezentacja programu PowerPoint</vt:lpstr>
      <vt:lpstr>Gdy jesteś już na stoku pamiętaj:</vt:lpstr>
      <vt:lpstr>Sprzęt</vt:lpstr>
      <vt:lpstr>Prezentacja programu PowerPoint</vt:lpstr>
      <vt:lpstr>Prezentacja programu PowerPoint</vt:lpstr>
      <vt:lpstr>Atrakcje na lodzie – jazda na łyżwach</vt:lpstr>
      <vt:lpstr>UWAŻAJ na jeziora, rzeki i inne zbiorniki wodne!</vt:lpstr>
      <vt:lpstr>Prezentacja programu PowerPoint</vt:lpstr>
      <vt:lpstr>Prezentacja programu PowerPoint</vt:lpstr>
      <vt:lpstr>Pamiętaj! BEZPIECZEŃSTWO TO KLUCZ DO DOBREJ ZABAWY!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Dominika Zagórska</dc:creator>
  <cp:lastModifiedBy>zb.osm@outlook.com</cp:lastModifiedBy>
  <cp:revision>14</cp:revision>
  <dcterms:created xsi:type="dcterms:W3CDTF">2024-01-08T15:57:09Z</dcterms:created>
  <dcterms:modified xsi:type="dcterms:W3CDTF">2024-01-19T11:55:20Z</dcterms:modified>
</cp:coreProperties>
</file>