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2" r:id="rId4"/>
    <p:sldId id="266" r:id="rId5"/>
    <p:sldId id="273" r:id="rId6"/>
    <p:sldId id="267" r:id="rId7"/>
    <p:sldId id="268" r:id="rId8"/>
    <p:sldId id="269" r:id="rId9"/>
    <p:sldId id="270" r:id="rId10"/>
    <p:sldId id="271" r:id="rId11"/>
    <p:sldId id="275" r:id="rId12"/>
    <p:sldId id="272" r:id="rId13"/>
    <p:sldId id="276" r:id="rId14"/>
    <p:sldId id="277" r:id="rId15"/>
    <p:sldId id="264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9EB1C-89AF-471F-9993-FE7990B32CBD}" v="71" dt="2024-03-17T18:39:04.599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Garstka" userId="1102fb07907785e8" providerId="LiveId" clId="{8529EB1C-89AF-471F-9993-FE7990B32CBD}"/>
    <pc:docChg chg="undo custSel addSld delSld modSld sldOrd">
      <pc:chgData name="Anna Garstka" userId="1102fb07907785e8" providerId="LiveId" clId="{8529EB1C-89AF-471F-9993-FE7990B32CBD}" dt="2024-03-17T18:43:06.941" v="4910" actId="20577"/>
      <pc:docMkLst>
        <pc:docMk/>
      </pc:docMkLst>
      <pc:sldChg chg="addSp delSp modSp mod">
        <pc:chgData name="Anna Garstka" userId="1102fb07907785e8" providerId="LiveId" clId="{8529EB1C-89AF-471F-9993-FE7990B32CBD}" dt="2024-03-15T16:01:38.230" v="3909" actId="1076"/>
        <pc:sldMkLst>
          <pc:docMk/>
          <pc:sldMk cId="3997746915" sldId="256"/>
        </pc:sldMkLst>
        <pc:spChg chg="mod">
          <ac:chgData name="Anna Garstka" userId="1102fb07907785e8" providerId="LiveId" clId="{8529EB1C-89AF-471F-9993-FE7990B32CBD}" dt="2024-03-15T15:53:49.572" v="3755" actId="1076"/>
          <ac:spMkLst>
            <pc:docMk/>
            <pc:sldMk cId="3997746915" sldId="256"/>
            <ac:spMk id="7" creationId="{7671E014-38A6-4604-84E2-0E92500FBC52}"/>
          </ac:spMkLst>
        </pc:spChg>
        <pc:picChg chg="add del mod">
          <ac:chgData name="Anna Garstka" userId="1102fb07907785e8" providerId="LiveId" clId="{8529EB1C-89AF-471F-9993-FE7990B32CBD}" dt="2024-03-15T15:55:04.254" v="3763" actId="478"/>
          <ac:picMkLst>
            <pc:docMk/>
            <pc:sldMk cId="3997746915" sldId="256"/>
            <ac:picMk id="5" creationId="{C4D96CBB-0BDC-B720-0EC0-480CEC3C26CE}"/>
          </ac:picMkLst>
        </pc:picChg>
        <pc:picChg chg="add mod">
          <ac:chgData name="Anna Garstka" userId="1102fb07907785e8" providerId="LiveId" clId="{8529EB1C-89AF-471F-9993-FE7990B32CBD}" dt="2024-03-15T16:01:38.230" v="3909" actId="1076"/>
          <ac:picMkLst>
            <pc:docMk/>
            <pc:sldMk cId="3997746915" sldId="256"/>
            <ac:picMk id="6" creationId="{819733D5-C73D-E5BB-47A0-E82992245329}"/>
          </ac:picMkLst>
        </pc:picChg>
      </pc:sldChg>
      <pc:sldChg chg="del">
        <pc:chgData name="Anna Garstka" userId="1102fb07907785e8" providerId="LiveId" clId="{8529EB1C-89AF-471F-9993-FE7990B32CBD}" dt="2024-03-13T15:25:29.315" v="0" actId="2696"/>
        <pc:sldMkLst>
          <pc:docMk/>
          <pc:sldMk cId="2439947281" sldId="257"/>
        </pc:sldMkLst>
      </pc:sldChg>
      <pc:sldChg chg="addSp modSp mod">
        <pc:chgData name="Anna Garstka" userId="1102fb07907785e8" providerId="LiveId" clId="{8529EB1C-89AF-471F-9993-FE7990B32CBD}" dt="2024-03-15T16:02:08.818" v="3916" actId="14100"/>
        <pc:sldMkLst>
          <pc:docMk/>
          <pc:sldMk cId="3671418030" sldId="258"/>
        </pc:sldMkLst>
        <pc:spChg chg="mod">
          <ac:chgData name="Anna Garstka" userId="1102fb07907785e8" providerId="LiveId" clId="{8529EB1C-89AF-471F-9993-FE7990B32CBD}" dt="2024-03-13T17:54:57.138" v="2413" actId="20577"/>
          <ac:spMkLst>
            <pc:docMk/>
            <pc:sldMk cId="3671418030" sldId="258"/>
            <ac:spMk id="2" creationId="{6587D558-5792-4FF7-9111-65F4C874C61B}"/>
          </ac:spMkLst>
        </pc:spChg>
        <pc:spChg chg="mod">
          <ac:chgData name="Anna Garstka" userId="1102fb07907785e8" providerId="LiveId" clId="{8529EB1C-89AF-471F-9993-FE7990B32CBD}" dt="2024-03-15T15:58:31.547" v="3792" actId="207"/>
          <ac:spMkLst>
            <pc:docMk/>
            <pc:sldMk cId="3671418030" sldId="258"/>
            <ac:spMk id="3" creationId="{576FC602-D83F-41B2-AE0B-E9BF4B9D7335}"/>
          </ac:spMkLst>
        </pc:spChg>
        <pc:spChg chg="mod">
          <ac:chgData name="Anna Garstka" userId="1102fb07907785e8" providerId="LiveId" clId="{8529EB1C-89AF-471F-9993-FE7990B32CBD}" dt="2024-03-13T16:38:32.949" v="66" actId="1076"/>
          <ac:spMkLst>
            <pc:docMk/>
            <pc:sldMk cId="3671418030" sldId="258"/>
            <ac:spMk id="5" creationId="{79195BEB-A072-45D8-848D-E8CA744F9022}"/>
          </ac:spMkLst>
        </pc:spChg>
        <pc:spChg chg="mod">
          <ac:chgData name="Anna Garstka" userId="1102fb07907785e8" providerId="LiveId" clId="{8529EB1C-89AF-471F-9993-FE7990B32CBD}" dt="2024-03-13T16:42:58.702" v="96" actId="14100"/>
          <ac:spMkLst>
            <pc:docMk/>
            <pc:sldMk cId="3671418030" sldId="258"/>
            <ac:spMk id="6" creationId="{FE58025A-9737-434D-AE90-0CC9E7990286}"/>
          </ac:spMkLst>
        </pc:spChg>
        <pc:picChg chg="add mod">
          <ac:chgData name="Anna Garstka" userId="1102fb07907785e8" providerId="LiveId" clId="{8529EB1C-89AF-471F-9993-FE7990B32CBD}" dt="2024-03-15T16:02:08.818" v="3916" actId="14100"/>
          <ac:picMkLst>
            <pc:docMk/>
            <pc:sldMk cId="3671418030" sldId="258"/>
            <ac:picMk id="7" creationId="{E040EDEA-B9A7-F892-E2B8-46162DFF5CDB}"/>
          </ac:picMkLst>
        </pc:picChg>
      </pc:sldChg>
      <pc:sldChg chg="del">
        <pc:chgData name="Anna Garstka" userId="1102fb07907785e8" providerId="LiveId" clId="{8529EB1C-89AF-471F-9993-FE7990B32CBD}" dt="2024-03-13T16:43:57.571" v="103" actId="2696"/>
        <pc:sldMkLst>
          <pc:docMk/>
          <pc:sldMk cId="2211844236" sldId="261"/>
        </pc:sldMkLst>
      </pc:sldChg>
      <pc:sldChg chg="addSp modSp mod">
        <pc:chgData name="Anna Garstka" userId="1102fb07907785e8" providerId="LiveId" clId="{8529EB1C-89AF-471F-9993-FE7990B32CBD}" dt="2024-03-15T16:00:52.592" v="3902" actId="1076"/>
        <pc:sldMkLst>
          <pc:docMk/>
          <pc:sldMk cId="2532577142" sldId="262"/>
        </pc:sldMkLst>
        <pc:spChg chg="mod">
          <ac:chgData name="Anna Garstka" userId="1102fb07907785e8" providerId="LiveId" clId="{8529EB1C-89AF-471F-9993-FE7990B32CBD}" dt="2024-03-15T15:58:44.945" v="3802" actId="207"/>
          <ac:spMkLst>
            <pc:docMk/>
            <pc:sldMk cId="2532577142" sldId="262"/>
            <ac:spMk id="2" creationId="{A39B2A57-9893-4BCD-AA1A-122310BC6253}"/>
          </ac:spMkLst>
        </pc:spChg>
        <pc:spChg chg="mod">
          <ac:chgData name="Anna Garstka" userId="1102fb07907785e8" providerId="LiveId" clId="{8529EB1C-89AF-471F-9993-FE7990B32CBD}" dt="2024-03-13T18:31:00.794" v="3691" actId="20577"/>
          <ac:spMkLst>
            <pc:docMk/>
            <pc:sldMk cId="2532577142" sldId="262"/>
            <ac:spMk id="4" creationId="{1C507F06-C190-4897-A2E9-0AA8E6684053}"/>
          </ac:spMkLst>
        </pc:spChg>
        <pc:spChg chg="mod">
          <ac:chgData name="Anna Garstka" userId="1102fb07907785e8" providerId="LiveId" clId="{8529EB1C-89AF-471F-9993-FE7990B32CBD}" dt="2024-03-13T16:51:30.036" v="150" actId="14100"/>
          <ac:spMkLst>
            <pc:docMk/>
            <pc:sldMk cId="2532577142" sldId="262"/>
            <ac:spMk id="5" creationId="{AFCA1C1A-BC0A-4E81-82F8-5ACE20F863F6}"/>
          </ac:spMkLst>
        </pc:spChg>
        <pc:picChg chg="add mod">
          <ac:chgData name="Anna Garstka" userId="1102fb07907785e8" providerId="LiveId" clId="{8529EB1C-89AF-471F-9993-FE7990B32CBD}" dt="2024-03-15T16:00:52.592" v="3902" actId="1076"/>
          <ac:picMkLst>
            <pc:docMk/>
            <pc:sldMk cId="2532577142" sldId="262"/>
            <ac:picMk id="6" creationId="{0577B1AF-A46B-8974-F038-681E477A9E9C}"/>
          </ac:picMkLst>
        </pc:picChg>
        <pc:picChg chg="mod">
          <ac:chgData name="Anna Garstka" userId="1102fb07907785e8" providerId="LiveId" clId="{8529EB1C-89AF-471F-9993-FE7990B32CBD}" dt="2024-03-13T16:50:56.220" v="107" actId="14100"/>
          <ac:picMkLst>
            <pc:docMk/>
            <pc:sldMk cId="2532577142" sldId="262"/>
            <ac:picMk id="9" creationId="{71721CA4-A4DE-4064-A8E6-96148525225A}"/>
          </ac:picMkLst>
        </pc:picChg>
      </pc:sldChg>
      <pc:sldChg chg="addSp delSp modSp del mod">
        <pc:chgData name="Anna Garstka" userId="1102fb07907785e8" providerId="LiveId" clId="{8529EB1C-89AF-471F-9993-FE7990B32CBD}" dt="2024-03-13T17:50:30.832" v="2312" actId="2696"/>
        <pc:sldMkLst>
          <pc:docMk/>
          <pc:sldMk cId="4138966289" sldId="263"/>
        </pc:sldMkLst>
        <pc:spChg chg="mod">
          <ac:chgData name="Anna Garstka" userId="1102fb07907785e8" providerId="LiveId" clId="{8529EB1C-89AF-471F-9993-FE7990B32CBD}" dt="2024-03-13T17:48:20.680" v="2167" actId="122"/>
          <ac:spMkLst>
            <pc:docMk/>
            <pc:sldMk cId="4138966289" sldId="263"/>
            <ac:spMk id="2" creationId="{F845AB00-1C5C-4EB0-B93F-C03AB7A9BC6F}"/>
          </ac:spMkLst>
        </pc:spChg>
        <pc:spChg chg="mod">
          <ac:chgData name="Anna Garstka" userId="1102fb07907785e8" providerId="LiveId" clId="{8529EB1C-89AF-471F-9993-FE7990B32CBD}" dt="2024-03-13T17:50:25.512" v="2311" actId="20577"/>
          <ac:spMkLst>
            <pc:docMk/>
            <pc:sldMk cId="4138966289" sldId="263"/>
            <ac:spMk id="3" creationId="{E6ED2A0C-51B7-4C46-8FCB-2E66B0949EA3}"/>
          </ac:spMkLst>
        </pc:spChg>
        <pc:spChg chg="mod">
          <ac:chgData name="Anna Garstka" userId="1102fb07907785e8" providerId="LiveId" clId="{8529EB1C-89AF-471F-9993-FE7990B32CBD}" dt="2024-03-13T17:47:36.006" v="2161" actId="20577"/>
          <ac:spMkLst>
            <pc:docMk/>
            <pc:sldMk cId="4138966289" sldId="263"/>
            <ac:spMk id="5" creationId="{7401E5EB-604A-42B4-B9BC-979A2E90F535}"/>
          </ac:spMkLst>
        </pc:spChg>
        <pc:spChg chg="add del mod">
          <ac:chgData name="Anna Garstka" userId="1102fb07907785e8" providerId="LiveId" clId="{8529EB1C-89AF-471F-9993-FE7990B32CBD}" dt="2024-03-13T17:48:40.333" v="2169" actId="478"/>
          <ac:spMkLst>
            <pc:docMk/>
            <pc:sldMk cId="4138966289" sldId="263"/>
            <ac:spMk id="6" creationId="{A6997EEA-6AD5-3DDB-7BCC-390A3C1ECAA3}"/>
          </ac:spMkLst>
        </pc:spChg>
        <pc:spChg chg="add mod">
          <ac:chgData name="Anna Garstka" userId="1102fb07907785e8" providerId="LiveId" clId="{8529EB1C-89AF-471F-9993-FE7990B32CBD}" dt="2024-03-13T17:48:50.188" v="2170"/>
          <ac:spMkLst>
            <pc:docMk/>
            <pc:sldMk cId="4138966289" sldId="263"/>
            <ac:spMk id="7" creationId="{9AD8C7AB-077C-9989-F5FB-FFB98F09D2FD}"/>
          </ac:spMkLst>
        </pc:spChg>
      </pc:sldChg>
      <pc:sldChg chg="addSp modSp mod">
        <pc:chgData name="Anna Garstka" userId="1102fb07907785e8" providerId="LiveId" clId="{8529EB1C-89AF-471F-9993-FE7990B32CBD}" dt="2024-03-17T18:43:06.941" v="4910" actId="20577"/>
        <pc:sldMkLst>
          <pc:docMk/>
          <pc:sldMk cId="1923331524" sldId="264"/>
        </pc:sldMkLst>
        <pc:spChg chg="mod">
          <ac:chgData name="Anna Garstka" userId="1102fb07907785e8" providerId="LiveId" clId="{8529EB1C-89AF-471F-9993-FE7990B32CBD}" dt="2024-03-17T18:42:17.070" v="4893" actId="1076"/>
          <ac:spMkLst>
            <pc:docMk/>
            <pc:sldMk cId="1923331524" sldId="264"/>
            <ac:spMk id="2" creationId="{434AA4C6-BA7F-40BC-AD51-EFDDDBEA5A84}"/>
          </ac:spMkLst>
        </pc:spChg>
        <pc:spChg chg="add mod">
          <ac:chgData name="Anna Garstka" userId="1102fb07907785e8" providerId="LiveId" clId="{8529EB1C-89AF-471F-9993-FE7990B32CBD}" dt="2024-03-15T15:59:56.695" v="3896" actId="14100"/>
          <ac:spMkLst>
            <pc:docMk/>
            <pc:sldMk cId="1923331524" sldId="264"/>
            <ac:spMk id="3" creationId="{4D540CAF-882B-3BE0-94DF-5FDCA1B64391}"/>
          </ac:spMkLst>
        </pc:spChg>
        <pc:spChg chg="mod">
          <ac:chgData name="Anna Garstka" userId="1102fb07907785e8" providerId="LiveId" clId="{8529EB1C-89AF-471F-9993-FE7990B32CBD}" dt="2024-03-17T18:38:15.073" v="4693" actId="20577"/>
          <ac:spMkLst>
            <pc:docMk/>
            <pc:sldMk cId="1923331524" sldId="264"/>
            <ac:spMk id="4" creationId="{F155FC3B-DD33-4B9A-A5EB-A2301786CE4E}"/>
          </ac:spMkLst>
        </pc:spChg>
        <pc:spChg chg="add mod">
          <ac:chgData name="Anna Garstka" userId="1102fb07907785e8" providerId="LiveId" clId="{8529EB1C-89AF-471F-9993-FE7990B32CBD}" dt="2024-03-17T18:43:06.941" v="4910" actId="20577"/>
          <ac:spMkLst>
            <pc:docMk/>
            <pc:sldMk cId="1923331524" sldId="264"/>
            <ac:spMk id="6" creationId="{F253E997-C773-516E-0CB6-AF6B69FF6384}"/>
          </ac:spMkLst>
        </pc:spChg>
        <pc:picChg chg="add mod">
          <ac:chgData name="Anna Garstka" userId="1102fb07907785e8" providerId="LiveId" clId="{8529EB1C-89AF-471F-9993-FE7990B32CBD}" dt="2024-03-17T18:42:39.139" v="4894" actId="1076"/>
          <ac:picMkLst>
            <pc:docMk/>
            <pc:sldMk cId="1923331524" sldId="264"/>
            <ac:picMk id="5" creationId="{EA6338D3-4EF2-EF44-A94A-911942442DE9}"/>
          </ac:picMkLst>
        </pc:picChg>
      </pc:sldChg>
      <pc:sldChg chg="del">
        <pc:chgData name="Anna Garstka" userId="1102fb07907785e8" providerId="LiveId" clId="{8529EB1C-89AF-471F-9993-FE7990B32CBD}" dt="2024-03-13T18:30:08.089" v="3681" actId="2696"/>
        <pc:sldMkLst>
          <pc:docMk/>
          <pc:sldMk cId="59582380" sldId="265"/>
        </pc:sldMkLst>
      </pc:sldChg>
      <pc:sldChg chg="addSp delSp modSp new mod">
        <pc:chgData name="Anna Garstka" userId="1102fb07907785e8" providerId="LiveId" clId="{8529EB1C-89AF-471F-9993-FE7990B32CBD}" dt="2024-03-15T15:58:11.949" v="3782" actId="207"/>
        <pc:sldMkLst>
          <pc:docMk/>
          <pc:sldMk cId="459167269" sldId="266"/>
        </pc:sldMkLst>
        <pc:spChg chg="mod">
          <ac:chgData name="Anna Garstka" userId="1102fb07907785e8" providerId="LiveId" clId="{8529EB1C-89AF-471F-9993-FE7990B32CBD}" dt="2024-03-15T15:58:11.949" v="3782" actId="207"/>
          <ac:spMkLst>
            <pc:docMk/>
            <pc:sldMk cId="459167269" sldId="266"/>
            <ac:spMk id="2" creationId="{9C1FFF1F-9A1F-2B7D-0279-13878C7775E2}"/>
          </ac:spMkLst>
        </pc:spChg>
        <pc:spChg chg="mod">
          <ac:chgData name="Anna Garstka" userId="1102fb07907785e8" providerId="LiveId" clId="{8529EB1C-89AF-471F-9993-FE7990B32CBD}" dt="2024-03-13T17:02:16.686" v="669" actId="20577"/>
          <ac:spMkLst>
            <pc:docMk/>
            <pc:sldMk cId="459167269" sldId="266"/>
            <ac:spMk id="4" creationId="{8E77C3D9-A5F9-69A0-ED96-22B0DD2296E5}"/>
          </ac:spMkLst>
        </pc:spChg>
        <pc:spChg chg="del">
          <ac:chgData name="Anna Garstka" userId="1102fb07907785e8" providerId="LiveId" clId="{8529EB1C-89AF-471F-9993-FE7990B32CBD}" dt="2024-03-13T16:58:11.020" v="275" actId="931"/>
          <ac:spMkLst>
            <pc:docMk/>
            <pc:sldMk cId="459167269" sldId="266"/>
            <ac:spMk id="5" creationId="{1F89C563-D8A0-FC02-12E0-7EACDFC91E74}"/>
          </ac:spMkLst>
        </pc:spChg>
        <pc:spChg chg="mod">
          <ac:chgData name="Anna Garstka" userId="1102fb07907785e8" providerId="LiveId" clId="{8529EB1C-89AF-471F-9993-FE7990B32CBD}" dt="2024-03-13T17:03:53.964" v="730" actId="20577"/>
          <ac:spMkLst>
            <pc:docMk/>
            <pc:sldMk cId="459167269" sldId="266"/>
            <ac:spMk id="6" creationId="{ACD00C72-3134-8DAD-D289-14D33ED664FF}"/>
          </ac:spMkLst>
        </pc:spChg>
        <pc:picChg chg="add mod">
          <ac:chgData name="Anna Garstka" userId="1102fb07907785e8" providerId="LiveId" clId="{8529EB1C-89AF-471F-9993-FE7990B32CBD}" dt="2024-03-15T15:57:53.553" v="3780" actId="1076"/>
          <ac:picMkLst>
            <pc:docMk/>
            <pc:sldMk cId="459167269" sldId="266"/>
            <ac:picMk id="5" creationId="{E46C2F22-E43C-77EC-9852-3215BF23DEDC}"/>
          </ac:picMkLst>
        </pc:picChg>
        <pc:picChg chg="add mod">
          <ac:chgData name="Anna Garstka" userId="1102fb07907785e8" providerId="LiveId" clId="{8529EB1C-89AF-471F-9993-FE7990B32CBD}" dt="2024-03-13T16:58:18.186" v="277" actId="14100"/>
          <ac:picMkLst>
            <pc:docMk/>
            <pc:sldMk cId="459167269" sldId="266"/>
            <ac:picMk id="8" creationId="{B4A6F800-327A-9334-8484-FC6408E7FEB8}"/>
          </ac:picMkLst>
        </pc:picChg>
      </pc:sldChg>
      <pc:sldChg chg="addSp delSp modSp new mod">
        <pc:chgData name="Anna Garstka" userId="1102fb07907785e8" providerId="LiveId" clId="{8529EB1C-89AF-471F-9993-FE7990B32CBD}" dt="2024-03-15T15:55:59.763" v="3769"/>
        <pc:sldMkLst>
          <pc:docMk/>
          <pc:sldMk cId="3693424316" sldId="267"/>
        </pc:sldMkLst>
        <pc:spChg chg="mod">
          <ac:chgData name="Anna Garstka" userId="1102fb07907785e8" providerId="LiveId" clId="{8529EB1C-89AF-471F-9993-FE7990B32CBD}" dt="2024-03-13T17:13:44.854" v="1010" actId="20577"/>
          <ac:spMkLst>
            <pc:docMk/>
            <pc:sldMk cId="3693424316" sldId="267"/>
            <ac:spMk id="4" creationId="{EA378A6B-F356-3857-212B-09825F472BB1}"/>
          </ac:spMkLst>
        </pc:spChg>
        <pc:spChg chg="del">
          <ac:chgData name="Anna Garstka" userId="1102fb07907785e8" providerId="LiveId" clId="{8529EB1C-89AF-471F-9993-FE7990B32CBD}" dt="2024-03-13T17:12:00.581" v="945" actId="931"/>
          <ac:spMkLst>
            <pc:docMk/>
            <pc:sldMk cId="3693424316" sldId="267"/>
            <ac:spMk id="5" creationId="{2BF90E75-B87D-1EDA-0F02-226426667362}"/>
          </ac:spMkLst>
        </pc:spChg>
        <pc:spChg chg="mod">
          <ac:chgData name="Anna Garstka" userId="1102fb07907785e8" providerId="LiveId" clId="{8529EB1C-89AF-471F-9993-FE7990B32CBD}" dt="2024-03-13T17:06:29.220" v="859" actId="20577"/>
          <ac:spMkLst>
            <pc:docMk/>
            <pc:sldMk cId="3693424316" sldId="267"/>
            <ac:spMk id="6" creationId="{CB291977-0F36-ED0A-9B93-564010BF3261}"/>
          </ac:spMkLst>
        </pc:spChg>
        <pc:picChg chg="add mod">
          <ac:chgData name="Anna Garstka" userId="1102fb07907785e8" providerId="LiveId" clId="{8529EB1C-89AF-471F-9993-FE7990B32CBD}" dt="2024-03-15T15:55:59.763" v="3769"/>
          <ac:picMkLst>
            <pc:docMk/>
            <pc:sldMk cId="3693424316" sldId="267"/>
            <ac:picMk id="5" creationId="{C28F7C23-543C-A5F2-6635-42D3560B25FB}"/>
          </ac:picMkLst>
        </pc:picChg>
        <pc:picChg chg="add mod">
          <ac:chgData name="Anna Garstka" userId="1102fb07907785e8" providerId="LiveId" clId="{8529EB1C-89AF-471F-9993-FE7990B32CBD}" dt="2024-03-13T17:13:10.459" v="950" actId="14100"/>
          <ac:picMkLst>
            <pc:docMk/>
            <pc:sldMk cId="3693424316" sldId="267"/>
            <ac:picMk id="8" creationId="{525EF37B-E41D-71FF-2353-1D194484FC83}"/>
          </ac:picMkLst>
        </pc:picChg>
      </pc:sldChg>
      <pc:sldChg chg="addSp delSp modSp new mod">
        <pc:chgData name="Anna Garstka" userId="1102fb07907785e8" providerId="LiveId" clId="{8529EB1C-89AF-471F-9993-FE7990B32CBD}" dt="2024-03-15T15:59:10.465" v="3828" actId="207"/>
        <pc:sldMkLst>
          <pc:docMk/>
          <pc:sldMk cId="2566967894" sldId="268"/>
        </pc:sldMkLst>
        <pc:spChg chg="mod">
          <ac:chgData name="Anna Garstka" userId="1102fb07907785e8" providerId="LiveId" clId="{8529EB1C-89AF-471F-9993-FE7990B32CBD}" dt="2024-03-15T15:59:10.465" v="3828" actId="207"/>
          <ac:spMkLst>
            <pc:docMk/>
            <pc:sldMk cId="2566967894" sldId="268"/>
            <ac:spMk id="2" creationId="{4B94A876-AD11-71CE-0BDE-B3C6CE9BBCFA}"/>
          </ac:spMkLst>
        </pc:spChg>
        <pc:spChg chg="mod">
          <ac:chgData name="Anna Garstka" userId="1102fb07907785e8" providerId="LiveId" clId="{8529EB1C-89AF-471F-9993-FE7990B32CBD}" dt="2024-03-13T17:57:08.993" v="2484" actId="20577"/>
          <ac:spMkLst>
            <pc:docMk/>
            <pc:sldMk cId="2566967894" sldId="268"/>
            <ac:spMk id="4" creationId="{287B8986-2D90-04D8-85A9-EA05BCA74F3A}"/>
          </ac:spMkLst>
        </pc:spChg>
        <pc:spChg chg="del">
          <ac:chgData name="Anna Garstka" userId="1102fb07907785e8" providerId="LiveId" clId="{8529EB1C-89AF-471F-9993-FE7990B32CBD}" dt="2024-03-13T17:21:13.166" v="1178" actId="931"/>
          <ac:spMkLst>
            <pc:docMk/>
            <pc:sldMk cId="2566967894" sldId="268"/>
            <ac:spMk id="5" creationId="{6417E7A5-5C88-4720-17AE-DAAEE5EAC457}"/>
          </ac:spMkLst>
        </pc:spChg>
        <pc:spChg chg="mod">
          <ac:chgData name="Anna Garstka" userId="1102fb07907785e8" providerId="LiveId" clId="{8529EB1C-89AF-471F-9993-FE7990B32CBD}" dt="2024-03-13T17:21:26.450" v="1182" actId="122"/>
          <ac:spMkLst>
            <pc:docMk/>
            <pc:sldMk cId="2566967894" sldId="268"/>
            <ac:spMk id="6" creationId="{A96EB2C6-107F-7C89-A0AB-ABAAD76D22A0}"/>
          </ac:spMkLst>
        </pc:spChg>
        <pc:picChg chg="add mod">
          <ac:chgData name="Anna Garstka" userId="1102fb07907785e8" providerId="LiveId" clId="{8529EB1C-89AF-471F-9993-FE7990B32CBD}" dt="2024-03-15T15:56:05.781" v="3770"/>
          <ac:picMkLst>
            <pc:docMk/>
            <pc:sldMk cId="2566967894" sldId="268"/>
            <ac:picMk id="5" creationId="{7BB0D1D6-FD5C-52F9-088D-1A6D506E5498}"/>
          </ac:picMkLst>
        </pc:picChg>
        <pc:picChg chg="add mod">
          <ac:chgData name="Anna Garstka" userId="1102fb07907785e8" providerId="LiveId" clId="{8529EB1C-89AF-471F-9993-FE7990B32CBD}" dt="2024-03-13T17:21:17.150" v="1181" actId="14100"/>
          <ac:picMkLst>
            <pc:docMk/>
            <pc:sldMk cId="2566967894" sldId="268"/>
            <ac:picMk id="8" creationId="{9FDC529A-1586-5DBA-1F4D-CFF18C3434D9}"/>
          </ac:picMkLst>
        </pc:picChg>
      </pc:sldChg>
      <pc:sldChg chg="addSp delSp modSp new mod">
        <pc:chgData name="Anna Garstka" userId="1102fb07907785e8" providerId="LiveId" clId="{8529EB1C-89AF-471F-9993-FE7990B32CBD}" dt="2024-03-15T15:56:15.766" v="3771"/>
        <pc:sldMkLst>
          <pc:docMk/>
          <pc:sldMk cId="3255348291" sldId="269"/>
        </pc:sldMkLst>
        <pc:spChg chg="mod">
          <ac:chgData name="Anna Garstka" userId="1102fb07907785e8" providerId="LiveId" clId="{8529EB1C-89AF-471F-9993-FE7990B32CBD}" dt="2024-03-13T17:58:07.076" v="2549" actId="20577"/>
          <ac:spMkLst>
            <pc:docMk/>
            <pc:sldMk cId="3255348291" sldId="269"/>
            <ac:spMk id="4" creationId="{4FBB94C4-7D39-4F70-44C8-86D7E92711DC}"/>
          </ac:spMkLst>
        </pc:spChg>
        <pc:spChg chg="del">
          <ac:chgData name="Anna Garstka" userId="1102fb07907785e8" providerId="LiveId" clId="{8529EB1C-89AF-471F-9993-FE7990B32CBD}" dt="2024-03-13T17:26:42.246" v="1536" actId="931"/>
          <ac:spMkLst>
            <pc:docMk/>
            <pc:sldMk cId="3255348291" sldId="269"/>
            <ac:spMk id="5" creationId="{2E9DE195-2A89-ED17-A53D-FC82F2D5C8DB}"/>
          </ac:spMkLst>
        </pc:spChg>
        <pc:spChg chg="mod">
          <ac:chgData name="Anna Garstka" userId="1102fb07907785e8" providerId="LiveId" clId="{8529EB1C-89AF-471F-9993-FE7990B32CBD}" dt="2024-03-13T17:22:46.158" v="1205" actId="122"/>
          <ac:spMkLst>
            <pc:docMk/>
            <pc:sldMk cId="3255348291" sldId="269"/>
            <ac:spMk id="6" creationId="{5E76DD8C-4F63-1658-EEEE-B8DB6BCA64FB}"/>
          </ac:spMkLst>
        </pc:spChg>
        <pc:picChg chg="add mod">
          <ac:chgData name="Anna Garstka" userId="1102fb07907785e8" providerId="LiveId" clId="{8529EB1C-89AF-471F-9993-FE7990B32CBD}" dt="2024-03-15T15:56:15.766" v="3771"/>
          <ac:picMkLst>
            <pc:docMk/>
            <pc:sldMk cId="3255348291" sldId="269"/>
            <ac:picMk id="5" creationId="{23A7FE4B-E6F0-8953-6592-B7ADA2CDFD57}"/>
          </ac:picMkLst>
        </pc:picChg>
        <pc:picChg chg="add mod">
          <ac:chgData name="Anna Garstka" userId="1102fb07907785e8" providerId="LiveId" clId="{8529EB1C-89AF-471F-9993-FE7990B32CBD}" dt="2024-03-13T17:36:36.716" v="1916" actId="14826"/>
          <ac:picMkLst>
            <pc:docMk/>
            <pc:sldMk cId="3255348291" sldId="269"/>
            <ac:picMk id="8" creationId="{1D233E85-CFD4-1323-97DC-AC4A8FCC73EA}"/>
          </ac:picMkLst>
        </pc:picChg>
      </pc:sldChg>
      <pc:sldChg chg="addSp delSp modSp new mod">
        <pc:chgData name="Anna Garstka" userId="1102fb07907785e8" providerId="LiveId" clId="{8529EB1C-89AF-471F-9993-FE7990B32CBD}" dt="2024-03-15T18:06:26.184" v="4594" actId="21"/>
        <pc:sldMkLst>
          <pc:docMk/>
          <pc:sldMk cId="1115104925" sldId="270"/>
        </pc:sldMkLst>
        <pc:spChg chg="mod">
          <ac:chgData name="Anna Garstka" userId="1102fb07907785e8" providerId="LiveId" clId="{8529EB1C-89AF-471F-9993-FE7990B32CBD}" dt="2024-03-13T17:32:44.797" v="1910" actId="20577"/>
          <ac:spMkLst>
            <pc:docMk/>
            <pc:sldMk cId="1115104925" sldId="270"/>
            <ac:spMk id="4" creationId="{1B640A72-0A10-FFA4-7D8A-196BC9B6A56A}"/>
          </ac:spMkLst>
        </pc:spChg>
        <pc:spChg chg="del">
          <ac:chgData name="Anna Garstka" userId="1102fb07907785e8" providerId="LiveId" clId="{8529EB1C-89AF-471F-9993-FE7990B32CBD}" dt="2024-03-13T17:33:15.620" v="1911" actId="931"/>
          <ac:spMkLst>
            <pc:docMk/>
            <pc:sldMk cId="1115104925" sldId="270"/>
            <ac:spMk id="5" creationId="{933C4410-FFD4-1507-BB74-D013E471810E}"/>
          </ac:spMkLst>
        </pc:spChg>
        <pc:spChg chg="mod">
          <ac:chgData name="Anna Garstka" userId="1102fb07907785e8" providerId="LiveId" clId="{8529EB1C-89AF-471F-9993-FE7990B32CBD}" dt="2024-03-13T17:29:02.443" v="1625" actId="20577"/>
          <ac:spMkLst>
            <pc:docMk/>
            <pc:sldMk cId="1115104925" sldId="270"/>
            <ac:spMk id="6" creationId="{56A6A10F-EFBB-8323-F4EE-E7ED19F5E3D5}"/>
          </ac:spMkLst>
        </pc:spChg>
        <pc:picChg chg="add mod">
          <ac:chgData name="Anna Garstka" userId="1102fb07907785e8" providerId="LiveId" clId="{8529EB1C-89AF-471F-9993-FE7990B32CBD}" dt="2024-03-15T15:56:24.323" v="3772"/>
          <ac:picMkLst>
            <pc:docMk/>
            <pc:sldMk cId="1115104925" sldId="270"/>
            <ac:picMk id="5" creationId="{267C701C-B0AF-285F-D090-B7E41ED01018}"/>
          </ac:picMkLst>
        </pc:picChg>
        <pc:picChg chg="add mod">
          <ac:chgData name="Anna Garstka" userId="1102fb07907785e8" providerId="LiveId" clId="{8529EB1C-89AF-471F-9993-FE7990B32CBD}" dt="2024-03-13T17:33:20.114" v="1914" actId="14100"/>
          <ac:picMkLst>
            <pc:docMk/>
            <pc:sldMk cId="1115104925" sldId="270"/>
            <ac:picMk id="8" creationId="{9194ED95-AFA3-43D0-85D4-BCADCB832FC1}"/>
          </ac:picMkLst>
        </pc:picChg>
        <pc:picChg chg="add del mod">
          <ac:chgData name="Anna Garstka" userId="1102fb07907785e8" providerId="LiveId" clId="{8529EB1C-89AF-471F-9993-FE7990B32CBD}" dt="2024-03-15T18:06:26.184" v="4594" actId="21"/>
          <ac:picMkLst>
            <pc:docMk/>
            <pc:sldMk cId="1115104925" sldId="270"/>
            <ac:picMk id="9" creationId="{6E3E81A4-EE30-C8BF-D533-3DCCDB8E1D6A}"/>
          </ac:picMkLst>
        </pc:picChg>
      </pc:sldChg>
      <pc:sldChg chg="addSp delSp modSp new mod">
        <pc:chgData name="Anna Garstka" userId="1102fb07907785e8" providerId="LiveId" clId="{8529EB1C-89AF-471F-9993-FE7990B32CBD}" dt="2024-03-15T15:56:31.670" v="3773"/>
        <pc:sldMkLst>
          <pc:docMk/>
          <pc:sldMk cId="3012402712" sldId="271"/>
        </pc:sldMkLst>
        <pc:spChg chg="mod">
          <ac:chgData name="Anna Garstka" userId="1102fb07907785e8" providerId="LiveId" clId="{8529EB1C-89AF-471F-9993-FE7990B32CBD}" dt="2024-03-13T17:59:01.024" v="2586" actId="122"/>
          <ac:spMkLst>
            <pc:docMk/>
            <pc:sldMk cId="3012402712" sldId="271"/>
            <ac:spMk id="4" creationId="{B3C7244A-D64A-910B-84D9-60F987DCB1F4}"/>
          </ac:spMkLst>
        </pc:spChg>
        <pc:spChg chg="del">
          <ac:chgData name="Anna Garstka" userId="1102fb07907785e8" providerId="LiveId" clId="{8529EB1C-89AF-471F-9993-FE7990B32CBD}" dt="2024-03-13T17:40:50.952" v="2083" actId="931"/>
          <ac:spMkLst>
            <pc:docMk/>
            <pc:sldMk cId="3012402712" sldId="271"/>
            <ac:spMk id="5" creationId="{DB7F543F-16B3-30B5-0430-354F3751FB4C}"/>
          </ac:spMkLst>
        </pc:spChg>
        <pc:spChg chg="mod">
          <ac:chgData name="Anna Garstka" userId="1102fb07907785e8" providerId="LiveId" clId="{8529EB1C-89AF-471F-9993-FE7990B32CBD}" dt="2024-03-13T17:43:57.285" v="2096" actId="20577"/>
          <ac:spMkLst>
            <pc:docMk/>
            <pc:sldMk cId="3012402712" sldId="271"/>
            <ac:spMk id="6" creationId="{407879DA-777A-A3B2-B09E-22193D52EA10}"/>
          </ac:spMkLst>
        </pc:spChg>
        <pc:picChg chg="add mod">
          <ac:chgData name="Anna Garstka" userId="1102fb07907785e8" providerId="LiveId" clId="{8529EB1C-89AF-471F-9993-FE7990B32CBD}" dt="2024-03-15T15:56:31.670" v="3773"/>
          <ac:picMkLst>
            <pc:docMk/>
            <pc:sldMk cId="3012402712" sldId="271"/>
            <ac:picMk id="5" creationId="{88C26E82-AE48-76C5-49D9-40F75AC74829}"/>
          </ac:picMkLst>
        </pc:picChg>
        <pc:picChg chg="add mod">
          <ac:chgData name="Anna Garstka" userId="1102fb07907785e8" providerId="LiveId" clId="{8529EB1C-89AF-471F-9993-FE7990B32CBD}" dt="2024-03-13T17:40:57.524" v="2086" actId="14100"/>
          <ac:picMkLst>
            <pc:docMk/>
            <pc:sldMk cId="3012402712" sldId="271"/>
            <ac:picMk id="8" creationId="{C0BFAA02-C6E8-1869-C3E8-7174C235FB69}"/>
          </ac:picMkLst>
        </pc:picChg>
      </pc:sldChg>
      <pc:sldChg chg="addSp delSp modSp new mod">
        <pc:chgData name="Anna Garstka" userId="1102fb07907785e8" providerId="LiveId" clId="{8529EB1C-89AF-471F-9993-FE7990B32CBD}" dt="2024-03-15T17:24:44.814" v="4445" actId="1076"/>
        <pc:sldMkLst>
          <pc:docMk/>
          <pc:sldMk cId="1735966261" sldId="272"/>
        </pc:sldMkLst>
        <pc:spChg chg="mod">
          <ac:chgData name="Anna Garstka" userId="1102fb07907785e8" providerId="LiveId" clId="{8529EB1C-89AF-471F-9993-FE7990B32CBD}" dt="2024-03-13T18:25:08.644" v="3402" actId="207"/>
          <ac:spMkLst>
            <pc:docMk/>
            <pc:sldMk cId="1735966261" sldId="272"/>
            <ac:spMk id="2" creationId="{E2000EAA-8DD6-EA78-9572-1A6BF7486EEA}"/>
          </ac:spMkLst>
        </pc:spChg>
        <pc:spChg chg="mod">
          <ac:chgData name="Anna Garstka" userId="1102fb07907785e8" providerId="LiveId" clId="{8529EB1C-89AF-471F-9993-FE7990B32CBD}" dt="2024-03-15T17:22:33.642" v="4432" actId="1076"/>
          <ac:spMkLst>
            <pc:docMk/>
            <pc:sldMk cId="1735966261" sldId="272"/>
            <ac:spMk id="4" creationId="{D9129DDF-A516-1380-8414-683208080604}"/>
          </ac:spMkLst>
        </pc:spChg>
        <pc:spChg chg="del">
          <ac:chgData name="Anna Garstka" userId="1102fb07907785e8" providerId="LiveId" clId="{8529EB1C-89AF-471F-9993-FE7990B32CBD}" dt="2024-03-13T18:02:22.779" v="2624" actId="931"/>
          <ac:spMkLst>
            <pc:docMk/>
            <pc:sldMk cId="1735966261" sldId="272"/>
            <ac:spMk id="5" creationId="{C70A4687-19BA-CFFF-DBFF-2E21BDC71ADC}"/>
          </ac:spMkLst>
        </pc:spChg>
        <pc:spChg chg="mod">
          <ac:chgData name="Anna Garstka" userId="1102fb07907785e8" providerId="LiveId" clId="{8529EB1C-89AF-471F-9993-FE7990B32CBD}" dt="2024-03-13T18:00:25.274" v="2623" actId="255"/>
          <ac:spMkLst>
            <pc:docMk/>
            <pc:sldMk cId="1735966261" sldId="272"/>
            <ac:spMk id="6" creationId="{79F430D6-A7F8-9479-8452-25583FBB23CF}"/>
          </ac:spMkLst>
        </pc:spChg>
        <pc:spChg chg="add del mod">
          <ac:chgData name="Anna Garstka" userId="1102fb07907785e8" providerId="LiveId" clId="{8529EB1C-89AF-471F-9993-FE7990B32CBD}" dt="2024-03-13T18:09:23.596" v="2766" actId="478"/>
          <ac:spMkLst>
            <pc:docMk/>
            <pc:sldMk cId="1735966261" sldId="272"/>
            <ac:spMk id="11" creationId="{449FF4D1-F60B-4B65-F986-3BF5A0CFBE69}"/>
          </ac:spMkLst>
        </pc:spChg>
        <pc:spChg chg="add mod">
          <ac:chgData name="Anna Garstka" userId="1102fb07907785e8" providerId="LiveId" clId="{8529EB1C-89AF-471F-9993-FE7990B32CBD}" dt="2024-03-15T17:22:26.127" v="4430" actId="1076"/>
          <ac:spMkLst>
            <pc:docMk/>
            <pc:sldMk cId="1735966261" sldId="272"/>
            <ac:spMk id="12" creationId="{92F08717-DD0B-C83C-F27F-359382990298}"/>
          </ac:spMkLst>
        </pc:spChg>
        <pc:spChg chg="add mod">
          <ac:chgData name="Anna Garstka" userId="1102fb07907785e8" providerId="LiveId" clId="{8529EB1C-89AF-471F-9993-FE7990B32CBD}" dt="2024-03-15T17:20:38.767" v="4420" actId="27636"/>
          <ac:spMkLst>
            <pc:docMk/>
            <pc:sldMk cId="1735966261" sldId="272"/>
            <ac:spMk id="13" creationId="{2D678CBC-01F8-E989-E3D0-E70A7A388562}"/>
          </ac:spMkLst>
        </pc:spChg>
        <pc:spChg chg="add del mod">
          <ac:chgData name="Anna Garstka" userId="1102fb07907785e8" providerId="LiveId" clId="{8529EB1C-89AF-471F-9993-FE7990B32CBD}" dt="2024-03-15T17:21:19.133" v="4423" actId="478"/>
          <ac:spMkLst>
            <pc:docMk/>
            <pc:sldMk cId="1735966261" sldId="272"/>
            <ac:spMk id="14" creationId="{A6AC029F-9100-5A6A-7760-1906179A549C}"/>
          </ac:spMkLst>
        </pc:spChg>
        <pc:spChg chg="add del mod">
          <ac:chgData name="Anna Garstka" userId="1102fb07907785e8" providerId="LiveId" clId="{8529EB1C-89AF-471F-9993-FE7990B32CBD}" dt="2024-03-15T17:21:14.321" v="4422" actId="478"/>
          <ac:spMkLst>
            <pc:docMk/>
            <pc:sldMk cId="1735966261" sldId="272"/>
            <ac:spMk id="15" creationId="{0AAC32A4-C2E3-52D4-90A1-0A4B45E8BDAD}"/>
          </ac:spMkLst>
        </pc:spChg>
        <pc:spChg chg="add del mod">
          <ac:chgData name="Anna Garstka" userId="1102fb07907785e8" providerId="LiveId" clId="{8529EB1C-89AF-471F-9993-FE7990B32CBD}" dt="2024-03-15T17:21:21.883" v="4424" actId="478"/>
          <ac:spMkLst>
            <pc:docMk/>
            <pc:sldMk cId="1735966261" sldId="272"/>
            <ac:spMk id="16" creationId="{D81D8616-B7F7-E342-F5CF-D677BF4ACFC7}"/>
          </ac:spMkLst>
        </pc:spChg>
        <pc:spChg chg="add del mod">
          <ac:chgData name="Anna Garstka" userId="1102fb07907785e8" providerId="LiveId" clId="{8529EB1C-89AF-471F-9993-FE7990B32CBD}" dt="2024-03-15T17:21:10.882" v="4421" actId="478"/>
          <ac:spMkLst>
            <pc:docMk/>
            <pc:sldMk cId="1735966261" sldId="272"/>
            <ac:spMk id="17" creationId="{B14A2FEE-D9BC-6BCA-E362-EA2BB70183AC}"/>
          </ac:spMkLst>
        </pc:spChg>
        <pc:spChg chg="add del mod">
          <ac:chgData name="Anna Garstka" userId="1102fb07907785e8" providerId="LiveId" clId="{8529EB1C-89AF-471F-9993-FE7990B32CBD}" dt="2024-03-15T17:11:14.730" v="4378" actId="21"/>
          <ac:spMkLst>
            <pc:docMk/>
            <pc:sldMk cId="1735966261" sldId="272"/>
            <ac:spMk id="19" creationId="{811A1771-BFEF-124E-1A96-C13A12F583EE}"/>
          </ac:spMkLst>
        </pc:spChg>
        <pc:picChg chg="add mod">
          <ac:chgData name="Anna Garstka" userId="1102fb07907785e8" providerId="LiveId" clId="{8529EB1C-89AF-471F-9993-FE7990B32CBD}" dt="2024-03-15T16:02:52.291" v="3918" actId="1076"/>
          <ac:picMkLst>
            <pc:docMk/>
            <pc:sldMk cId="1735966261" sldId="272"/>
            <ac:picMk id="5" creationId="{5CD3907D-0C07-84AF-C545-CA5137DD33A0}"/>
          </ac:picMkLst>
        </pc:picChg>
        <pc:picChg chg="add del mod">
          <ac:chgData name="Anna Garstka" userId="1102fb07907785e8" providerId="LiveId" clId="{8529EB1C-89AF-471F-9993-FE7990B32CBD}" dt="2024-03-15T17:08:05.617" v="4288" actId="478"/>
          <ac:picMkLst>
            <pc:docMk/>
            <pc:sldMk cId="1735966261" sldId="272"/>
            <ac:picMk id="8" creationId="{1FEEA52A-76D1-66A4-352F-B3DD9A095466}"/>
          </ac:picMkLst>
        </pc:picChg>
        <pc:picChg chg="add del mod">
          <ac:chgData name="Anna Garstka" userId="1102fb07907785e8" providerId="LiveId" clId="{8529EB1C-89AF-471F-9993-FE7990B32CBD}" dt="2024-03-15T17:01:40.217" v="4264" actId="21"/>
          <ac:picMkLst>
            <pc:docMk/>
            <pc:sldMk cId="1735966261" sldId="272"/>
            <ac:picMk id="9" creationId="{5E7904A8-7B88-BEC0-89C9-619A32F25881}"/>
          </ac:picMkLst>
        </pc:picChg>
        <pc:picChg chg="add del mod">
          <ac:chgData name="Anna Garstka" userId="1102fb07907785e8" providerId="LiveId" clId="{8529EB1C-89AF-471F-9993-FE7990B32CBD}" dt="2024-03-13T18:08:20.572" v="2760" actId="478"/>
          <ac:picMkLst>
            <pc:docMk/>
            <pc:sldMk cId="1735966261" sldId="272"/>
            <ac:picMk id="10" creationId="{B582B6D7-08DC-69E4-0D4F-B2D7FD257DE8}"/>
          </ac:picMkLst>
        </pc:picChg>
        <pc:picChg chg="add mod">
          <ac:chgData name="Anna Garstka" userId="1102fb07907785e8" providerId="LiveId" clId="{8529EB1C-89AF-471F-9993-FE7990B32CBD}" dt="2024-03-15T17:22:37.942" v="4433" actId="1076"/>
          <ac:picMkLst>
            <pc:docMk/>
            <pc:sldMk cId="1735966261" sldId="272"/>
            <ac:picMk id="11" creationId="{451F9FAD-F892-C0B1-4DC1-6D20D1A2BB98}"/>
          </ac:picMkLst>
        </pc:picChg>
        <pc:picChg chg="add del mod">
          <ac:chgData name="Anna Garstka" userId="1102fb07907785e8" providerId="LiveId" clId="{8529EB1C-89AF-471F-9993-FE7990B32CBD}" dt="2024-03-15T17:12:09.318" v="4388" actId="21"/>
          <ac:picMkLst>
            <pc:docMk/>
            <pc:sldMk cId="1735966261" sldId="272"/>
            <ac:picMk id="21" creationId="{1B3A5E0A-F92A-9BD1-7D0A-CEE059A6A836}"/>
          </ac:picMkLst>
        </pc:picChg>
        <pc:picChg chg="add mod">
          <ac:chgData name="Anna Garstka" userId="1102fb07907785e8" providerId="LiveId" clId="{8529EB1C-89AF-471F-9993-FE7990B32CBD}" dt="2024-03-15T17:22:29.217" v="4431" actId="1076"/>
          <ac:picMkLst>
            <pc:docMk/>
            <pc:sldMk cId="1735966261" sldId="272"/>
            <ac:picMk id="23" creationId="{E1DC96FF-98E9-9C6F-36EF-EB776985ECFF}"/>
          </ac:picMkLst>
        </pc:picChg>
        <pc:picChg chg="add del mod">
          <ac:chgData name="Anna Garstka" userId="1102fb07907785e8" providerId="LiveId" clId="{8529EB1C-89AF-471F-9993-FE7990B32CBD}" dt="2024-03-15T17:19:52.863" v="4414" actId="21"/>
          <ac:picMkLst>
            <pc:docMk/>
            <pc:sldMk cId="1735966261" sldId="272"/>
            <ac:picMk id="25" creationId="{07C8ABF9-BC6A-3A9F-2A68-A462D7AF56A3}"/>
          </ac:picMkLst>
        </pc:picChg>
        <pc:picChg chg="add mod">
          <ac:chgData name="Anna Garstka" userId="1102fb07907785e8" providerId="LiveId" clId="{8529EB1C-89AF-471F-9993-FE7990B32CBD}" dt="2024-03-15T17:20:32.484" v="4418" actId="1076"/>
          <ac:picMkLst>
            <pc:docMk/>
            <pc:sldMk cId="1735966261" sldId="272"/>
            <ac:picMk id="27" creationId="{A5C533CE-80D5-741F-DF4B-FB4E02E20AF2}"/>
          </ac:picMkLst>
        </pc:picChg>
        <pc:picChg chg="add del mod">
          <ac:chgData name="Anna Garstka" userId="1102fb07907785e8" providerId="LiveId" clId="{8529EB1C-89AF-471F-9993-FE7990B32CBD}" dt="2024-03-15T17:23:07.460" v="4438" actId="21"/>
          <ac:picMkLst>
            <pc:docMk/>
            <pc:sldMk cId="1735966261" sldId="272"/>
            <ac:picMk id="28" creationId="{1AE9C028-94ED-746C-7F56-63F31499D007}"/>
          </ac:picMkLst>
        </pc:picChg>
        <pc:picChg chg="add mod">
          <ac:chgData name="Anna Garstka" userId="1102fb07907785e8" providerId="LiveId" clId="{8529EB1C-89AF-471F-9993-FE7990B32CBD}" dt="2024-03-15T17:24:44.814" v="4445" actId="1076"/>
          <ac:picMkLst>
            <pc:docMk/>
            <pc:sldMk cId="1735966261" sldId="272"/>
            <ac:picMk id="30" creationId="{EA55D6D4-B116-2D92-B930-21C235D86AEE}"/>
          </ac:picMkLst>
        </pc:picChg>
      </pc:sldChg>
      <pc:sldChg chg="modSp new del mod">
        <pc:chgData name="Anna Garstka" userId="1102fb07907785e8" providerId="LiveId" clId="{8529EB1C-89AF-471F-9993-FE7990B32CBD}" dt="2024-03-13T17:46:33.422" v="2126" actId="2696"/>
        <pc:sldMkLst>
          <pc:docMk/>
          <pc:sldMk cId="2209028845" sldId="272"/>
        </pc:sldMkLst>
        <pc:spChg chg="mod">
          <ac:chgData name="Anna Garstka" userId="1102fb07907785e8" providerId="LiveId" clId="{8529EB1C-89AF-471F-9993-FE7990B32CBD}" dt="2024-03-13T17:44:19.982" v="2125" actId="14100"/>
          <ac:spMkLst>
            <pc:docMk/>
            <pc:sldMk cId="2209028845" sldId="272"/>
            <ac:spMk id="6" creationId="{193C9820-07FB-D397-D641-9E7EBB6D2A5D}"/>
          </ac:spMkLst>
        </pc:spChg>
      </pc:sldChg>
      <pc:sldChg chg="addSp delSp modSp new mod">
        <pc:chgData name="Anna Garstka" userId="1102fb07907785e8" providerId="LiveId" clId="{8529EB1C-89AF-471F-9993-FE7990B32CBD}" dt="2024-03-15T18:20:00.124" v="4691" actId="20577"/>
        <pc:sldMkLst>
          <pc:docMk/>
          <pc:sldMk cId="2971095763" sldId="273"/>
        </pc:sldMkLst>
        <pc:spChg chg="mod ord">
          <ac:chgData name="Anna Garstka" userId="1102fb07907785e8" providerId="LiveId" clId="{8529EB1C-89AF-471F-9993-FE7990B32CBD}" dt="2024-03-15T16:46:55.448" v="4188" actId="1076"/>
          <ac:spMkLst>
            <pc:docMk/>
            <pc:sldMk cId="2971095763" sldId="273"/>
            <ac:spMk id="2" creationId="{B7F548AC-149B-91EA-1BDE-232BAF3DA386}"/>
          </ac:spMkLst>
        </pc:spChg>
        <pc:spChg chg="del mod">
          <ac:chgData name="Anna Garstka" userId="1102fb07907785e8" providerId="LiveId" clId="{8529EB1C-89AF-471F-9993-FE7990B32CBD}" dt="2024-03-15T16:21:03.324" v="3945" actId="478"/>
          <ac:spMkLst>
            <pc:docMk/>
            <pc:sldMk cId="2971095763" sldId="273"/>
            <ac:spMk id="4" creationId="{390FAB4B-9E0B-7556-BBAB-3884A48FA4C0}"/>
          </ac:spMkLst>
        </pc:spChg>
        <pc:spChg chg="del">
          <ac:chgData name="Anna Garstka" userId="1102fb07907785e8" providerId="LiveId" clId="{8529EB1C-89AF-471F-9993-FE7990B32CBD}" dt="2024-03-15T16:18:48.959" v="3922" actId="931"/>
          <ac:spMkLst>
            <pc:docMk/>
            <pc:sldMk cId="2971095763" sldId="273"/>
            <ac:spMk id="5" creationId="{731FB30D-90E1-125B-4FB4-BC5E5987D24A}"/>
          </ac:spMkLst>
        </pc:spChg>
        <pc:spChg chg="mod">
          <ac:chgData name="Anna Garstka" userId="1102fb07907785e8" providerId="LiveId" clId="{8529EB1C-89AF-471F-9993-FE7990B32CBD}" dt="2024-03-15T16:28:24.950" v="4081" actId="1076"/>
          <ac:spMkLst>
            <pc:docMk/>
            <pc:sldMk cId="2971095763" sldId="273"/>
            <ac:spMk id="6" creationId="{20C09B1E-A5BF-8CA2-3ED0-EE972456A28D}"/>
          </ac:spMkLst>
        </pc:spChg>
        <pc:spChg chg="add mod">
          <ac:chgData name="Anna Garstka" userId="1102fb07907785e8" providerId="LiveId" clId="{8529EB1C-89AF-471F-9993-FE7990B32CBD}" dt="2024-03-15T16:46:33.411" v="4184" actId="1076"/>
          <ac:spMkLst>
            <pc:docMk/>
            <pc:sldMk cId="2971095763" sldId="273"/>
            <ac:spMk id="37" creationId="{453BCDAC-B39E-FBF7-E5EE-D23D52B04235}"/>
          </ac:spMkLst>
        </pc:spChg>
        <pc:spChg chg="add mod">
          <ac:chgData name="Anna Garstka" userId="1102fb07907785e8" providerId="LiveId" clId="{8529EB1C-89AF-471F-9993-FE7990B32CBD}" dt="2024-03-15T18:20:00.124" v="4691" actId="20577"/>
          <ac:spMkLst>
            <pc:docMk/>
            <pc:sldMk cId="2971095763" sldId="273"/>
            <ac:spMk id="41" creationId="{F6BE1659-983C-F2BA-E1D5-2E5415D21699}"/>
          </ac:spMkLst>
        </pc:spChg>
        <pc:spChg chg="add mod">
          <ac:chgData name="Anna Garstka" userId="1102fb07907785e8" providerId="LiveId" clId="{8529EB1C-89AF-471F-9993-FE7990B32CBD}" dt="2024-03-15T16:49:20.065" v="4233" actId="20577"/>
          <ac:spMkLst>
            <pc:docMk/>
            <pc:sldMk cId="2971095763" sldId="273"/>
            <ac:spMk id="42" creationId="{0A663E01-7D14-EE56-242D-3CE012FFFEC5}"/>
          </ac:spMkLst>
        </pc:spChg>
        <pc:spChg chg="add mod">
          <ac:chgData name="Anna Garstka" userId="1102fb07907785e8" providerId="LiveId" clId="{8529EB1C-89AF-471F-9993-FE7990B32CBD}" dt="2024-03-15T16:49:43.332" v="4247" actId="20577"/>
          <ac:spMkLst>
            <pc:docMk/>
            <pc:sldMk cId="2971095763" sldId="273"/>
            <ac:spMk id="43" creationId="{B76CC272-45F8-EC6D-ADA9-82247B7C87F9}"/>
          </ac:spMkLst>
        </pc:spChg>
        <pc:picChg chg="add mod">
          <ac:chgData name="Anna Garstka" userId="1102fb07907785e8" providerId="LiveId" clId="{8529EB1C-89AF-471F-9993-FE7990B32CBD}" dt="2024-03-15T15:55:52.227" v="3768"/>
          <ac:picMkLst>
            <pc:docMk/>
            <pc:sldMk cId="2971095763" sldId="273"/>
            <ac:picMk id="7" creationId="{6E8505DA-EA83-06B4-67E0-0EEA85EB9F0D}"/>
          </ac:picMkLst>
        </pc:picChg>
        <pc:picChg chg="add mod">
          <ac:chgData name="Anna Garstka" userId="1102fb07907785e8" providerId="LiveId" clId="{8529EB1C-89AF-471F-9993-FE7990B32CBD}" dt="2024-03-15T16:28:14.279" v="4079" actId="1076"/>
          <ac:picMkLst>
            <pc:docMk/>
            <pc:sldMk cId="2971095763" sldId="273"/>
            <ac:picMk id="9" creationId="{91023359-0DF6-0E09-9125-F8222F4BED78}"/>
          </ac:picMkLst>
        </pc:picChg>
        <pc:picChg chg="add del mod">
          <ac:chgData name="Anna Garstka" userId="1102fb07907785e8" providerId="LiveId" clId="{8529EB1C-89AF-471F-9993-FE7990B32CBD}" dt="2024-03-15T16:21:16.045" v="3946" actId="21"/>
          <ac:picMkLst>
            <pc:docMk/>
            <pc:sldMk cId="2971095763" sldId="273"/>
            <ac:picMk id="11" creationId="{7AD8F5F3-A4ED-92C6-077E-B282C450D6E3}"/>
          </ac:picMkLst>
        </pc:picChg>
        <pc:picChg chg="add del mod">
          <ac:chgData name="Anna Garstka" userId="1102fb07907785e8" providerId="LiveId" clId="{8529EB1C-89AF-471F-9993-FE7990B32CBD}" dt="2024-03-15T16:22:02.848" v="3949" actId="478"/>
          <ac:picMkLst>
            <pc:docMk/>
            <pc:sldMk cId="2971095763" sldId="273"/>
            <ac:picMk id="13" creationId="{E85F587B-EAE2-A010-0FF9-CC1DC6811AFD}"/>
          </ac:picMkLst>
        </pc:picChg>
        <pc:picChg chg="add del mod">
          <ac:chgData name="Anna Garstka" userId="1102fb07907785e8" providerId="LiveId" clId="{8529EB1C-89AF-471F-9993-FE7990B32CBD}" dt="2024-03-15T16:25:32.457" v="4075" actId="21"/>
          <ac:picMkLst>
            <pc:docMk/>
            <pc:sldMk cId="2971095763" sldId="273"/>
            <ac:picMk id="15" creationId="{266D2960-F638-8BE4-2381-04A1076863B1}"/>
          </ac:picMkLst>
        </pc:picChg>
        <pc:picChg chg="add mod">
          <ac:chgData name="Anna Garstka" userId="1102fb07907785e8" providerId="LiveId" clId="{8529EB1C-89AF-471F-9993-FE7990B32CBD}" dt="2024-03-15T16:46:22.941" v="4182" actId="1076"/>
          <ac:picMkLst>
            <pc:docMk/>
            <pc:sldMk cId="2971095763" sldId="273"/>
            <ac:picMk id="17" creationId="{E7FACCDF-41B7-B05F-2032-4F03463EDD90}"/>
          </ac:picMkLst>
        </pc:picChg>
        <pc:picChg chg="add del mod">
          <ac:chgData name="Anna Garstka" userId="1102fb07907785e8" providerId="LiveId" clId="{8529EB1C-89AF-471F-9993-FE7990B32CBD}" dt="2024-03-15T16:29:01.730" v="4085" actId="21"/>
          <ac:picMkLst>
            <pc:docMk/>
            <pc:sldMk cId="2971095763" sldId="273"/>
            <ac:picMk id="19" creationId="{96B10C6F-F0B8-7D92-A910-B50A8EC6363B}"/>
          </ac:picMkLst>
        </pc:picChg>
        <pc:picChg chg="add mod">
          <ac:chgData name="Anna Garstka" userId="1102fb07907785e8" providerId="LiveId" clId="{8529EB1C-89AF-471F-9993-FE7990B32CBD}" dt="2024-03-15T16:46:43.400" v="4185" actId="1076"/>
          <ac:picMkLst>
            <pc:docMk/>
            <pc:sldMk cId="2971095763" sldId="273"/>
            <ac:picMk id="21" creationId="{341F1E86-CCFD-4917-63B7-EDAEC2AE1A45}"/>
          </ac:picMkLst>
        </pc:picChg>
        <pc:picChg chg="add del mod">
          <ac:chgData name="Anna Garstka" userId="1102fb07907785e8" providerId="LiveId" clId="{8529EB1C-89AF-471F-9993-FE7990B32CBD}" dt="2024-03-15T16:30:35.033" v="4090" actId="21"/>
          <ac:picMkLst>
            <pc:docMk/>
            <pc:sldMk cId="2971095763" sldId="273"/>
            <ac:picMk id="23" creationId="{448E2C2F-F775-487C-31B7-A94750A011EF}"/>
          </ac:picMkLst>
        </pc:picChg>
        <pc:picChg chg="add mod">
          <ac:chgData name="Anna Garstka" userId="1102fb07907785e8" providerId="LiveId" clId="{8529EB1C-89AF-471F-9993-FE7990B32CBD}" dt="2024-03-15T16:46:48.152" v="4186" actId="1076"/>
          <ac:picMkLst>
            <pc:docMk/>
            <pc:sldMk cId="2971095763" sldId="273"/>
            <ac:picMk id="25" creationId="{37FE1E08-9252-208D-B41C-FAECC50A290C}"/>
          </ac:picMkLst>
        </pc:picChg>
        <pc:picChg chg="add del mod">
          <ac:chgData name="Anna Garstka" userId="1102fb07907785e8" providerId="LiveId" clId="{8529EB1C-89AF-471F-9993-FE7990B32CBD}" dt="2024-03-15T16:32:00.324" v="4096" actId="21"/>
          <ac:picMkLst>
            <pc:docMk/>
            <pc:sldMk cId="2971095763" sldId="273"/>
            <ac:picMk id="27" creationId="{F21CCDAF-69C8-609D-179E-1CCBF08BB82F}"/>
          </ac:picMkLst>
        </pc:picChg>
        <pc:picChg chg="add mod">
          <ac:chgData name="Anna Garstka" userId="1102fb07907785e8" providerId="LiveId" clId="{8529EB1C-89AF-471F-9993-FE7990B32CBD}" dt="2024-03-15T16:40:12.064" v="4114" actId="1076"/>
          <ac:picMkLst>
            <pc:docMk/>
            <pc:sldMk cId="2971095763" sldId="273"/>
            <ac:picMk id="29" creationId="{26201AFD-C7EF-32D0-FC65-E4F2B820DDF2}"/>
          </ac:picMkLst>
        </pc:picChg>
        <pc:picChg chg="add del mod">
          <ac:chgData name="Anna Garstka" userId="1102fb07907785e8" providerId="LiveId" clId="{8529EB1C-89AF-471F-9993-FE7990B32CBD}" dt="2024-03-15T16:38:57.865" v="4106" actId="21"/>
          <ac:picMkLst>
            <pc:docMk/>
            <pc:sldMk cId="2971095763" sldId="273"/>
            <ac:picMk id="31" creationId="{590D83C1-CF40-2DE7-15FF-6F1B4E42742B}"/>
          </ac:picMkLst>
        </pc:picChg>
        <pc:picChg chg="add mod">
          <ac:chgData name="Anna Garstka" userId="1102fb07907785e8" providerId="LiveId" clId="{8529EB1C-89AF-471F-9993-FE7990B32CBD}" dt="2024-03-15T16:47:30.871" v="4192" actId="1076"/>
          <ac:picMkLst>
            <pc:docMk/>
            <pc:sldMk cId="2971095763" sldId="273"/>
            <ac:picMk id="33" creationId="{EB94A4F8-81B4-0F1A-3836-BAF696122174}"/>
          </ac:picMkLst>
        </pc:picChg>
        <pc:picChg chg="add mod">
          <ac:chgData name="Anna Garstka" userId="1102fb07907785e8" providerId="LiveId" clId="{8529EB1C-89AF-471F-9993-FE7990B32CBD}" dt="2024-03-15T16:46:51.538" v="4187" actId="1076"/>
          <ac:picMkLst>
            <pc:docMk/>
            <pc:sldMk cId="2971095763" sldId="273"/>
            <ac:picMk id="35" creationId="{621D249D-157C-053E-CB5A-B98F1C7DB07C}"/>
          </ac:picMkLst>
        </pc:picChg>
        <pc:picChg chg="add mod">
          <ac:chgData name="Anna Garstka" userId="1102fb07907785e8" providerId="LiveId" clId="{8529EB1C-89AF-471F-9993-FE7990B32CBD}" dt="2024-03-15T16:46:27.218" v="4183" actId="1076"/>
          <ac:picMkLst>
            <pc:docMk/>
            <pc:sldMk cId="2971095763" sldId="273"/>
            <ac:picMk id="36" creationId="{A601F9FB-376D-526E-42F5-419478BFDF65}"/>
          </ac:picMkLst>
        </pc:picChg>
        <pc:picChg chg="add mod">
          <ac:chgData name="Anna Garstka" userId="1102fb07907785e8" providerId="LiveId" clId="{8529EB1C-89AF-471F-9993-FE7990B32CBD}" dt="2024-03-15T16:47:36.675" v="4193" actId="1076"/>
          <ac:picMkLst>
            <pc:docMk/>
            <pc:sldMk cId="2971095763" sldId="273"/>
            <ac:picMk id="38" creationId="{960DF93F-F3AA-DBFA-33B4-C15D3F5CC16F}"/>
          </ac:picMkLst>
        </pc:picChg>
        <pc:picChg chg="add mod">
          <ac:chgData name="Anna Garstka" userId="1102fb07907785e8" providerId="LiveId" clId="{8529EB1C-89AF-471F-9993-FE7990B32CBD}" dt="2024-03-15T16:47:02.062" v="4189" actId="1076"/>
          <ac:picMkLst>
            <pc:docMk/>
            <pc:sldMk cId="2971095763" sldId="273"/>
            <ac:picMk id="39" creationId="{AD0B3787-1768-8213-1B70-CAC91C501570}"/>
          </ac:picMkLst>
        </pc:picChg>
        <pc:picChg chg="add mod">
          <ac:chgData name="Anna Garstka" userId="1102fb07907785e8" providerId="LiveId" clId="{8529EB1C-89AF-471F-9993-FE7990B32CBD}" dt="2024-03-15T16:47:23.597" v="4191" actId="1076"/>
          <ac:picMkLst>
            <pc:docMk/>
            <pc:sldMk cId="2971095763" sldId="273"/>
            <ac:picMk id="40" creationId="{2A63F0B4-334F-5EB6-1F4E-996C41D50B52}"/>
          </ac:picMkLst>
        </pc:picChg>
      </pc:sldChg>
      <pc:sldChg chg="new del">
        <pc:chgData name="Anna Garstka" userId="1102fb07907785e8" providerId="LiveId" clId="{8529EB1C-89AF-471F-9993-FE7990B32CBD}" dt="2024-03-15T17:00:40.727" v="4250" actId="47"/>
        <pc:sldMkLst>
          <pc:docMk/>
          <pc:sldMk cId="739605508" sldId="274"/>
        </pc:sldMkLst>
      </pc:sldChg>
      <pc:sldChg chg="addSp delSp modSp add mod ord">
        <pc:chgData name="Anna Garstka" userId="1102fb07907785e8" providerId="LiveId" clId="{8529EB1C-89AF-471F-9993-FE7990B32CBD}" dt="2024-03-15T17:10:52.970" v="4376" actId="20577"/>
        <pc:sldMkLst>
          <pc:docMk/>
          <pc:sldMk cId="909604359" sldId="275"/>
        </pc:sldMkLst>
        <pc:spChg chg="del mod">
          <ac:chgData name="Anna Garstka" userId="1102fb07907785e8" providerId="LiveId" clId="{8529EB1C-89AF-471F-9993-FE7990B32CBD}" dt="2024-03-15T17:04:44.899" v="4271" actId="478"/>
          <ac:spMkLst>
            <pc:docMk/>
            <pc:sldMk cId="909604359" sldId="275"/>
            <ac:spMk id="4" creationId="{D9129DDF-A516-1380-8414-683208080604}"/>
          </ac:spMkLst>
        </pc:spChg>
        <pc:spChg chg="add del mod">
          <ac:chgData name="Anna Garstka" userId="1102fb07907785e8" providerId="LiveId" clId="{8529EB1C-89AF-471F-9993-FE7990B32CBD}" dt="2024-03-15T17:04:47.786" v="4272" actId="478"/>
          <ac:spMkLst>
            <pc:docMk/>
            <pc:sldMk cId="909604359" sldId="275"/>
            <ac:spMk id="9" creationId="{6D6EBE46-F356-650E-1603-A699F01DCA3A}"/>
          </ac:spMkLst>
        </pc:spChg>
        <pc:spChg chg="del">
          <ac:chgData name="Anna Garstka" userId="1102fb07907785e8" providerId="LiveId" clId="{8529EB1C-89AF-471F-9993-FE7990B32CBD}" dt="2024-03-15T17:04:49.978" v="4273" actId="478"/>
          <ac:spMkLst>
            <pc:docMk/>
            <pc:sldMk cId="909604359" sldId="275"/>
            <ac:spMk id="12" creationId="{92F08717-DD0B-C83C-F27F-359382990298}"/>
          </ac:spMkLst>
        </pc:spChg>
        <pc:spChg chg="del">
          <ac:chgData name="Anna Garstka" userId="1102fb07907785e8" providerId="LiveId" clId="{8529EB1C-89AF-471F-9993-FE7990B32CBD}" dt="2024-03-15T17:04:52.318" v="4274" actId="478"/>
          <ac:spMkLst>
            <pc:docMk/>
            <pc:sldMk cId="909604359" sldId="275"/>
            <ac:spMk id="13" creationId="{2D678CBC-01F8-E989-E3D0-E70A7A388562}"/>
          </ac:spMkLst>
        </pc:spChg>
        <pc:spChg chg="del">
          <ac:chgData name="Anna Garstka" userId="1102fb07907785e8" providerId="LiveId" clId="{8529EB1C-89AF-471F-9993-FE7990B32CBD}" dt="2024-03-15T17:04:59.349" v="4277" actId="478"/>
          <ac:spMkLst>
            <pc:docMk/>
            <pc:sldMk cId="909604359" sldId="275"/>
            <ac:spMk id="14" creationId="{A6AC029F-9100-5A6A-7760-1906179A549C}"/>
          </ac:spMkLst>
        </pc:spChg>
        <pc:spChg chg="del">
          <ac:chgData name="Anna Garstka" userId="1102fb07907785e8" providerId="LiveId" clId="{8529EB1C-89AF-471F-9993-FE7990B32CBD}" dt="2024-03-15T17:04:57.099" v="4276" actId="478"/>
          <ac:spMkLst>
            <pc:docMk/>
            <pc:sldMk cId="909604359" sldId="275"/>
            <ac:spMk id="15" creationId="{0AAC32A4-C2E3-52D4-90A1-0A4B45E8BDAD}"/>
          </ac:spMkLst>
        </pc:spChg>
        <pc:spChg chg="del">
          <ac:chgData name="Anna Garstka" userId="1102fb07907785e8" providerId="LiveId" clId="{8529EB1C-89AF-471F-9993-FE7990B32CBD}" dt="2024-03-15T17:05:02.387" v="4278" actId="478"/>
          <ac:spMkLst>
            <pc:docMk/>
            <pc:sldMk cId="909604359" sldId="275"/>
            <ac:spMk id="16" creationId="{D81D8616-B7F7-E342-F5CF-D677BF4ACFC7}"/>
          </ac:spMkLst>
        </pc:spChg>
        <pc:spChg chg="del">
          <ac:chgData name="Anna Garstka" userId="1102fb07907785e8" providerId="LiveId" clId="{8529EB1C-89AF-471F-9993-FE7990B32CBD}" dt="2024-03-15T17:04:54.916" v="4275" actId="478"/>
          <ac:spMkLst>
            <pc:docMk/>
            <pc:sldMk cId="909604359" sldId="275"/>
            <ac:spMk id="17" creationId="{B14A2FEE-D9BC-6BCA-E362-EA2BB70183AC}"/>
          </ac:spMkLst>
        </pc:spChg>
        <pc:spChg chg="add mod">
          <ac:chgData name="Anna Garstka" userId="1102fb07907785e8" providerId="LiveId" clId="{8529EB1C-89AF-471F-9993-FE7990B32CBD}" dt="2024-03-15T17:10:52.970" v="4376" actId="20577"/>
          <ac:spMkLst>
            <pc:docMk/>
            <pc:sldMk cId="909604359" sldId="275"/>
            <ac:spMk id="20" creationId="{1FDF5C00-A3AF-7057-94CC-4D8F995CB36B}"/>
          </ac:spMkLst>
        </pc:spChg>
        <pc:picChg chg="add del mod">
          <ac:chgData name="Anna Garstka" userId="1102fb07907785e8" providerId="LiveId" clId="{8529EB1C-89AF-471F-9993-FE7990B32CBD}" dt="2024-03-15T17:06:29.092" v="4285" actId="21"/>
          <ac:picMkLst>
            <pc:docMk/>
            <pc:sldMk cId="909604359" sldId="275"/>
            <ac:picMk id="11" creationId="{FEAE5921-FE59-62C7-53DC-AE2959EDA4E6}"/>
          </ac:picMkLst>
        </pc:picChg>
        <pc:picChg chg="add mod">
          <ac:chgData name="Anna Garstka" userId="1102fb07907785e8" providerId="LiveId" clId="{8529EB1C-89AF-471F-9993-FE7990B32CBD}" dt="2024-03-15T17:09:43.168" v="4301" actId="1076"/>
          <ac:picMkLst>
            <pc:docMk/>
            <pc:sldMk cId="909604359" sldId="275"/>
            <ac:picMk id="19" creationId="{3AE760A2-973E-C99A-7E27-4C33A2376A64}"/>
          </ac:picMkLst>
        </pc:picChg>
      </pc:sldChg>
      <pc:sldChg chg="addSp delSp modSp add mod">
        <pc:chgData name="Anna Garstka" userId="1102fb07907785e8" providerId="LiveId" clId="{8529EB1C-89AF-471F-9993-FE7990B32CBD}" dt="2024-03-15T17:46:08.244" v="4523" actId="27636"/>
        <pc:sldMkLst>
          <pc:docMk/>
          <pc:sldMk cId="248753428" sldId="276"/>
        </pc:sldMkLst>
        <pc:spChg chg="del">
          <ac:chgData name="Anna Garstka" userId="1102fb07907785e8" providerId="LiveId" clId="{8529EB1C-89AF-471F-9993-FE7990B32CBD}" dt="2024-03-15T17:24:55.071" v="4447" actId="478"/>
          <ac:spMkLst>
            <pc:docMk/>
            <pc:sldMk cId="248753428" sldId="276"/>
            <ac:spMk id="4" creationId="{D9129DDF-A516-1380-8414-683208080604}"/>
          </ac:spMkLst>
        </pc:spChg>
        <pc:spChg chg="add mod">
          <ac:chgData name="Anna Garstka" userId="1102fb07907785e8" providerId="LiveId" clId="{8529EB1C-89AF-471F-9993-FE7990B32CBD}" dt="2024-03-15T17:24:55.071" v="4447" actId="478"/>
          <ac:spMkLst>
            <pc:docMk/>
            <pc:sldMk cId="248753428" sldId="276"/>
            <ac:spMk id="8" creationId="{DE280EEB-A0A7-3A45-2CAE-4DE011FD1DB5}"/>
          </ac:spMkLst>
        </pc:spChg>
        <pc:spChg chg="del">
          <ac:chgData name="Anna Garstka" userId="1102fb07907785e8" providerId="LiveId" clId="{8529EB1C-89AF-471F-9993-FE7990B32CBD}" dt="2024-03-15T17:25:29.329" v="4454" actId="478"/>
          <ac:spMkLst>
            <pc:docMk/>
            <pc:sldMk cId="248753428" sldId="276"/>
            <ac:spMk id="12" creationId="{92F08717-DD0B-C83C-F27F-359382990298}"/>
          </ac:spMkLst>
        </pc:spChg>
        <pc:spChg chg="del">
          <ac:chgData name="Anna Garstka" userId="1102fb07907785e8" providerId="LiveId" clId="{8529EB1C-89AF-471F-9993-FE7990B32CBD}" dt="2024-03-15T17:38:39.513" v="4486" actId="478"/>
          <ac:spMkLst>
            <pc:docMk/>
            <pc:sldMk cId="248753428" sldId="276"/>
            <ac:spMk id="13" creationId="{2D678CBC-01F8-E989-E3D0-E70A7A388562}"/>
          </ac:spMkLst>
        </pc:spChg>
        <pc:spChg chg="mod">
          <ac:chgData name="Anna Garstka" userId="1102fb07907785e8" providerId="LiveId" clId="{8529EB1C-89AF-471F-9993-FE7990B32CBD}" dt="2024-03-15T17:46:08.244" v="4523" actId="27636"/>
          <ac:spMkLst>
            <pc:docMk/>
            <pc:sldMk cId="248753428" sldId="276"/>
            <ac:spMk id="14" creationId="{A6AC029F-9100-5A6A-7760-1906179A549C}"/>
          </ac:spMkLst>
        </pc:spChg>
        <pc:spChg chg="mod">
          <ac:chgData name="Anna Garstka" userId="1102fb07907785e8" providerId="LiveId" clId="{8529EB1C-89AF-471F-9993-FE7990B32CBD}" dt="2024-03-15T17:45:12.543" v="4514" actId="14100"/>
          <ac:spMkLst>
            <pc:docMk/>
            <pc:sldMk cId="248753428" sldId="276"/>
            <ac:spMk id="15" creationId="{0AAC32A4-C2E3-52D4-90A1-0A4B45E8BDAD}"/>
          </ac:spMkLst>
        </pc:spChg>
        <pc:spChg chg="del">
          <ac:chgData name="Anna Garstka" userId="1102fb07907785e8" providerId="LiveId" clId="{8529EB1C-89AF-471F-9993-FE7990B32CBD}" dt="2024-03-15T17:44:31.253" v="4507" actId="21"/>
          <ac:spMkLst>
            <pc:docMk/>
            <pc:sldMk cId="248753428" sldId="276"/>
            <ac:spMk id="16" creationId="{D81D8616-B7F7-E342-F5CF-D677BF4ACFC7}"/>
          </ac:spMkLst>
        </pc:spChg>
        <pc:spChg chg="mod">
          <ac:chgData name="Anna Garstka" userId="1102fb07907785e8" providerId="LiveId" clId="{8529EB1C-89AF-471F-9993-FE7990B32CBD}" dt="2024-03-15T17:35:13.632" v="4468" actId="1076"/>
          <ac:spMkLst>
            <pc:docMk/>
            <pc:sldMk cId="248753428" sldId="276"/>
            <ac:spMk id="17" creationId="{B14A2FEE-D9BC-6BCA-E362-EA2BB70183AC}"/>
          </ac:spMkLst>
        </pc:spChg>
        <pc:spChg chg="del">
          <ac:chgData name="Anna Garstka" userId="1102fb07907785e8" providerId="LiveId" clId="{8529EB1C-89AF-471F-9993-FE7990B32CBD}" dt="2024-03-15T17:30:52.024" v="4456" actId="931"/>
          <ac:spMkLst>
            <pc:docMk/>
            <pc:sldMk cId="248753428" sldId="276"/>
            <ac:spMk id="19" creationId="{811A1771-BFEF-124E-1A96-C13A12F583EE}"/>
          </ac:spMkLst>
        </pc:spChg>
        <pc:spChg chg="add del mod">
          <ac:chgData name="Anna Garstka" userId="1102fb07907785e8" providerId="LiveId" clId="{8529EB1C-89AF-471F-9993-FE7990B32CBD}" dt="2024-03-15T17:33:58.146" v="4460" actId="931"/>
          <ac:spMkLst>
            <pc:docMk/>
            <pc:sldMk cId="248753428" sldId="276"/>
            <ac:spMk id="22" creationId="{C5741730-4A44-3CE1-311D-6806B08A95D0}"/>
          </ac:spMkLst>
        </pc:spChg>
        <pc:spChg chg="add del mod">
          <ac:chgData name="Anna Garstka" userId="1102fb07907785e8" providerId="LiveId" clId="{8529EB1C-89AF-471F-9993-FE7990B32CBD}" dt="2024-03-15T17:34:44.164" v="4464" actId="22"/>
          <ac:spMkLst>
            <pc:docMk/>
            <pc:sldMk cId="248753428" sldId="276"/>
            <ac:spMk id="26" creationId="{94C5AB99-F556-1E90-F542-62D815649A8F}"/>
          </ac:spMkLst>
        </pc:spChg>
        <pc:picChg chg="add mod">
          <ac:chgData name="Anna Garstka" userId="1102fb07907785e8" providerId="LiveId" clId="{8529EB1C-89AF-471F-9993-FE7990B32CBD}" dt="2024-03-15T17:25:37.017" v="4455" actId="14100"/>
          <ac:picMkLst>
            <pc:docMk/>
            <pc:sldMk cId="248753428" sldId="276"/>
            <ac:picMk id="10" creationId="{CD7AEB64-5294-5840-6935-8EF49780C2B7}"/>
          </ac:picMkLst>
        </pc:picChg>
        <pc:picChg chg="del">
          <ac:chgData name="Anna Garstka" userId="1102fb07907785e8" providerId="LiveId" clId="{8529EB1C-89AF-471F-9993-FE7990B32CBD}" dt="2024-03-15T17:24:53.028" v="4446" actId="478"/>
          <ac:picMkLst>
            <pc:docMk/>
            <pc:sldMk cId="248753428" sldId="276"/>
            <ac:picMk id="11" creationId="{451F9FAD-F892-C0B1-4DC1-6D20D1A2BB98}"/>
          </ac:picMkLst>
        </pc:picChg>
        <pc:picChg chg="add del mod">
          <ac:chgData name="Anna Garstka" userId="1102fb07907785e8" providerId="LiveId" clId="{8529EB1C-89AF-471F-9993-FE7990B32CBD}" dt="2024-03-15T17:30:57.618" v="4459" actId="21"/>
          <ac:picMkLst>
            <pc:docMk/>
            <pc:sldMk cId="248753428" sldId="276"/>
            <ac:picMk id="20" creationId="{8704AA80-528E-03E6-56C3-B441B4F7D8C9}"/>
          </ac:picMkLst>
        </pc:picChg>
        <pc:picChg chg="add del mod">
          <ac:chgData name="Anna Garstka" userId="1102fb07907785e8" providerId="LiveId" clId="{8529EB1C-89AF-471F-9993-FE7990B32CBD}" dt="2024-03-15T17:34:02.210" v="4463" actId="21"/>
          <ac:picMkLst>
            <pc:docMk/>
            <pc:sldMk cId="248753428" sldId="276"/>
            <ac:picMk id="24" creationId="{E97FF8EF-0A38-1266-9198-038049DED007}"/>
          </ac:picMkLst>
        </pc:picChg>
        <pc:picChg chg="add mod ord">
          <ac:chgData name="Anna Garstka" userId="1102fb07907785e8" providerId="LiveId" clId="{8529EB1C-89AF-471F-9993-FE7990B32CBD}" dt="2024-03-15T17:35:09.377" v="4467" actId="1076"/>
          <ac:picMkLst>
            <pc:docMk/>
            <pc:sldMk cId="248753428" sldId="276"/>
            <ac:picMk id="28" creationId="{015BF2BC-4855-F06C-9523-58045C6843FF}"/>
          </ac:picMkLst>
        </pc:picChg>
        <pc:picChg chg="add del mod">
          <ac:chgData name="Anna Garstka" userId="1102fb07907785e8" providerId="LiveId" clId="{8529EB1C-89AF-471F-9993-FE7990B32CBD}" dt="2024-03-15T17:37:11.290" v="4473" actId="21"/>
          <ac:picMkLst>
            <pc:docMk/>
            <pc:sldMk cId="248753428" sldId="276"/>
            <ac:picMk id="30" creationId="{7F5F912E-91FA-480F-1EB6-446851144AB7}"/>
          </ac:picMkLst>
        </pc:picChg>
        <pc:picChg chg="add mod">
          <ac:chgData name="Anna Garstka" userId="1102fb07907785e8" providerId="LiveId" clId="{8529EB1C-89AF-471F-9993-FE7990B32CBD}" dt="2024-03-15T17:45:06.543" v="4513" actId="1076"/>
          <ac:picMkLst>
            <pc:docMk/>
            <pc:sldMk cId="248753428" sldId="276"/>
            <ac:picMk id="32" creationId="{E2CE9FB2-063F-E6CA-3E70-B7451425A2B6}"/>
          </ac:picMkLst>
        </pc:picChg>
        <pc:picChg chg="add del mod">
          <ac:chgData name="Anna Garstka" userId="1102fb07907785e8" providerId="LiveId" clId="{8529EB1C-89AF-471F-9993-FE7990B32CBD}" dt="2024-03-15T17:41:57.516" v="4494" actId="478"/>
          <ac:picMkLst>
            <pc:docMk/>
            <pc:sldMk cId="248753428" sldId="276"/>
            <ac:picMk id="34" creationId="{3E310184-434A-5CD9-4585-9B3DDA6E3BC3}"/>
          </ac:picMkLst>
        </pc:picChg>
        <pc:picChg chg="add del mod">
          <ac:chgData name="Anna Garstka" userId="1102fb07907785e8" providerId="LiveId" clId="{8529EB1C-89AF-471F-9993-FE7990B32CBD}" dt="2024-03-15T17:42:16.916" v="4499" actId="21"/>
          <ac:picMkLst>
            <pc:docMk/>
            <pc:sldMk cId="248753428" sldId="276"/>
            <ac:picMk id="36" creationId="{1B801775-91C2-A6A2-DD17-E0F0D3920758}"/>
          </ac:picMkLst>
        </pc:picChg>
        <pc:picChg chg="add mod">
          <ac:chgData name="Anna Garstka" userId="1102fb07907785e8" providerId="LiveId" clId="{8529EB1C-89AF-471F-9993-FE7990B32CBD}" dt="2024-03-15T17:46:03.298" v="4521" actId="1076"/>
          <ac:picMkLst>
            <pc:docMk/>
            <pc:sldMk cId="248753428" sldId="276"/>
            <ac:picMk id="38" creationId="{44047016-0478-5068-8F9F-996346E299C6}"/>
          </ac:picMkLst>
        </pc:picChg>
      </pc:sldChg>
      <pc:sldChg chg="addSp delSp modSp add mod">
        <pc:chgData name="Anna Garstka" userId="1102fb07907785e8" providerId="LiveId" clId="{8529EB1C-89AF-471F-9993-FE7990B32CBD}" dt="2024-03-15T18:18:10.688" v="4684" actId="1076"/>
        <pc:sldMkLst>
          <pc:docMk/>
          <pc:sldMk cId="1794880536" sldId="277"/>
        </pc:sldMkLst>
        <pc:spChg chg="add del mod">
          <ac:chgData name="Anna Garstka" userId="1102fb07907785e8" providerId="LiveId" clId="{8529EB1C-89AF-471F-9993-FE7990B32CBD}" dt="2024-03-15T17:46:36.590" v="4527" actId="478"/>
          <ac:spMkLst>
            <pc:docMk/>
            <pc:sldMk cId="1794880536" sldId="277"/>
            <ac:spMk id="7" creationId="{B8FE6E5B-5913-00A3-8B7D-8D83EC7C65DF}"/>
          </ac:spMkLst>
        </pc:spChg>
        <pc:spChg chg="add mod">
          <ac:chgData name="Anna Garstka" userId="1102fb07907785e8" providerId="LiveId" clId="{8529EB1C-89AF-471F-9993-FE7990B32CBD}" dt="2024-03-15T17:46:58.059" v="4533" actId="1076"/>
          <ac:spMkLst>
            <pc:docMk/>
            <pc:sldMk cId="1794880536" sldId="277"/>
            <ac:spMk id="9" creationId="{5ECAA444-F634-51C3-C9D5-1110903A4DAB}"/>
          </ac:spMkLst>
        </pc:spChg>
        <pc:spChg chg="del">
          <ac:chgData name="Anna Garstka" userId="1102fb07907785e8" providerId="LiveId" clId="{8529EB1C-89AF-471F-9993-FE7990B32CBD}" dt="2024-03-15T17:46:42.827" v="4530" actId="478"/>
          <ac:spMkLst>
            <pc:docMk/>
            <pc:sldMk cId="1794880536" sldId="277"/>
            <ac:spMk id="14" creationId="{A6AC029F-9100-5A6A-7760-1906179A549C}"/>
          </ac:spMkLst>
        </pc:spChg>
        <pc:spChg chg="del">
          <ac:chgData name="Anna Garstka" userId="1102fb07907785e8" providerId="LiveId" clId="{8529EB1C-89AF-471F-9993-FE7990B32CBD}" dt="2024-03-15T17:46:38.802" v="4528" actId="478"/>
          <ac:spMkLst>
            <pc:docMk/>
            <pc:sldMk cId="1794880536" sldId="277"/>
            <ac:spMk id="15" creationId="{0AAC32A4-C2E3-52D4-90A1-0A4B45E8BDAD}"/>
          </ac:spMkLst>
        </pc:spChg>
        <pc:spChg chg="del">
          <ac:chgData name="Anna Garstka" userId="1102fb07907785e8" providerId="LiveId" clId="{8529EB1C-89AF-471F-9993-FE7990B32CBD}" dt="2024-03-15T17:46:25.515" v="4525" actId="478"/>
          <ac:spMkLst>
            <pc:docMk/>
            <pc:sldMk cId="1794880536" sldId="277"/>
            <ac:spMk id="17" creationId="{B14A2FEE-D9BC-6BCA-E362-EA2BB70183AC}"/>
          </ac:spMkLst>
        </pc:spChg>
        <pc:spChg chg="add mod">
          <ac:chgData name="Anna Garstka" userId="1102fb07907785e8" providerId="LiveId" clId="{8529EB1C-89AF-471F-9993-FE7990B32CBD}" dt="2024-03-15T18:15:58.805" v="4633" actId="1076"/>
          <ac:spMkLst>
            <pc:docMk/>
            <pc:sldMk cId="1794880536" sldId="277"/>
            <ac:spMk id="33" creationId="{DF237984-A8D4-5FD6-8C20-78CF34340009}"/>
          </ac:spMkLst>
        </pc:spChg>
        <pc:spChg chg="add mod">
          <ac:chgData name="Anna Garstka" userId="1102fb07907785e8" providerId="LiveId" clId="{8529EB1C-89AF-471F-9993-FE7990B32CBD}" dt="2024-03-15T18:17:41.024" v="4679" actId="1076"/>
          <ac:spMkLst>
            <pc:docMk/>
            <pc:sldMk cId="1794880536" sldId="277"/>
            <ac:spMk id="34" creationId="{23EC6E5B-32D4-2CB4-CB46-9F82EF7DE06D}"/>
          </ac:spMkLst>
        </pc:spChg>
        <pc:spChg chg="add mod">
          <ac:chgData name="Anna Garstka" userId="1102fb07907785e8" providerId="LiveId" clId="{8529EB1C-89AF-471F-9993-FE7990B32CBD}" dt="2024-03-15T18:12:20.133" v="4625" actId="255"/>
          <ac:spMkLst>
            <pc:docMk/>
            <pc:sldMk cId="1794880536" sldId="277"/>
            <ac:spMk id="44" creationId="{799125E6-AA1C-ED2C-3310-CEE44C6C5914}"/>
          </ac:spMkLst>
        </pc:spChg>
        <pc:spChg chg="add mod">
          <ac:chgData name="Anna Garstka" userId="1102fb07907785e8" providerId="LiveId" clId="{8529EB1C-89AF-471F-9993-FE7990B32CBD}" dt="2024-03-15T18:17:25.310" v="4677" actId="20577"/>
          <ac:spMkLst>
            <pc:docMk/>
            <pc:sldMk cId="1794880536" sldId="277"/>
            <ac:spMk id="50" creationId="{5FA1B5D6-ED97-DDA9-49BE-88B7725235A8}"/>
          </ac:spMkLst>
        </pc:spChg>
        <pc:picChg chg="add mod">
          <ac:chgData name="Anna Garstka" userId="1102fb07907785e8" providerId="LiveId" clId="{8529EB1C-89AF-471F-9993-FE7990B32CBD}" dt="2024-03-15T18:15:52.897" v="4632" actId="1076"/>
          <ac:picMkLst>
            <pc:docMk/>
            <pc:sldMk cId="1794880536" sldId="277"/>
            <ac:picMk id="12" creationId="{744BB028-B6DD-952A-AFE2-D531FD353DA5}"/>
          </ac:picMkLst>
        </pc:picChg>
        <pc:picChg chg="del">
          <ac:chgData name="Anna Garstka" userId="1102fb07907785e8" providerId="LiveId" clId="{8529EB1C-89AF-471F-9993-FE7990B32CBD}" dt="2024-03-15T17:46:28.227" v="4526" actId="478"/>
          <ac:picMkLst>
            <pc:docMk/>
            <pc:sldMk cId="1794880536" sldId="277"/>
            <ac:picMk id="28" creationId="{015BF2BC-4855-F06C-9523-58045C6843FF}"/>
          </ac:picMkLst>
        </pc:picChg>
        <pc:picChg chg="add del mod">
          <ac:chgData name="Anna Garstka" userId="1102fb07907785e8" providerId="LiveId" clId="{8529EB1C-89AF-471F-9993-FE7990B32CBD}" dt="2024-03-15T17:57:41.999" v="4556" actId="21"/>
          <ac:picMkLst>
            <pc:docMk/>
            <pc:sldMk cId="1794880536" sldId="277"/>
            <ac:picMk id="29" creationId="{693D0390-63C3-A451-374B-47410D522B7C}"/>
          </ac:picMkLst>
        </pc:picChg>
        <pc:picChg chg="add mod">
          <ac:chgData name="Anna Garstka" userId="1102fb07907785e8" providerId="LiveId" clId="{8529EB1C-89AF-471F-9993-FE7990B32CBD}" dt="2024-03-15T18:17:37.247" v="4678" actId="1076"/>
          <ac:picMkLst>
            <pc:docMk/>
            <pc:sldMk cId="1794880536" sldId="277"/>
            <ac:picMk id="31" creationId="{5E933CE1-454F-63FF-4E7C-74DE25A4ED24}"/>
          </ac:picMkLst>
        </pc:picChg>
        <pc:picChg chg="del">
          <ac:chgData name="Anna Garstka" userId="1102fb07907785e8" providerId="LiveId" clId="{8529EB1C-89AF-471F-9993-FE7990B32CBD}" dt="2024-03-15T17:46:40.558" v="4529" actId="478"/>
          <ac:picMkLst>
            <pc:docMk/>
            <pc:sldMk cId="1794880536" sldId="277"/>
            <ac:picMk id="32" creationId="{E2CE9FB2-063F-E6CA-3E70-B7451425A2B6}"/>
          </ac:picMkLst>
        </pc:picChg>
        <pc:picChg chg="add del mod">
          <ac:chgData name="Anna Garstka" userId="1102fb07907785e8" providerId="LiveId" clId="{8529EB1C-89AF-471F-9993-FE7990B32CBD}" dt="2024-03-15T18:02:23.933" v="4590" actId="21"/>
          <ac:picMkLst>
            <pc:docMk/>
            <pc:sldMk cId="1794880536" sldId="277"/>
            <ac:picMk id="36" creationId="{33E64B4B-425B-1F7F-E32F-C90949860A95}"/>
          </ac:picMkLst>
        </pc:picChg>
        <pc:picChg chg="del">
          <ac:chgData name="Anna Garstka" userId="1102fb07907785e8" providerId="LiveId" clId="{8529EB1C-89AF-471F-9993-FE7990B32CBD}" dt="2024-03-15T17:46:44.628" v="4531" actId="478"/>
          <ac:picMkLst>
            <pc:docMk/>
            <pc:sldMk cId="1794880536" sldId="277"/>
            <ac:picMk id="38" creationId="{44047016-0478-5068-8F9F-996346E299C6}"/>
          </ac:picMkLst>
        </pc:picChg>
        <pc:picChg chg="add del mod">
          <ac:chgData name="Anna Garstka" userId="1102fb07907785e8" providerId="LiveId" clId="{8529EB1C-89AF-471F-9993-FE7990B32CBD}" dt="2024-03-15T18:10:33.638" v="4603" actId="478"/>
          <ac:picMkLst>
            <pc:docMk/>
            <pc:sldMk cId="1794880536" sldId="277"/>
            <ac:picMk id="39" creationId="{D985E4F7-AFC1-ECB6-3137-209D27486EBE}"/>
          </ac:picMkLst>
        </pc:picChg>
        <pc:picChg chg="add mod">
          <ac:chgData name="Anna Garstka" userId="1102fb07907785e8" providerId="LiveId" clId="{8529EB1C-89AF-471F-9993-FE7990B32CBD}" dt="2024-03-15T18:18:10.688" v="4684" actId="1076"/>
          <ac:picMkLst>
            <pc:docMk/>
            <pc:sldMk cId="1794880536" sldId="277"/>
            <ac:picMk id="41" creationId="{9B09E876-EA4D-3333-891A-574E4FB14283}"/>
          </ac:picMkLst>
        </pc:picChg>
        <pc:picChg chg="add mod">
          <ac:chgData name="Anna Garstka" userId="1102fb07907785e8" providerId="LiveId" clId="{8529EB1C-89AF-471F-9993-FE7990B32CBD}" dt="2024-03-15T18:17:52.358" v="4681" actId="1076"/>
          <ac:picMkLst>
            <pc:docMk/>
            <pc:sldMk cId="1794880536" sldId="277"/>
            <ac:picMk id="47" creationId="{84D77764-4062-5065-F3F6-DB9C9A1E1C5D}"/>
          </ac:picMkLst>
        </pc:picChg>
        <pc:cxnChg chg="add mod">
          <ac:chgData name="Anna Garstka" userId="1102fb07907785e8" providerId="LiveId" clId="{8529EB1C-89AF-471F-9993-FE7990B32CBD}" dt="2024-03-15T18:16:01.158" v="4634" actId="1076"/>
          <ac:cxnSpMkLst>
            <pc:docMk/>
            <pc:sldMk cId="1794880536" sldId="277"/>
            <ac:cxnSpMk id="16" creationId="{01BAD47A-C0CD-A2E4-7BD7-D3F28CFC9CD0}"/>
          </ac:cxnSpMkLst>
        </pc:cxnChg>
        <pc:cxnChg chg="add mod">
          <ac:chgData name="Anna Garstka" userId="1102fb07907785e8" providerId="LiveId" clId="{8529EB1C-89AF-471F-9993-FE7990B32CBD}" dt="2024-03-15T18:17:48.439" v="4680" actId="14100"/>
          <ac:cxnSpMkLst>
            <pc:docMk/>
            <pc:sldMk cId="1794880536" sldId="277"/>
            <ac:cxnSpMk id="20" creationId="{E31A04E2-1E3A-BBFE-1EF3-908DB46738C2}"/>
          </ac:cxnSpMkLst>
        </pc:cxnChg>
        <pc:cxnChg chg="add mod">
          <ac:chgData name="Anna Garstka" userId="1102fb07907785e8" providerId="LiveId" clId="{8529EB1C-89AF-471F-9993-FE7990B32CBD}" dt="2024-03-15T18:12:31.806" v="4626" actId="14100"/>
          <ac:cxnSpMkLst>
            <pc:docMk/>
            <pc:sldMk cId="1794880536" sldId="277"/>
            <ac:cxnSpMk id="43" creationId="{704C33F1-0E2F-6124-C774-2C6CF6DC91D7}"/>
          </ac:cxnSpMkLst>
        </pc:cxnChg>
        <pc:cxnChg chg="add mod">
          <ac:chgData name="Anna Garstka" userId="1102fb07907785e8" providerId="LiveId" clId="{8529EB1C-89AF-471F-9993-FE7990B32CBD}" dt="2024-03-15T18:18:00.131" v="4682" actId="14100"/>
          <ac:cxnSpMkLst>
            <pc:docMk/>
            <pc:sldMk cId="1794880536" sldId="277"/>
            <ac:cxnSpMk id="48" creationId="{B485FC62-894B-AE00-C41F-C75C1F2C998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E93BE0-FC2A-4EC2-834A-5D8844A04E66}" type="datetime1">
              <a:rPr lang="pl-PL" smtClean="0"/>
              <a:t>17.03.2024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F7DD-EDB0-447D-B027-E1AA6404A2A5}" type="datetime1">
              <a:rPr lang="pl-PL" smtClean="0"/>
              <a:pPr/>
              <a:t>17.03.2024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55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84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2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a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WZORZEC</a:t>
            </a:r>
          </a:p>
        </p:txBody>
      </p:sp>
      <p:sp>
        <p:nvSpPr>
          <p:cNvPr id="42" name="Obraz — symbol zastępczy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Prezentacja</a:t>
            </a:r>
            <a:br>
              <a:rPr lang="pl-PL" noProof="0"/>
            </a:br>
            <a:r>
              <a:rPr lang="pl-PL" noProof="0"/>
              <a:t>Tytuł</a:t>
            </a:r>
          </a:p>
        </p:txBody>
      </p:sp>
      <p:sp>
        <p:nvSpPr>
          <p:cNvPr id="45" name="Tekst — symbol zastępczy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MIESIĄC</a:t>
            </a:r>
            <a:br>
              <a:rPr lang="pl-PL" noProof="0"/>
            </a:br>
            <a:r>
              <a:rPr lang="pl-PL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podziękowan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fika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Dziękujemy!</a:t>
            </a:r>
          </a:p>
        </p:txBody>
      </p:sp>
      <p:grpSp>
        <p:nvGrpSpPr>
          <p:cNvPr id="23" name="Grafika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5" name="Tekst — symbol zastępczy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a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Prezentacja</a:t>
            </a:r>
            <a:br>
              <a:rPr lang="pl-PL" noProof="0"/>
            </a:br>
            <a:r>
              <a:rPr lang="pl-PL" noProof="0"/>
              <a:t>Tytuł</a:t>
            </a:r>
          </a:p>
        </p:txBody>
      </p:sp>
      <p:sp>
        <p:nvSpPr>
          <p:cNvPr id="23" name="Podtytuł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Slajd podziału</a:t>
            </a:r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22" name="Zawartość — symbol zastępczy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17" name="Zawartość — symbol zastępczy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8" name="Zawartość — symbol zastępczy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8" name="Zawartość — symbol zastępczy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9" name="Tekst — symbol zastępczy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0" name="Zawartość — symbol zastępczy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Zawartość — symbol zastępczy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9" name="Tekst — symbol zastępczy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7" name="Obraz — symbol zastępczy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Tekst — symbol zastępczy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Obraz — symbol zastępczy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Slajd podziału</a:t>
            </a:r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ęcz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fika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3" name="Tekst — symbol zastępczy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26" name="Tekst — symbol zastępczy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3" name="Tekst — symbol zastępczy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2</a:t>
            </a:r>
          </a:p>
        </p:txBody>
      </p:sp>
      <p:sp>
        <p:nvSpPr>
          <p:cNvPr id="34" name="Tekst — symbol zastępczy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7" name="Tekst — symbol zastępczy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3</a:t>
            </a:r>
          </a:p>
        </p:txBody>
      </p:sp>
      <p:sp>
        <p:nvSpPr>
          <p:cNvPr id="38" name="Tekst — symbol zastępczy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0" name="Tekst — symbol zastępczy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3" name="Tekst — symbol zastępczy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5" name="Tekst — symbol zastępczy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6" name="Tekst — symbol zastępczy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8" name="Tekst — symbol zastępczy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9" name="Tekst — symbol zastępczy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0" name="Tekst — symbol zastępczy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5" name="Obraz — symbol zastępczy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6" name="Obraz — symbol zastępczy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7" name="Obraz — symbol zastępczy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8" name="Obraz — symbol zastępczy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Jak używać tego szablonu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ekst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Grafika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1" name="Grafika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Układ tekstu 1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grpSp>
        <p:nvGrpSpPr>
          <p:cNvPr id="19" name="Grafika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4" name="Obraz — symbol zastępczy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ekst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a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fika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2" name="Grafika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Układ tekstu 2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8" name="Tekst — symbol zastępczy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0" name="Tekst — symbol zastępczy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grpSp>
        <p:nvGrpSpPr>
          <p:cNvPr id="22" name="Grafika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7" name="Obraz — symbol zastępczy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fika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Tytuł sekcji 1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Grafika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1" name="Grafika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Porównanie</a:t>
            </a:r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Tytuł sekcji 1</a:t>
            </a:r>
          </a:p>
        </p:txBody>
      </p:sp>
      <p:sp>
        <p:nvSpPr>
          <p:cNvPr id="16" name="Zawartość — symbol zastępczy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SLAJD Z WYKRESEM</a:t>
            </a:r>
          </a:p>
        </p:txBody>
      </p:sp>
      <p:sp>
        <p:nvSpPr>
          <p:cNvPr id="10" name="Tekst — symbol zastępczy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3" name="Wykres — symbol zastępczy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abel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Slajd z tabelą</a:t>
            </a:r>
          </a:p>
        </p:txBody>
      </p:sp>
      <p:sp>
        <p:nvSpPr>
          <p:cNvPr id="10" name="Tekst — symbol zastępczy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5" name="Tabela — symbol zastępczy 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tabelę</a:t>
            </a: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fika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9" name="Grafika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16" name="Tekst — symbol zastępczy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l-PL" noProof="0"/>
              <a:t>EDYTUJ STYLE WZORCA TEKSTU</a:t>
            </a:r>
          </a:p>
        </p:txBody>
      </p:sp>
      <p:sp>
        <p:nvSpPr>
          <p:cNvPr id="20" name="Obraz — symbol zastępczy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ytuł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Duży obraz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ip wideo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fika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Symbol zastępczy multimediów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multimedia</a:t>
            </a: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pl-PL" noProof="0"/>
              <a:t> 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dirty="0"/>
              <a:t>Standardy ochrony małoletnich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algn="ctr" rtl="0"/>
            <a:r>
              <a:rPr lang="pl-PL" dirty="0"/>
              <a:t>Wersja</a:t>
            </a:r>
          </a:p>
          <a:p>
            <a:pPr algn="ctr" rtl="0"/>
            <a:r>
              <a:rPr lang="pl-PL" dirty="0"/>
              <a:t> dla uczniów klas I-III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71721" y="460638"/>
            <a:ext cx="1391775" cy="85883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l-PL" dirty="0"/>
              <a:t>SP4</a:t>
            </a:r>
          </a:p>
          <a:p>
            <a:pPr rtl="0"/>
            <a:r>
              <a:rPr lang="pl-PL" dirty="0"/>
              <a:t>Luboń</a:t>
            </a:r>
          </a:p>
        </p:txBody>
      </p:sp>
      <p:pic>
        <p:nvPicPr>
          <p:cNvPr id="9" name="Obraz — symbol zastępczy 8" descr="Dzieci przy biurku patrzące na note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6" name="Obraz 5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819733D5-C73D-E5BB-47A0-E82992245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756" y="0"/>
            <a:ext cx="4262643" cy="19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49481BB-3FDD-FEDA-FB6D-7D38F15E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6C36C64-E065-C5F0-FE80-4903CDB5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10</a:t>
            </a:fld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C7244A-D64A-910B-84D9-60F987DCB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969" y="2282950"/>
            <a:ext cx="3055579" cy="4201825"/>
          </a:xfrm>
        </p:spPr>
        <p:txBody>
          <a:bodyPr/>
          <a:lstStyle/>
          <a:p>
            <a:r>
              <a:rPr lang="pl-PL" dirty="0"/>
              <a:t>Będziemy Cię wspierać i zaoferujemy swoją pomoc, a w razie potrzeby poprosimy o nią inną instytucję.</a:t>
            </a:r>
          </a:p>
          <a:p>
            <a:endParaRPr lang="pl-PL" dirty="0"/>
          </a:p>
          <a:p>
            <a:pPr algn="ctr"/>
            <a:r>
              <a:rPr lang="pl-PL" dirty="0"/>
              <a:t>Pamiętaj</a:t>
            </a:r>
          </a:p>
          <a:p>
            <a:r>
              <a:rPr lang="pl-PL" dirty="0"/>
              <a:t>Przemoc to przestępstwo!</a:t>
            </a:r>
          </a:p>
        </p:txBody>
      </p:sp>
      <p:pic>
        <p:nvPicPr>
          <p:cNvPr id="8" name="Symbol zastępczy obrazu 7" descr="Obraz zawierający clipart, serce, Grafika, kreskówka&#10;&#10;Opis wygenerowany automatycznie">
            <a:extLst>
              <a:ext uri="{FF2B5EF4-FFF2-40B4-BE49-F238E27FC236}">
                <a16:creationId xmlns:a16="http://schemas.microsoft.com/office/drawing/2014/main" id="{C0BFAA02-C6E8-1869-C3E8-7174C235FB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09" r="5209"/>
          <a:stretch>
            <a:fillRect/>
          </a:stretch>
        </p:blipFill>
        <p:spPr>
          <a:xfrm>
            <a:off x="4245428" y="1"/>
            <a:ext cx="7953563" cy="5323274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407879DA-777A-A3B2-B09E-22193D52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6960" y="863859"/>
            <a:ext cx="4920895" cy="1609090"/>
          </a:xfrm>
        </p:spPr>
        <p:txBody>
          <a:bodyPr>
            <a:normAutofit fontScale="90000"/>
          </a:bodyPr>
          <a:lstStyle/>
          <a:p>
            <a:br>
              <a:rPr lang="pl-PL" sz="3100" dirty="0"/>
            </a:br>
            <a:r>
              <a:rPr lang="pl-PL" sz="3100" dirty="0"/>
              <a:t>Chcemy , abyś czuł się bezpiecznie w naszej szkole.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88C26E82-AE48-76C5-49D9-40F75AC74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19" y="5761903"/>
            <a:ext cx="2151105" cy="10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0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2000EAA-8DD6-EA78-9572-1A6BF748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8619" y="6454929"/>
            <a:ext cx="2639323" cy="365125"/>
          </a:xfrm>
        </p:spPr>
        <p:txBody>
          <a:bodyPr/>
          <a:lstStyle/>
          <a:p>
            <a:pPr rtl="0"/>
            <a:endParaRPr lang="pl-PL" noProof="0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A0091C6-ADA1-C660-39AC-A68B135B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11</a:t>
            </a:fld>
            <a:endParaRPr lang="pl-PL" noProof="0"/>
          </a:p>
        </p:txBody>
      </p:sp>
      <p:pic>
        <p:nvPicPr>
          <p:cNvPr id="8" name="Symbol zastępczy obrazu 7" descr="Obraz zawierający sztuka&#10;&#10;Opis wygenerowany automatycznie">
            <a:extLst>
              <a:ext uri="{FF2B5EF4-FFF2-40B4-BE49-F238E27FC236}">
                <a16:creationId xmlns:a16="http://schemas.microsoft.com/office/drawing/2014/main" id="{1FEEA52A-76D1-66A4-352F-B3DD9A0954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063" r="6063"/>
          <a:stretch>
            <a:fillRect/>
          </a:stretch>
        </p:blipFill>
        <p:spPr>
          <a:xfrm>
            <a:off x="4058816" y="1"/>
            <a:ext cx="8140176" cy="5448173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79F430D6-A7F8-9479-8452-25583FBB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930" y="873797"/>
            <a:ext cx="4756233" cy="1122683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Zasady bezpiecznych relacji</a:t>
            </a:r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5CD3907D-0C07-84AF-C545-CA5137DD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07" y="5882707"/>
            <a:ext cx="1829227" cy="873964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AE760A2-973E-C99A-7E27-4C33A2376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314" y="1516212"/>
            <a:ext cx="2568163" cy="2415749"/>
          </a:xfrm>
          <a:prstGeom prst="rect">
            <a:avLst/>
          </a:prstGeom>
        </p:spPr>
      </p:pic>
      <p:sp>
        <p:nvSpPr>
          <p:cNvPr id="20" name="Symbol zastępczy tekstu 3">
            <a:extLst>
              <a:ext uri="{FF2B5EF4-FFF2-40B4-BE49-F238E27FC236}">
                <a16:creationId xmlns:a16="http://schemas.microsoft.com/office/drawing/2014/main" id="{1FDF5C00-A3AF-7057-94CC-4D8F995CB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869" y="2416629"/>
            <a:ext cx="2682801" cy="3303036"/>
          </a:xfrm>
        </p:spPr>
        <p:txBody>
          <a:bodyPr>
            <a:normAutofit/>
          </a:bodyPr>
          <a:lstStyle/>
          <a:p>
            <a:r>
              <a:rPr lang="pl-PL" dirty="0"/>
              <a:t>Wspólnie zadbajmy o przyjazną atmosferę w naszej szkole!</a:t>
            </a:r>
          </a:p>
        </p:txBody>
      </p:sp>
    </p:spTree>
    <p:extLst>
      <p:ext uri="{BB962C8B-B14F-4D97-AF65-F5344CB8AC3E}">
        <p14:creationId xmlns:p14="http://schemas.microsoft.com/office/powerpoint/2010/main" val="90960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2000EAA-8DD6-EA78-9572-1A6BF748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8619" y="6454929"/>
            <a:ext cx="2639323" cy="365125"/>
          </a:xfrm>
        </p:spPr>
        <p:txBody>
          <a:bodyPr/>
          <a:lstStyle/>
          <a:p>
            <a:pPr rtl="0"/>
            <a:endParaRPr lang="pl-PL" noProof="0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A0091C6-ADA1-C660-39AC-A68B135B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12</a:t>
            </a:fld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9129DDF-A516-1380-8414-683208080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7789" y="296845"/>
            <a:ext cx="3937153" cy="151306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dirty="0"/>
              <a:t>1</a:t>
            </a:r>
          </a:p>
          <a:p>
            <a:pPr algn="ctr"/>
            <a:r>
              <a:rPr lang="pl-PL" dirty="0"/>
              <a:t>AKCEPTUJĘ I SZANUJĘ RÓŻNICE RELIGIJNE, KULTUROWE ORAZ ODMIENNE ZDANIE I POGLĄDY INNYCH.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9F430D6-A7F8-9479-8452-25583FBB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930" y="873797"/>
            <a:ext cx="4756233" cy="1122683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Zasady bezpiecznych relacji</a:t>
            </a:r>
          </a:p>
        </p:txBody>
      </p: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92F08717-DD0B-C83C-F27F-359382990298}"/>
              </a:ext>
            </a:extLst>
          </p:cNvPr>
          <p:cNvSpPr txBox="1">
            <a:spLocks/>
          </p:cNvSpPr>
          <p:nvPr/>
        </p:nvSpPr>
        <p:spPr>
          <a:xfrm>
            <a:off x="6329531" y="2025150"/>
            <a:ext cx="3937153" cy="159659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2 </a:t>
            </a:r>
          </a:p>
          <a:p>
            <a:pPr algn="ctr"/>
            <a:r>
              <a:rPr lang="pl-PL" dirty="0"/>
              <a:t>NIE AKCEPTUJĘ UŻYWANIA OBRAŹLIWYCH SŁÓW ANI KRZYWDZĄCYCH DZIAŁAŃ WOBEC INNYCH</a:t>
            </a:r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2D678CBC-01F8-E989-E3D0-E70A7A388562}"/>
              </a:ext>
            </a:extLst>
          </p:cNvPr>
          <p:cNvSpPr txBox="1">
            <a:spLocks/>
          </p:cNvSpPr>
          <p:nvPr/>
        </p:nvSpPr>
        <p:spPr>
          <a:xfrm>
            <a:off x="4739951" y="3923468"/>
            <a:ext cx="4054991" cy="151306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3 </a:t>
            </a:r>
          </a:p>
          <a:p>
            <a:pPr algn="ctr"/>
            <a:r>
              <a:rPr lang="pl-PL" dirty="0"/>
              <a:t>ROZWIĄZUJĘ KONFLIKTY ROZMAWIAJĄC I SZUKAM KOMPROMISÓW</a:t>
            </a:r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5CD3907D-0C07-84AF-C545-CA5137DD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807" y="5882707"/>
            <a:ext cx="1829227" cy="87396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51F9FAD-F892-C0B1-4DC1-6D20D1A2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942" y="306457"/>
            <a:ext cx="1692116" cy="1513065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E1DC96FF-98E9-9C6F-36EF-EB776985E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684" y="2021421"/>
            <a:ext cx="1692116" cy="160405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A5C533CE-80D5-741F-DF4B-FB4E02E20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942" y="3907853"/>
            <a:ext cx="1862140" cy="1547904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EA55D6D4-B116-2D92-B930-21C235D86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47" y="2539158"/>
            <a:ext cx="2809938" cy="37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6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2000EAA-8DD6-EA78-9572-1A6BF748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8619" y="6454929"/>
            <a:ext cx="2639323" cy="365125"/>
          </a:xfrm>
        </p:spPr>
        <p:txBody>
          <a:bodyPr/>
          <a:lstStyle/>
          <a:p>
            <a:pPr rtl="0"/>
            <a:endParaRPr lang="pl-PL" noProof="0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A0091C6-ADA1-C660-39AC-A68B135B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13</a:t>
            </a:fld>
            <a:endParaRPr lang="pl-PL" noProof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9F430D6-A7F8-9479-8452-25583FBB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930" y="873797"/>
            <a:ext cx="4756233" cy="1122683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Zasady bezpiecznych relacji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A6AC029F-9100-5A6A-7760-1906179A549C}"/>
              </a:ext>
            </a:extLst>
          </p:cNvPr>
          <p:cNvSpPr txBox="1">
            <a:spLocks/>
          </p:cNvSpPr>
          <p:nvPr/>
        </p:nvSpPr>
        <p:spPr>
          <a:xfrm>
            <a:off x="7099363" y="4029873"/>
            <a:ext cx="4375348" cy="15479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6</a:t>
            </a:r>
          </a:p>
          <a:p>
            <a:pPr algn="ctr"/>
            <a:r>
              <a:rPr lang="pl-PL" dirty="0"/>
              <a:t>REAGUJĘ, GDY WIDZĘ PRZEMOC LUB AGRESJĘ. </a:t>
            </a:r>
          </a:p>
          <a:p>
            <a:pPr algn="ctr"/>
            <a:r>
              <a:rPr lang="pl-PL" dirty="0"/>
              <a:t>POWIADAMIAM O TYM DOROSŁEGO.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0AAC32A4-C2E3-52D4-90A1-0A4B45E8BDAD}"/>
              </a:ext>
            </a:extLst>
          </p:cNvPr>
          <p:cNvSpPr txBox="1">
            <a:spLocks/>
          </p:cNvSpPr>
          <p:nvPr/>
        </p:nvSpPr>
        <p:spPr>
          <a:xfrm>
            <a:off x="5624889" y="2182953"/>
            <a:ext cx="4067040" cy="14524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5</a:t>
            </a:r>
          </a:p>
          <a:p>
            <a:pPr algn="ctr"/>
            <a:r>
              <a:rPr lang="pl-PL" dirty="0"/>
              <a:t>DOCENIAM I JESTEM DOCENIANY.</a:t>
            </a:r>
          </a:p>
        </p:txBody>
      </p:sp>
      <p:sp>
        <p:nvSpPr>
          <p:cNvPr id="17" name="Symbol zastępczy tekstu 3">
            <a:extLst>
              <a:ext uri="{FF2B5EF4-FFF2-40B4-BE49-F238E27FC236}">
                <a16:creationId xmlns:a16="http://schemas.microsoft.com/office/drawing/2014/main" id="{B14A2FEE-D9BC-6BCA-E362-EA2BB70183AC}"/>
              </a:ext>
            </a:extLst>
          </p:cNvPr>
          <p:cNvSpPr txBox="1">
            <a:spLocks/>
          </p:cNvSpPr>
          <p:nvPr/>
        </p:nvSpPr>
        <p:spPr>
          <a:xfrm>
            <a:off x="7320941" y="383946"/>
            <a:ext cx="3787782" cy="132826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4</a:t>
            </a:r>
          </a:p>
          <a:p>
            <a:pPr algn="ctr"/>
            <a:r>
              <a:rPr lang="pl-PL" dirty="0"/>
              <a:t>DBAM O PRZYJAZNĄ ATMOSFERĘ</a:t>
            </a:r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5CD3907D-0C07-84AF-C545-CA5137DD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807" y="5882707"/>
            <a:ext cx="1829227" cy="873964"/>
          </a:xfrm>
          <a:prstGeom prst="rect">
            <a:avLst/>
          </a:prstGeo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E280EEB-A0A7-3A45-2CAE-4DE011FD1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D7AEB64-5294-5840-6935-8EF49780C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07" y="2241987"/>
            <a:ext cx="3128404" cy="3524332"/>
          </a:xfrm>
          <a:prstGeom prst="rect">
            <a:avLst/>
          </a:prstGeom>
        </p:spPr>
      </p:pic>
      <p:pic>
        <p:nvPicPr>
          <p:cNvPr id="28" name="Symbol zastępczy obrazu 27">
            <a:extLst>
              <a:ext uri="{FF2B5EF4-FFF2-40B4-BE49-F238E27FC236}">
                <a16:creationId xmlns:a16="http://schemas.microsoft.com/office/drawing/2014/main" id="{015BF2BC-4855-F06C-9523-58045C6843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386" r="1386"/>
          <a:stretch/>
        </p:blipFill>
        <p:spPr>
          <a:xfrm>
            <a:off x="4871059" y="372738"/>
            <a:ext cx="2449882" cy="1639692"/>
          </a:xfr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E2CE9FB2-063F-E6CA-3E70-B7451425A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1929" y="2185233"/>
            <a:ext cx="1836213" cy="1476593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44047016-0478-5068-8F9F-996346E29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149" y="4041868"/>
            <a:ext cx="1836213" cy="15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2000EAA-8DD6-EA78-9572-1A6BF748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8619" y="6454929"/>
            <a:ext cx="2639323" cy="365125"/>
          </a:xfrm>
        </p:spPr>
        <p:txBody>
          <a:bodyPr/>
          <a:lstStyle/>
          <a:p>
            <a:pPr rtl="0"/>
            <a:endParaRPr lang="pl-PL" noProof="0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A0091C6-ADA1-C660-39AC-A68B135B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14</a:t>
            </a:fld>
            <a:endParaRPr lang="pl-PL" noProof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9F430D6-A7F8-9479-8452-25583FBB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930" y="873797"/>
            <a:ext cx="4756233" cy="1122683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Zasady bezpiecznych relacji</a:t>
            </a:r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5CD3907D-0C07-84AF-C545-CA5137DD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807" y="5882707"/>
            <a:ext cx="1829227" cy="873964"/>
          </a:xfrm>
          <a:prstGeom prst="rect">
            <a:avLst/>
          </a:prstGeo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E280EEB-A0A7-3A45-2CAE-4DE011FD1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D7AEB64-5294-5840-6935-8EF49780C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07" y="2241987"/>
            <a:ext cx="3128404" cy="3524332"/>
          </a:xfrm>
          <a:prstGeom prst="rect">
            <a:avLst/>
          </a:prstGeom>
        </p:spPr>
      </p:pic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id="{5ECAA444-F634-51C3-C9D5-1110903A4DAB}"/>
              </a:ext>
            </a:extLst>
          </p:cNvPr>
          <p:cNvSpPr txBox="1">
            <a:spLocks/>
          </p:cNvSpPr>
          <p:nvPr/>
        </p:nvSpPr>
        <p:spPr>
          <a:xfrm>
            <a:off x="6250744" y="246364"/>
            <a:ext cx="3974395" cy="15479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7</a:t>
            </a:r>
          </a:p>
          <a:p>
            <a:pPr algn="ctr"/>
            <a:r>
              <a:rPr lang="pl-PL" dirty="0"/>
              <a:t>GDY MAM PROBLEM MOGĘ POROZMAWIAĆ Z WYCHOWAWCĄ, PEDAGOGIEM, PSYCHOLOGIEM LUB INNĄ ZAUFANĄ OSOBĄ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44BB028-B6DD-952A-AFE2-D531FD35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971" y="2082943"/>
            <a:ext cx="1899640" cy="2442395"/>
          </a:xfrm>
          <a:prstGeom prst="rect">
            <a:avLst/>
          </a:prstGeom>
        </p:spPr>
      </p:pic>
      <p:cxnSp>
        <p:nvCxnSpPr>
          <p:cNvPr id="16" name="Łącznik: zakrzywiony 15">
            <a:extLst>
              <a:ext uri="{FF2B5EF4-FFF2-40B4-BE49-F238E27FC236}">
                <a16:creationId xmlns:a16="http://schemas.microsoft.com/office/drawing/2014/main" id="{01BAD47A-C0CD-A2E4-7BD7-D3F28CFC9C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78579" y="1289997"/>
            <a:ext cx="1017421" cy="494525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Łącznik: zakrzywiony 19">
            <a:extLst>
              <a:ext uri="{FF2B5EF4-FFF2-40B4-BE49-F238E27FC236}">
                <a16:creationId xmlns:a16="http://schemas.microsoft.com/office/drawing/2014/main" id="{E31A04E2-1E3A-BBFE-1EF3-908DB46738C2}"/>
              </a:ext>
            </a:extLst>
          </p:cNvPr>
          <p:cNvCxnSpPr>
            <a:cxnSpLocks/>
          </p:cNvCxnSpPr>
          <p:nvPr/>
        </p:nvCxnSpPr>
        <p:spPr>
          <a:xfrm rot="5400000">
            <a:off x="6140003" y="2167423"/>
            <a:ext cx="963180" cy="27827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Obraz 30">
            <a:extLst>
              <a:ext uri="{FF2B5EF4-FFF2-40B4-BE49-F238E27FC236}">
                <a16:creationId xmlns:a16="http://schemas.microsoft.com/office/drawing/2014/main" id="{5E933CE1-454F-63FF-4E7C-74DE25A4E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024" y="3102527"/>
            <a:ext cx="1896166" cy="2583138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DF237984-A8D4-5FD6-8C20-78CF34340009}"/>
              </a:ext>
            </a:extLst>
          </p:cNvPr>
          <p:cNvSpPr txBox="1"/>
          <p:nvPr/>
        </p:nvSpPr>
        <p:spPr>
          <a:xfrm>
            <a:off x="4739952" y="1784522"/>
            <a:ext cx="151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wychowawca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3EC6E5B-32D4-2CB4-CB46-9F82EF7DE06D}"/>
              </a:ext>
            </a:extLst>
          </p:cNvPr>
          <p:cNvSpPr txBox="1"/>
          <p:nvPr/>
        </p:nvSpPr>
        <p:spPr>
          <a:xfrm>
            <a:off x="6273997" y="2788150"/>
            <a:ext cx="138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rodzice</a:t>
            </a: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9B09E876-EA4D-3333-891A-574E4FB14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5934" y="2082943"/>
            <a:ext cx="1820426" cy="3138135"/>
          </a:xfrm>
          <a:prstGeom prst="rect">
            <a:avLst/>
          </a:prstGeom>
        </p:spPr>
      </p:pic>
      <p:cxnSp>
        <p:nvCxnSpPr>
          <p:cNvPr id="43" name="Łącznik: zakrzywiony 42">
            <a:extLst>
              <a:ext uri="{FF2B5EF4-FFF2-40B4-BE49-F238E27FC236}">
                <a16:creationId xmlns:a16="http://schemas.microsoft.com/office/drawing/2014/main" id="{704C33F1-0E2F-6124-C774-2C6CF6DC91D7}"/>
              </a:ext>
            </a:extLst>
          </p:cNvPr>
          <p:cNvCxnSpPr>
            <a:cxnSpLocks/>
          </p:cNvCxnSpPr>
          <p:nvPr/>
        </p:nvCxnSpPr>
        <p:spPr>
          <a:xfrm>
            <a:off x="10368556" y="1568891"/>
            <a:ext cx="473615" cy="36860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799125E6-AA1C-ED2C-3310-CEE44C6C5914}"/>
              </a:ext>
            </a:extLst>
          </p:cNvPr>
          <p:cNvSpPr txBox="1"/>
          <p:nvPr/>
        </p:nvSpPr>
        <p:spPr>
          <a:xfrm>
            <a:off x="10876939" y="1752830"/>
            <a:ext cx="10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zadzwoń </a:t>
            </a:r>
          </a:p>
        </p:txBody>
      </p:sp>
      <p:pic>
        <p:nvPicPr>
          <p:cNvPr id="47" name="Obraz 46">
            <a:extLst>
              <a:ext uri="{FF2B5EF4-FFF2-40B4-BE49-F238E27FC236}">
                <a16:creationId xmlns:a16="http://schemas.microsoft.com/office/drawing/2014/main" id="{84D77764-4062-5065-F3F6-DB9C9A1E1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6307" y="2728263"/>
            <a:ext cx="1570951" cy="2625901"/>
          </a:xfrm>
          <a:prstGeom prst="rect">
            <a:avLst/>
          </a:prstGeom>
        </p:spPr>
      </p:pic>
      <p:cxnSp>
        <p:nvCxnSpPr>
          <p:cNvPr id="48" name="Łącznik: zakrzywiony 47">
            <a:extLst>
              <a:ext uri="{FF2B5EF4-FFF2-40B4-BE49-F238E27FC236}">
                <a16:creationId xmlns:a16="http://schemas.microsoft.com/office/drawing/2014/main" id="{B485FC62-894B-AE00-C41F-C75C1F2C99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88213" y="1962385"/>
            <a:ext cx="639445" cy="51163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5FA1B5D6-ED97-DDA9-49BE-88B7725235A8}"/>
              </a:ext>
            </a:extLst>
          </p:cNvPr>
          <p:cNvSpPr txBox="1"/>
          <p:nvPr/>
        </p:nvSpPr>
        <p:spPr>
          <a:xfrm>
            <a:off x="7661181" y="2108135"/>
            <a:ext cx="208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inna</a:t>
            </a:r>
          </a:p>
          <a:p>
            <a:r>
              <a:rPr lang="pl-PL" dirty="0"/>
              <a:t>zaufana osoba</a:t>
            </a:r>
          </a:p>
        </p:txBody>
      </p:sp>
    </p:spTree>
    <p:extLst>
      <p:ext uri="{BB962C8B-B14F-4D97-AF65-F5344CB8AC3E}">
        <p14:creationId xmlns:p14="http://schemas.microsoft.com/office/powerpoint/2010/main" val="179488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7476527" y="2055884"/>
            <a:ext cx="4735339" cy="1298048"/>
          </a:xfrm>
        </p:spPr>
        <p:txBody>
          <a:bodyPr rtlCol="0">
            <a:normAutofit/>
          </a:bodyPr>
          <a:lstStyle/>
          <a:p>
            <a:pPr rtl="0"/>
            <a:r>
              <a:rPr lang="pl-PL" sz="3600" dirty="0"/>
              <a:t>PAMIĘTAJ</a:t>
            </a:r>
            <a:br>
              <a:rPr lang="pl-PL" sz="3600" dirty="0"/>
            </a:br>
            <a:r>
              <a:rPr lang="pl-PL" sz="3600" dirty="0"/>
              <a:t>NIE JESTEŚ SAM!</a:t>
            </a:r>
          </a:p>
        </p:txBody>
      </p:sp>
      <p:pic>
        <p:nvPicPr>
          <p:cNvPr id="7" name="Obraz — symbol zastępczy 6" descr="Chłopiec z czerwonym plecakiem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l-PL" sz="1600" dirty="0"/>
              <a:t>Jeśli chcesz dowiedzieć się więcej, zajrzyj na stronę internetową szkoły lub zapytaj wychowawcę.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D540CAF-882B-3BE0-94DF-5FDCA1B64391}"/>
              </a:ext>
            </a:extLst>
          </p:cNvPr>
          <p:cNvSpPr txBox="1">
            <a:spLocks/>
          </p:cNvSpPr>
          <p:nvPr/>
        </p:nvSpPr>
        <p:spPr>
          <a:xfrm>
            <a:off x="3024676" y="6356138"/>
            <a:ext cx="6389912" cy="539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Zdjęcia wykorzystane w prezentacji pochodzą ze strony pixabay.com</a:t>
            </a:r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EA6338D3-4EF2-EF44-A94A-911942442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589" y="5597986"/>
            <a:ext cx="2151105" cy="102775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253E997-C773-516E-0CB6-AF6B69FF6384}"/>
              </a:ext>
            </a:extLst>
          </p:cNvPr>
          <p:cNvSpPr txBox="1"/>
          <p:nvPr/>
        </p:nvSpPr>
        <p:spPr>
          <a:xfrm>
            <a:off x="7567929" y="5072349"/>
            <a:ext cx="473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Opracowanie</a:t>
            </a:r>
            <a:r>
              <a:rPr lang="pl-PL"/>
              <a:t>: SZKOLNY ZESPÓŁ </a:t>
            </a:r>
            <a:r>
              <a:rPr lang="pl-PL" dirty="0"/>
              <a:t>DO SPRAW STANDARDÓW OCHRONY MAŁOLETNICH</a:t>
            </a:r>
          </a:p>
          <a:p>
            <a:r>
              <a:rPr lang="pl-PL" dirty="0"/>
              <a:t>Luboń, 2024 r. 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95941" y="743504"/>
            <a:ext cx="3817365" cy="1116775"/>
          </a:xfrm>
        </p:spPr>
        <p:txBody>
          <a:bodyPr rtlCol="0">
            <a:noAutofit/>
          </a:bodyPr>
          <a:lstStyle/>
          <a:p>
            <a:pPr rtl="0"/>
            <a:r>
              <a:rPr lang="pl-PL" sz="2800" dirty="0"/>
              <a:t>Co to są standardy ochrony małoletnich?</a:t>
            </a:r>
          </a:p>
        </p:txBody>
      </p:sp>
      <p:sp>
        <p:nvSpPr>
          <p:cNvPr id="2" name="Tekst — symbol zastępczy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071" y="2056732"/>
            <a:ext cx="4321848" cy="1418452"/>
          </a:xfrm>
        </p:spPr>
        <p:txBody>
          <a:bodyPr rtlCol="0">
            <a:normAutofit/>
          </a:bodyPr>
          <a:lstStyle/>
          <a:p>
            <a:endParaRPr lang="pl-PL" sz="2000" b="0" i="0" u="none" strike="noStrike" dirty="0">
              <a:effectLst/>
              <a:latin typeface="Times New Roman" panose="02020603050405020304" pitchFamily="18" charset="0"/>
            </a:endParaRPr>
          </a:p>
          <a:p>
            <a:r>
              <a:rPr lang="pl-PL" sz="2000" b="0" i="0" u="none" strike="noStrike" dirty="0">
                <a:effectLst/>
                <a:latin typeface="Times New Roman" panose="02020603050405020304" pitchFamily="18" charset="0"/>
              </a:rPr>
              <a:t>Standardy to zbiór zasad, które pomagają tworzyć bezpieczne i przyjazne środowisko w naszej szkole.</a:t>
            </a:r>
            <a:endParaRPr lang="pl-PL" b="0" dirty="0">
              <a:effectLst/>
            </a:endParaRPr>
          </a:p>
          <a:p>
            <a:pPr rtl="0"/>
            <a:endParaRPr lang="pl-PL" dirty="0"/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141" y="3747653"/>
            <a:ext cx="4448663" cy="2746453"/>
          </a:xfrm>
        </p:spPr>
        <p:txBody>
          <a:bodyPr rtlCol="0">
            <a:normAutofit fontScale="475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 dokumencie tym znajdziecie między innymi informacje co to jest krzywdzenie dziecka, jak i gdzie zgłaszać się po pomoc, gdy Tobie lub innemu dziecku dzieje się krzywda.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l-PL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Określa on również jakie zachowanie między  personelem szkoły, a dziećmi oraz między uczniami są dopuszczalne, a jakich należy unikać.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l-PL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Znajdziecie tu również informację o zasadach bezpiecznego korzystania z Internetu.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l-PL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Polityka jest opublikowana na stronie internetowej naszej szkoły oraz znajduje się w gablocie w holu szkoły oraz na tablicy ogłoszeń w gabinecie pedagoga i psychologa szkolnego.</a:t>
            </a:r>
            <a:endParaRPr lang="pl-PL" sz="2800" b="0" dirty="0">
              <a:effectLst/>
            </a:endParaRPr>
          </a:p>
          <a:p>
            <a:pPr marL="0" indent="0">
              <a:buNone/>
            </a:pPr>
            <a:br>
              <a:rPr lang="pl-PL" dirty="0"/>
            </a:br>
            <a:endParaRPr lang="pl-PL" dirty="0"/>
          </a:p>
        </p:txBody>
      </p:sp>
      <p:pic>
        <p:nvPicPr>
          <p:cNvPr id="17" name="Obraz — symbol zastępczy 16" descr="Chłopiec czytający książkę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0515" y="6128981"/>
            <a:ext cx="2639323" cy="365125"/>
          </a:xfrm>
        </p:spPr>
        <p:txBody>
          <a:bodyPr rtlCol="0"/>
          <a:lstStyle/>
          <a:p>
            <a:pPr rtl="0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smtClean="0"/>
              <a:pPr rtl="0"/>
              <a:t>2</a:t>
            </a:fld>
            <a:endParaRPr lang="pl-PL"/>
          </a:p>
        </p:txBody>
      </p:sp>
      <p:pic>
        <p:nvPicPr>
          <p:cNvPr id="7" name="Obraz 6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E040EDEA-B9A7-F892-E2B8-46162DFF5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218" y="5738825"/>
            <a:ext cx="2151105" cy="10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70813" y="567975"/>
            <a:ext cx="4523046" cy="1577515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Czym jest krzywdzenie dziecka?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rtlCol="0"/>
          <a:lstStyle/>
          <a:p>
            <a:r>
              <a:rPr lang="pl-PL"/>
              <a:t>Krzywdzenie dziecka </a:t>
            </a:r>
            <a:r>
              <a:rPr lang="pl-PL" dirty="0"/>
              <a:t>to </a:t>
            </a:r>
            <a:r>
              <a:rPr lang="pl-PL" sz="1800" b="0" i="0" u="none" strike="noStrike" dirty="0">
                <a:effectLst/>
              </a:rPr>
              <a:t>zamierzone lub niezamierzone działanie osoby dorosłej lub innego dziecka, które ujemnie wpływa na Wasz rozwój fizyczny lub psychiczny.</a:t>
            </a:r>
          </a:p>
          <a:p>
            <a:pPr rtl="0"/>
            <a:endParaRPr lang="pl-PL" dirty="0"/>
          </a:p>
        </p:txBody>
      </p:sp>
      <p:pic>
        <p:nvPicPr>
          <p:cNvPr id="9" name="Obraz — symbol zastępczy 8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3"/>
          <a:srcRect t="4285" b="4285"/>
          <a:stretch/>
        </p:blipFill>
        <p:spPr>
          <a:xfrm>
            <a:off x="4357396" y="1"/>
            <a:ext cx="7841596" cy="5427346"/>
          </a:xfrm>
        </p:spPr>
      </p:pic>
      <p:sp>
        <p:nvSpPr>
          <p:cNvPr id="2" name="Stopka — symbol zastępczy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smtClean="0"/>
              <a:pPr rtl="0"/>
              <a:t>3</a:t>
            </a:fld>
            <a:endParaRPr lang="pl-PL"/>
          </a:p>
        </p:txBody>
      </p:sp>
      <p:pic>
        <p:nvPicPr>
          <p:cNvPr id="6" name="Obraz 5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0577B1AF-A46B-8974-F038-681E477A9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050" y="5797074"/>
            <a:ext cx="2151105" cy="10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9C1FFF1F-9A1F-2B7D-0279-13878C77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0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88180D3-E542-F23A-22D2-259D35C5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4</a:t>
            </a:fld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77C3D9-A5F9-69A0-ED96-22B0DD229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Nie pozwalaj nikomu traktować Cię bez szacunku, naruszać Twojej przestrzeni osobistej i godności </a:t>
            </a:r>
          </a:p>
          <a:p>
            <a:r>
              <a:rPr lang="pl-PL" dirty="0"/>
              <a:t>np. bić, szarpać, krzyczeć, wyśmiewać, obrażać, odmawiać Ci możliwości snu, czy jedzenia</a:t>
            </a:r>
          </a:p>
        </p:txBody>
      </p:sp>
      <p:pic>
        <p:nvPicPr>
          <p:cNvPr id="8" name="Symbol zastępczy obrazu 7" descr="Obraz zawierający Sztuka dziecięca, przyrząd do pisania, Materiały biurowe, rysowanie&#10;&#10;Opis wygenerowany automatycznie">
            <a:extLst>
              <a:ext uri="{FF2B5EF4-FFF2-40B4-BE49-F238E27FC236}">
                <a16:creationId xmlns:a16="http://schemas.microsoft.com/office/drawing/2014/main" id="{B4A6F800-327A-9334-8484-FC6408E7FE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7" r="327"/>
          <a:stretch>
            <a:fillRect/>
          </a:stretch>
        </p:blipFill>
        <p:spPr>
          <a:xfrm>
            <a:off x="4058816" y="1"/>
            <a:ext cx="8140176" cy="5448173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ACD00C72-3134-8DAD-D289-14D33ED6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54257" y="663369"/>
            <a:ext cx="4529680" cy="1492916"/>
          </a:xfrm>
        </p:spPr>
        <p:txBody>
          <a:bodyPr>
            <a:normAutofit/>
          </a:bodyPr>
          <a:lstStyle/>
          <a:p>
            <a:r>
              <a:rPr lang="pl-PL" dirty="0"/>
              <a:t>Nikt nie może Cię krzywdzić!</a:t>
            </a:r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E46C2F22-E43C-77EC-9852-3215BF23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447" y="5652964"/>
            <a:ext cx="2151105" cy="10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6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865FCD7-3FAA-5B42-BAB0-856CB422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5</a:t>
            </a:fld>
            <a:endParaRPr lang="pl-PL" noProof="0"/>
          </a:p>
        </p:txBody>
      </p:sp>
      <p:pic>
        <p:nvPicPr>
          <p:cNvPr id="9" name="Symbol zastępczy obrazu 8" descr="Obraz zawierający logo, Grafika, symbol, czerwony&#10;&#10;Opis wygenerowany automatycznie">
            <a:extLst>
              <a:ext uri="{FF2B5EF4-FFF2-40B4-BE49-F238E27FC236}">
                <a16:creationId xmlns:a16="http://schemas.microsoft.com/office/drawing/2014/main" id="{91023359-0DF6-0E09-9125-F8222F4BED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530" b="16530"/>
          <a:stretch>
            <a:fillRect/>
          </a:stretch>
        </p:blipFill>
        <p:spPr>
          <a:xfrm rot="20926675">
            <a:off x="519598" y="3360245"/>
            <a:ext cx="2802133" cy="1875451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20C09B1E-A5BF-8CA2-3ED0-EE972456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8661" y="1336883"/>
            <a:ext cx="4291191" cy="1091949"/>
          </a:xfrm>
        </p:spPr>
        <p:txBody>
          <a:bodyPr>
            <a:normAutofit fontScale="90000"/>
          </a:bodyPr>
          <a:lstStyle/>
          <a:p>
            <a:r>
              <a:rPr lang="pl-PL" dirty="0"/>
              <a:t>Nikt nie może Cię krzywdzić!</a:t>
            </a:r>
          </a:p>
        </p:txBody>
      </p:sp>
      <p:pic>
        <p:nvPicPr>
          <p:cNvPr id="7" name="Obraz 6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6E8505DA-EA83-06B4-67E0-0EEA85EB9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19" y="5761903"/>
            <a:ext cx="2151105" cy="102775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7FACCDF-41B7-B05F-2032-4F03463ED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106" y="205513"/>
            <a:ext cx="2522589" cy="261268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341F1E86-CCFD-4917-63B7-EDAEC2AE1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309" y="3132797"/>
            <a:ext cx="2977164" cy="2150174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37FE1E08-9252-208D-B41C-FAECC50A2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870" y="4297970"/>
            <a:ext cx="2978595" cy="2150174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26201AFD-C7EF-32D0-FC65-E4F2B820D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685" y="1115598"/>
            <a:ext cx="2465810" cy="2233735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EB94A4F8-81B4-0F1A-3836-BAF696122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6534" y="144937"/>
            <a:ext cx="2546259" cy="2150175"/>
          </a:xfrm>
          <a:prstGeom prst="rect">
            <a:avLst/>
          </a:prstGeo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B7F548AC-149B-91EA-1BDE-232BAF3D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52667" y="4286578"/>
            <a:ext cx="2639323" cy="561069"/>
          </a:xfrm>
        </p:spPr>
        <p:txBody>
          <a:bodyPr/>
          <a:lstStyle/>
          <a:p>
            <a:pPr rtl="0"/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bić</a:t>
            </a:r>
            <a:endParaRPr lang="pl-PL" sz="2000" noProof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" name="Obraz 34" descr="Obraz zawierający logo, Grafika, symbol, czerwony&#10;&#10;Opis wygenerowany automatycznie">
            <a:extLst>
              <a:ext uri="{FF2B5EF4-FFF2-40B4-BE49-F238E27FC236}">
                <a16:creationId xmlns:a16="http://schemas.microsoft.com/office/drawing/2014/main" id="{621D249D-157C-053E-CB5A-B98F1C7D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998" y="4125120"/>
            <a:ext cx="681791" cy="681791"/>
          </a:xfrm>
          <a:prstGeom prst="rect">
            <a:avLst/>
          </a:prstGeom>
        </p:spPr>
      </p:pic>
      <p:pic>
        <p:nvPicPr>
          <p:cNvPr id="36" name="Obraz 35" descr="Obraz zawierający logo, Grafika, symbol, czerwony&#10;&#10;Opis wygenerowany automatycznie">
            <a:extLst>
              <a:ext uri="{FF2B5EF4-FFF2-40B4-BE49-F238E27FC236}">
                <a16:creationId xmlns:a16="http://schemas.microsoft.com/office/drawing/2014/main" id="{A601F9FB-376D-526E-42F5-419478BF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44" y="0"/>
            <a:ext cx="681791" cy="681791"/>
          </a:xfrm>
          <a:prstGeom prst="rect">
            <a:avLst/>
          </a:prstGeom>
        </p:spPr>
      </p:pic>
      <p:sp>
        <p:nvSpPr>
          <p:cNvPr id="37" name="Symbol zastępczy stopki 1">
            <a:extLst>
              <a:ext uri="{FF2B5EF4-FFF2-40B4-BE49-F238E27FC236}">
                <a16:creationId xmlns:a16="http://schemas.microsoft.com/office/drawing/2014/main" id="{453BCDAC-B39E-FBF7-E5EE-D23D52B04235}"/>
              </a:ext>
            </a:extLst>
          </p:cNvPr>
          <p:cNvSpPr txBox="1">
            <a:spLocks/>
          </p:cNvSpPr>
          <p:nvPr/>
        </p:nvSpPr>
        <p:spPr>
          <a:xfrm>
            <a:off x="6918473" y="46893"/>
            <a:ext cx="2639323" cy="56106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krzyczeć</a:t>
            </a:r>
          </a:p>
        </p:txBody>
      </p:sp>
      <p:pic>
        <p:nvPicPr>
          <p:cNvPr id="38" name="Obraz 37" descr="Obraz zawierający logo, Grafika, symbol, czerwony&#10;&#10;Opis wygenerowany automatycznie">
            <a:extLst>
              <a:ext uri="{FF2B5EF4-FFF2-40B4-BE49-F238E27FC236}">
                <a16:creationId xmlns:a16="http://schemas.microsoft.com/office/drawing/2014/main" id="{960DF93F-F3AA-DBFA-33B4-C15D3F5CC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569" y="1923522"/>
            <a:ext cx="681791" cy="681791"/>
          </a:xfrm>
          <a:prstGeom prst="rect">
            <a:avLst/>
          </a:prstGeom>
        </p:spPr>
      </p:pic>
      <p:pic>
        <p:nvPicPr>
          <p:cNvPr id="39" name="Obraz 38" descr="Obraz zawierający logo, Grafika, symbol, czerwony&#10;&#10;Opis wygenerowany automatycznie">
            <a:extLst>
              <a:ext uri="{FF2B5EF4-FFF2-40B4-BE49-F238E27FC236}">
                <a16:creationId xmlns:a16="http://schemas.microsoft.com/office/drawing/2014/main" id="{AD0B3787-1768-8213-1B70-CAC91C50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96" y="3030400"/>
            <a:ext cx="681791" cy="681791"/>
          </a:xfrm>
          <a:prstGeom prst="rect">
            <a:avLst/>
          </a:prstGeom>
        </p:spPr>
      </p:pic>
      <p:pic>
        <p:nvPicPr>
          <p:cNvPr id="40" name="Obraz 39" descr="Obraz zawierający logo, Grafika, symbol, czerwony&#10;&#10;Opis wygenerowany automatycznie">
            <a:extLst>
              <a:ext uri="{FF2B5EF4-FFF2-40B4-BE49-F238E27FC236}">
                <a16:creationId xmlns:a16="http://schemas.microsoft.com/office/drawing/2014/main" id="{2A63F0B4-334F-5EB6-1F4E-996C41D50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7" y="4942075"/>
            <a:ext cx="681791" cy="681791"/>
          </a:xfrm>
          <a:prstGeom prst="rect">
            <a:avLst/>
          </a:prstGeom>
        </p:spPr>
      </p:pic>
      <p:sp>
        <p:nvSpPr>
          <p:cNvPr id="41" name="Symbol zastępczy stopki 1">
            <a:extLst>
              <a:ext uri="{FF2B5EF4-FFF2-40B4-BE49-F238E27FC236}">
                <a16:creationId xmlns:a16="http://schemas.microsoft.com/office/drawing/2014/main" id="{F6BE1659-983C-F2BA-E1D5-2E5415D21699}"/>
              </a:ext>
            </a:extLst>
          </p:cNvPr>
          <p:cNvSpPr txBox="1">
            <a:spLocks/>
          </p:cNvSpPr>
          <p:nvPr/>
        </p:nvSpPr>
        <p:spPr>
          <a:xfrm>
            <a:off x="10761051" y="2392149"/>
            <a:ext cx="2639323" cy="56106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dotykać </a:t>
            </a:r>
          </a:p>
          <a:p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bez Twojej</a:t>
            </a:r>
          </a:p>
          <a:p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zgody</a:t>
            </a:r>
          </a:p>
        </p:txBody>
      </p:sp>
      <p:sp>
        <p:nvSpPr>
          <p:cNvPr id="42" name="Symbol zastępczy stopki 1">
            <a:extLst>
              <a:ext uri="{FF2B5EF4-FFF2-40B4-BE49-F238E27FC236}">
                <a16:creationId xmlns:a16="http://schemas.microsoft.com/office/drawing/2014/main" id="{0A663E01-7D14-EE56-242D-3CE012FFFEC5}"/>
              </a:ext>
            </a:extLst>
          </p:cNvPr>
          <p:cNvSpPr txBox="1">
            <a:spLocks/>
          </p:cNvSpPr>
          <p:nvPr/>
        </p:nvSpPr>
        <p:spPr>
          <a:xfrm>
            <a:off x="8007037" y="3262582"/>
            <a:ext cx="2639323" cy="56106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obrażać</a:t>
            </a:r>
          </a:p>
        </p:txBody>
      </p:sp>
      <p:sp>
        <p:nvSpPr>
          <p:cNvPr id="43" name="Symbol zastępczy stopki 1">
            <a:extLst>
              <a:ext uri="{FF2B5EF4-FFF2-40B4-BE49-F238E27FC236}">
                <a16:creationId xmlns:a16="http://schemas.microsoft.com/office/drawing/2014/main" id="{B76CC272-45F8-EC6D-ADA9-82247B7C87F9}"/>
              </a:ext>
            </a:extLst>
          </p:cNvPr>
          <p:cNvSpPr txBox="1">
            <a:spLocks/>
          </p:cNvSpPr>
          <p:nvPr/>
        </p:nvSpPr>
        <p:spPr>
          <a:xfrm>
            <a:off x="4531722" y="5172884"/>
            <a:ext cx="2639323" cy="56106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wyśmiewać</a:t>
            </a:r>
          </a:p>
        </p:txBody>
      </p:sp>
    </p:spTree>
    <p:extLst>
      <p:ext uri="{BB962C8B-B14F-4D97-AF65-F5344CB8AC3E}">
        <p14:creationId xmlns:p14="http://schemas.microsoft.com/office/powerpoint/2010/main" val="297109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AABAA07-17B9-0CF4-EFF3-AE698CA6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77EDC6B-4649-E928-8330-ECED295B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6</a:t>
            </a:fld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378A6B-F356-3857-212B-09825F472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613" y="2908235"/>
            <a:ext cx="3055579" cy="3402714"/>
          </a:xfrm>
        </p:spPr>
        <p:txBody>
          <a:bodyPr>
            <a:normAutofit/>
          </a:bodyPr>
          <a:lstStyle/>
          <a:p>
            <a:r>
              <a:rPr lang="pl-PL" sz="2400" dirty="0"/>
              <a:t>Jeśli jesteś świadkiem krzywdzenia lub  czujesz się krzywdzony na terenie szkoły, w domu, czy w innym miejscu- REAGUJ!!!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525EF37B-E41D-71FF-2353-1D194484FC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6" r="196"/>
          <a:stretch/>
        </p:blipFill>
        <p:spPr>
          <a:xfrm>
            <a:off x="4057464" y="1"/>
            <a:ext cx="8141527" cy="5449077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CB291977-0F36-ED0A-9B93-564010BF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21325" y="882771"/>
            <a:ext cx="4544393" cy="1888507"/>
          </a:xfrm>
        </p:spPr>
        <p:txBody>
          <a:bodyPr>
            <a:normAutofit/>
          </a:bodyPr>
          <a:lstStyle/>
          <a:p>
            <a:r>
              <a:rPr lang="pl-PL" sz="3200" dirty="0"/>
              <a:t>Co jeśli jesteś świadkiem przemocy?</a:t>
            </a:r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C28F7C23-543C-A5F2-6635-42D3560B2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19" y="5761903"/>
            <a:ext cx="2151105" cy="10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2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4B94A876-AD11-71CE-0BDE-B3C6CE9B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0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60FD818-18C1-C00E-40E9-6B4B1655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7</a:t>
            </a:fld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7B8986-2D90-04D8-85A9-EA05BCA74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Zgłoś te sytuację wychowawcy, pedagogowi lub innej osobie, której ufasz.</a:t>
            </a:r>
          </a:p>
          <a:p>
            <a:r>
              <a:rPr lang="pl-PL" dirty="0"/>
              <a:t>W naszej szkole wszyscy pracownicy wiedzą, jak reagować na przemoc.</a:t>
            </a:r>
          </a:p>
        </p:txBody>
      </p:sp>
      <p:pic>
        <p:nvPicPr>
          <p:cNvPr id="8" name="Symbol zastępczy obrazu 7" descr="Obraz zawierający ubrania, obuwie, staw, osoba&#10;&#10;Opis wygenerowany automatycznie">
            <a:extLst>
              <a:ext uri="{FF2B5EF4-FFF2-40B4-BE49-F238E27FC236}">
                <a16:creationId xmlns:a16="http://schemas.microsoft.com/office/drawing/2014/main" id="{9FDC529A-1586-5DBA-1F4D-CFF18C3434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20" r="4720"/>
          <a:stretch>
            <a:fillRect/>
          </a:stretch>
        </p:blipFill>
        <p:spPr>
          <a:xfrm>
            <a:off x="4153096" y="1"/>
            <a:ext cx="8045895" cy="5385071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A96EB2C6-107F-7C89-A0AB-ABAAD76D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43630" y="879158"/>
            <a:ext cx="4635656" cy="146652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Jak reagować na krzywdzenie?</a:t>
            </a:r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7BB0D1D6-FD5C-52F9-088D-1A6D506E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19" y="5761903"/>
            <a:ext cx="2151105" cy="10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6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C1053CF-D829-F122-51D6-35B22AD6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8743FFF-5C24-7D86-76AA-B97FDA78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8</a:t>
            </a:fld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BB94C4-7D39-4F70-44C8-86D7E9271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969" y="2282951"/>
            <a:ext cx="3055579" cy="4127180"/>
          </a:xfrm>
        </p:spPr>
        <p:txBody>
          <a:bodyPr/>
          <a:lstStyle/>
          <a:p>
            <a:r>
              <a:rPr lang="pl-PL" dirty="0"/>
              <a:t>Nie bój się mówić o niepokojących sygnałach, o swoich odczuciach i doświadczeniach związanych z krzywdzeniem.</a:t>
            </a:r>
          </a:p>
          <a:p>
            <a:r>
              <a:rPr lang="pl-PL" dirty="0"/>
              <a:t>Poszukaj osoby dorosłej, której ufasz i powiedz o swoich obawach.</a:t>
            </a:r>
          </a:p>
          <a:p>
            <a:r>
              <a:rPr lang="pl-PL" dirty="0"/>
              <a:t>Nie pozwolimy, by ktoś </a:t>
            </a:r>
            <a:r>
              <a:rPr lang="pl-PL" dirty="0" err="1"/>
              <a:t>Cie</a:t>
            </a:r>
            <a:r>
              <a:rPr lang="pl-PL" dirty="0"/>
              <a:t> krzywdził.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1D233E85-CFD4-1323-97DC-AC4A8FCC7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6" r="196"/>
          <a:stretch/>
        </p:blipFill>
        <p:spPr>
          <a:xfrm>
            <a:off x="4292082" y="1"/>
            <a:ext cx="7906910" cy="5292049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5E76DD8C-4F63-1658-EEEE-B8DB6BCA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Potrzebujesz pomocy?</a:t>
            </a:r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23A7FE4B-E6F0-8953-6592-B7ADA2CDF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19" y="5761903"/>
            <a:ext cx="2151105" cy="10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4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BA052ECA-2D45-E863-3369-BD63F35B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B488DC5-15C7-EBA9-A85E-2D17504F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9</a:t>
            </a:fld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640A72-0A10-FFA4-7D8A-196BC9B6A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969" y="2282951"/>
            <a:ext cx="3055579" cy="4248478"/>
          </a:xfrm>
        </p:spPr>
        <p:txBody>
          <a:bodyPr/>
          <a:lstStyle/>
          <a:p>
            <a:r>
              <a:rPr lang="pl-PL" dirty="0"/>
              <a:t>Jeśli chcesz zachować anonimowość lub nie masz zaufanej osoby, której mógłbyś się zwierzyć- ZADZWOŃ!</a:t>
            </a:r>
          </a:p>
          <a:p>
            <a:r>
              <a:rPr lang="pl-PL" dirty="0"/>
              <a:t>TELEFONY ZAUFANIA:</a:t>
            </a:r>
          </a:p>
          <a:p>
            <a:pPr algn="ctr"/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800 12 12 12 </a:t>
            </a:r>
          </a:p>
          <a:p>
            <a:pPr algn="ctr"/>
            <a:r>
              <a:rPr lang="pl-PL" dirty="0"/>
              <a:t>lub</a:t>
            </a:r>
          </a:p>
          <a:p>
            <a:pPr algn="ctr"/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116 111</a:t>
            </a:r>
          </a:p>
          <a:p>
            <a:pPr algn="ctr"/>
            <a:r>
              <a:rPr lang="pl-PL" sz="1400" dirty="0"/>
              <a:t>Darmowy, całodobowy Dziecięcy Telefon Zaufania</a:t>
            </a:r>
          </a:p>
        </p:txBody>
      </p:sp>
      <p:pic>
        <p:nvPicPr>
          <p:cNvPr id="8" name="Symbol zastępczy obrazu 7" descr="Obraz zawierający osoba, w pomieszczeniu, komfort, Kończyna&#10;&#10;Opis wygenerowany automatycznie">
            <a:extLst>
              <a:ext uri="{FF2B5EF4-FFF2-40B4-BE49-F238E27FC236}">
                <a16:creationId xmlns:a16="http://schemas.microsoft.com/office/drawing/2014/main" id="{9194ED95-AFA3-43D0-85D4-BCADCB832F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5" r="205"/>
          <a:stretch>
            <a:fillRect/>
          </a:stretch>
        </p:blipFill>
        <p:spPr>
          <a:xfrm>
            <a:off x="4114800" y="1"/>
            <a:ext cx="8084192" cy="5410703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56A6A10F-EFBB-8323-F4EE-E7ED19F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Telefony zaufania</a:t>
            </a:r>
          </a:p>
        </p:txBody>
      </p:sp>
      <p:pic>
        <p:nvPicPr>
          <p:cNvPr id="5" name="Obraz 4" descr="Obraz zawierający rysowanie, szkic, ilustracja, design&#10;&#10;Opis wygenerowany automatycznie">
            <a:extLst>
              <a:ext uri="{FF2B5EF4-FFF2-40B4-BE49-F238E27FC236}">
                <a16:creationId xmlns:a16="http://schemas.microsoft.com/office/drawing/2014/main" id="{267C701C-B0AF-285F-D090-B7E41ED0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19" y="5761903"/>
            <a:ext cx="2151105" cy="10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049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209361_TF66931380_Win32" id="{1665430D-79FF-4568-B40B-3FB6779F0A29}" vid="{50AA1958-12B3-46BE-8893-11E14AE85992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{C4AF2178-6313-4267-AE61-D8E5E5076488}tf66931380_win32</Template>
  <TotalTime>278</TotalTime>
  <Words>544</Words>
  <Application>Microsoft Office PowerPoint</Application>
  <PresentationFormat>Panoramiczny</PresentationFormat>
  <Paragraphs>101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Times New Roman</vt:lpstr>
      <vt:lpstr>Motyw pakietu Office</vt:lpstr>
      <vt:lpstr>Standardy ochrony małoletnich</vt:lpstr>
      <vt:lpstr>Co to są standardy ochrony małoletnich?</vt:lpstr>
      <vt:lpstr>Czym jest krzywdzenie dziecka?</vt:lpstr>
      <vt:lpstr>Nikt nie może Cię krzywdzić!</vt:lpstr>
      <vt:lpstr>Nikt nie może Cię krzywdzić!</vt:lpstr>
      <vt:lpstr>Co jeśli jesteś świadkiem przemocy?</vt:lpstr>
      <vt:lpstr>Jak reagować na krzywdzenie?</vt:lpstr>
      <vt:lpstr>Potrzebujesz pomocy?</vt:lpstr>
      <vt:lpstr>Telefony zaufania</vt:lpstr>
      <vt:lpstr> Chcemy , abyś czuł się bezpiecznie w naszej szkole. </vt:lpstr>
      <vt:lpstr>Zasady bezpiecznych relacji</vt:lpstr>
      <vt:lpstr>Zasady bezpiecznych relacji</vt:lpstr>
      <vt:lpstr>Zasady bezpiecznych relacji</vt:lpstr>
      <vt:lpstr>Zasady bezpiecznych relacji</vt:lpstr>
      <vt:lpstr>PAMIĘTAJ NIE JESTEŚ SAM!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ochrony małoletnich</dc:title>
  <dc:creator>Anna Garstka</dc:creator>
  <cp:lastModifiedBy>Anna Garstka</cp:lastModifiedBy>
  <cp:revision>1</cp:revision>
  <dcterms:created xsi:type="dcterms:W3CDTF">2024-03-13T15:21:39Z</dcterms:created>
  <dcterms:modified xsi:type="dcterms:W3CDTF">2024-03-17T18:43:08Z</dcterms:modified>
</cp:coreProperties>
</file>