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257" r:id="rId3"/>
    <p:sldId id="271" r:id="rId4"/>
    <p:sldId id="258" r:id="rId5"/>
    <p:sldId id="273" r:id="rId6"/>
    <p:sldId id="259" r:id="rId7"/>
    <p:sldId id="260" r:id="rId8"/>
    <p:sldId id="270" r:id="rId9"/>
    <p:sldId id="261" r:id="rId10"/>
    <p:sldId id="262" r:id="rId11"/>
    <p:sldId id="272" r:id="rId12"/>
    <p:sldId id="263" r:id="rId13"/>
    <p:sldId id="265" r:id="rId14"/>
    <p:sldId id="284" r:id="rId15"/>
    <p:sldId id="266" r:id="rId16"/>
    <p:sldId id="268" r:id="rId17"/>
    <p:sldId id="269" r:id="rId18"/>
    <p:sldId id="275" r:id="rId19"/>
    <p:sldId id="276" r:id="rId20"/>
    <p:sldId id="277" r:id="rId21"/>
    <p:sldId id="278" r:id="rId22"/>
    <p:sldId id="279" r:id="rId23"/>
    <p:sldId id="282" r:id="rId24"/>
    <p:sldId id="283" r:id="rId25"/>
    <p:sldId id="280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3" d="100"/>
          <a:sy n="113" d="100"/>
        </p:scale>
        <p:origin x="-936" y="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DB41A-8B9F-4E87-B9EF-4D8C437BD2A4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CD32B-0F5D-4E6E-87B0-8E54C50399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3895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CD32B-0F5D-4E6E-87B0-8E54C50399F1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615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E9F2BD9-D69C-49FF-9D46-33313B1090AC}" type="datetimeFigureOut">
              <a:rPr lang="pl-PL" smtClean="0"/>
              <a:pPr/>
              <a:t>2021-11-01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FF383E9-980F-437A-BE6E-C4E51674D1D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-29179" y="260648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Dobry zawód, dobra praca</a:t>
            </a:r>
            <a:endParaRPr lang="pl-PL" sz="4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984229" y="2291365"/>
            <a:ext cx="79992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Technikum Ekonomiczne im. rtm. Witolda Pileckiego </a:t>
            </a:r>
            <a:r>
              <a:rPr lang="pl-PL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Szczecinie</a:t>
            </a:r>
            <a:r>
              <a:rPr lang="pl-P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800" b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3L - </a:t>
            </a:r>
            <a:r>
              <a:rPr lang="pl-PL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echnik Logistyk</a:t>
            </a:r>
            <a:b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Ubeda</a:t>
            </a:r>
            <a:r>
              <a:rPr lang="pl-PL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15.08.2021- 4.09.2021 </a:t>
            </a:r>
            <a:r>
              <a:rPr lang="pl-P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Strona domo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1083097"/>
            <a:ext cx="1224136" cy="1208268"/>
          </a:xfrm>
          <a:prstGeom prst="rect">
            <a:avLst/>
          </a:prstGeom>
          <a:noFill/>
        </p:spPr>
      </p:pic>
      <p:pic>
        <p:nvPicPr>
          <p:cNvPr id="15364" name="Picture 4" descr="euroMind | Linked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373216"/>
            <a:ext cx="1184920" cy="1184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3888" cy="5085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6402" y="2276872"/>
            <a:ext cx="5364088" cy="402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Brak opisu."/>
          <p:cNvPicPr>
            <a:picLocks noChangeAspect="1" noChangeArrowheads="1"/>
          </p:cNvPicPr>
          <p:nvPr/>
        </p:nvPicPr>
        <p:blipFill rotWithShape="1">
          <a:blip r:embed="rId2" cstate="print"/>
          <a:srcRect t="16053"/>
          <a:stretch/>
        </p:blipFill>
        <p:spPr bwMode="auto">
          <a:xfrm>
            <a:off x="304490" y="404664"/>
            <a:ext cx="4320480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16" name="Picture 4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4970" y="332656"/>
            <a:ext cx="4519029" cy="614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19572" y="1461264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Podczas naszych praktyk poznaliśmy dużo cudownych i bardzo miłych ludzi, którzy pomagali nam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zdobywaniu nowych doświadczeń zawodowych.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8637" y="191708"/>
            <a:ext cx="2925771" cy="3899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11321"/>
            <a:ext cx="5819800" cy="262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5330830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18117"/>
            <a:ext cx="3779912" cy="5039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Nauka języka hiszpańskiego </a:t>
            </a: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była bardzo pomocna</a:t>
            </a:r>
            <a:br>
              <a:rPr lang="pl-PL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pl-PL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 </a:t>
            </a:r>
            <a:r>
              <a:rPr lang="pl-PL" sz="24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komunikacji z naszymi pracodawcami</a:t>
            </a:r>
            <a:endParaRPr lang="pl-PL" sz="2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40768"/>
            <a:ext cx="4525962" cy="4525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6" y="1916832"/>
            <a:ext cx="36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444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195736" y="62068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Wycieczki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0" y="1700808"/>
            <a:ext cx="4499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Podczas pobytu w Hiszpanii odwiedziliśmy bardzo dużo urokliwych miast tj. Jaen, Cordoba,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Nerja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Granada,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Baeza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Frigiliana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Zwiedziliśmy również różne ciekawe zabytki, łaźnie, ogrody, jaskinie oraz oczywiście piękne hiszpańskie morze.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65" y="1047428"/>
            <a:ext cx="38163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4608512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K&amp;K\Downloads\IMG_20210828_1653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3291830" cy="438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140968"/>
            <a:ext cx="4722912" cy="354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9198"/>
            <a:ext cx="4392488" cy="3294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73224"/>
            <a:ext cx="2920825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4411893" cy="33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&amp;K\Downloads\IMG_20210828_115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8205"/>
            <a:ext cx="252000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&amp;K\Downloads\IMG_20210828_112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8205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4944"/>
            <a:ext cx="7013933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5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79512" y="1916832"/>
            <a:ext cx="4860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trakcie naszych praktyk mieliśmy przyjemność pracować w hurtowniach, magazynach oraz sklepach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76672"/>
            <a:ext cx="3909955" cy="568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946" y="1700808"/>
            <a:ext cx="5638054" cy="422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059385" cy="5438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1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9" r="12026" b="-16249"/>
          <a:stretch/>
        </p:blipFill>
        <p:spPr bwMode="auto">
          <a:xfrm>
            <a:off x="4175472" y="3573016"/>
            <a:ext cx="4645000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624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6024"/>
            <a:ext cx="3265461" cy="580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9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6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73" y="3140968"/>
            <a:ext cx="479447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61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3"/>
            <a:ext cx="2520280" cy="5455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97" y="819630"/>
            <a:ext cx="3780690" cy="5040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71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050000" cy="54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8" y="1916832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434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&amp;K\Downloads\IMG_20210815_054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7191705" cy="54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45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372641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0" name="Picture 4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962214" cy="528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3528" y="908720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Praca w sklepie sportowym </a:t>
            </a:r>
            <a:endParaRPr lang="pl-PL" sz="32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427542" y="2515833"/>
            <a:ext cx="4144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naszych obowiązków należało: sprawdzanie stan magazynu, przyjmowanie i wydawanie towarów, oraz uzupełnianie asortymentu </a:t>
            </a:r>
            <a:b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 sklepie. </a:t>
            </a:r>
            <a:endParaRPr lang="pl-PL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3478" y="548680"/>
            <a:ext cx="4270266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354" y="188641"/>
            <a:ext cx="4162158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64" name="Picture 4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6408"/>
            <a:ext cx="410445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3528" y="692696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Praca w magazynie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528" y="2204864"/>
            <a:ext cx="4211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 praktyka w magazynie polegała na wypełnianiu dokumentów magazynowych oraz przyjmowaniu towarów.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magazynie również realizowaliśmy zamówienia od klientów.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2040" y="476672"/>
            <a:ext cx="446196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rak opis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98972" cy="4222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3419872" cy="4559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3" name="Picture 5" descr="Brak opisu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1894" y="2348880"/>
            <a:ext cx="5532106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07651" y="1196752"/>
            <a:ext cx="4283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Praca w fabryce chipsów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44016" y="2276872"/>
            <a:ext cx="4355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fabryce uczestniczyliśmy w procesie produkcji chipsów oraz prażenia orzeszków. Rozkładaliśmy towar na sklep i wypełnialiśmy faktury.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1" r="1445" b="8525"/>
          <a:stretch/>
        </p:blipFill>
        <p:spPr bwMode="auto">
          <a:xfrm>
            <a:off x="4458084" y="548680"/>
            <a:ext cx="4618184" cy="582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281</TotalTime>
  <Words>131</Words>
  <Application>Microsoft Office PowerPoint</Application>
  <PresentationFormat>Pokaz na ekranie (4:3)</PresentationFormat>
  <Paragraphs>15</Paragraphs>
  <Slides>25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Hol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Nauka języka hiszpańskiego była bardzo pomocna w komunikacji z naszymi pracodawcami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Adrian</dc:creator>
  <cp:lastModifiedBy>K&amp;K</cp:lastModifiedBy>
  <cp:revision>18</cp:revision>
  <dcterms:created xsi:type="dcterms:W3CDTF">2021-09-21T14:38:32Z</dcterms:created>
  <dcterms:modified xsi:type="dcterms:W3CDTF">2021-11-01T22:39:44Z</dcterms:modified>
</cp:coreProperties>
</file>