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3" r:id="rId5"/>
    <p:sldId id="266" r:id="rId6"/>
    <p:sldId id="260" r:id="rId7"/>
    <p:sldId id="261" r:id="rId8"/>
    <p:sldId id="262" r:id="rId9"/>
    <p:sldId id="264" r:id="rId10"/>
    <p:sldId id="265" r:id="rId11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51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Zástupný symbol dátumu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1B59BA-CD9B-40FD-ACCE-84FDB2C27CB8}" type="datetimeFigureOut">
              <a:rPr lang="sk-SK" smtClean="0"/>
              <a:t>14. 3. 2018</a:t>
            </a:fld>
            <a:endParaRPr lang="sk-SK"/>
          </a:p>
        </p:txBody>
      </p:sp>
      <p:sp>
        <p:nvSpPr>
          <p:cNvPr id="17" name="Zástupný symbol päty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29" name="Zástupný symbol čísla snímky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9C0358-722B-4BAD-B3BF-F2B393D92D32}" type="slidenum">
              <a:rPr lang="sk-SK" smtClean="0"/>
              <a:t>‹#›</a:t>
            </a:fld>
            <a:endParaRPr lang="sk-SK"/>
          </a:p>
        </p:txBody>
      </p:sp>
      <p:sp>
        <p:nvSpPr>
          <p:cNvPr id="32" name="Obdĺžnik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Obdĺžnik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Obdĺžnik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Obdĺžnik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Obdĺžnik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56" name="Obdĺžnik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Obdĺžnik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Obdĺžnik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Obdĺžnik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1B59BA-CD9B-40FD-ACCE-84FDB2C27CB8}" type="datetimeFigureOut">
              <a:rPr lang="sk-SK" smtClean="0"/>
              <a:t>14. 3. 2018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9C0358-722B-4BAD-B3BF-F2B393D92D32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1B59BA-CD9B-40FD-ACCE-84FDB2C27CB8}" type="datetimeFigureOut">
              <a:rPr lang="sk-SK" smtClean="0"/>
              <a:t>14. 3. 2018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9C0358-722B-4BAD-B3BF-F2B393D92D32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1B59BA-CD9B-40FD-ACCE-84FDB2C27CB8}" type="datetimeFigureOut">
              <a:rPr lang="sk-SK" smtClean="0"/>
              <a:t>14. 3. 2018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9C0358-722B-4BAD-B3BF-F2B393D92D32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Voľná forma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Voľná forma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Voľná forma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Voľná forma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Voľná forma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Voľná forma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Voľná forma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Voľná forma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Voľná forma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Voľná forma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Voľná forma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Voľná forma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Voľná forma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Voľná forma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Voľná forma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1B59BA-CD9B-40FD-ACCE-84FDB2C27CB8}" type="datetimeFigureOut">
              <a:rPr lang="sk-SK" smtClean="0"/>
              <a:t>14. 3. 2018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9C0358-722B-4BAD-B3BF-F2B393D92D32}" type="slidenum">
              <a:rPr lang="sk-SK" smtClean="0"/>
              <a:t>‹#›</a:t>
            </a:fld>
            <a:endParaRPr lang="sk-SK"/>
          </a:p>
        </p:txBody>
      </p:sp>
      <p:sp>
        <p:nvSpPr>
          <p:cNvPr id="7" name="Obdĺžnik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8" name="Obdĺžnik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Obdĺžnik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Obdĺžnik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Obdĺžnik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Obdĺžnik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1B59BA-CD9B-40FD-ACCE-84FDB2C27CB8}" type="datetimeFigureOut">
              <a:rPr lang="sk-SK" smtClean="0"/>
              <a:t>14. 3. 2018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9C0358-722B-4BAD-B3BF-F2B393D92D32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bdĺžnik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1B59BA-CD9B-40FD-ACCE-84FDB2C27CB8}" type="datetimeFigureOut">
              <a:rPr lang="sk-SK" smtClean="0"/>
              <a:t>14. 3. 2018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9C0358-722B-4BAD-B3BF-F2B393D92D32}" type="slidenum">
              <a:rPr lang="sk-SK" smtClean="0"/>
              <a:t>‹#›</a:t>
            </a:fld>
            <a:endParaRPr lang="sk-SK"/>
          </a:p>
        </p:txBody>
      </p:sp>
      <p:sp>
        <p:nvSpPr>
          <p:cNvPr id="16" name="Obdĺžnik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Obdĺžnik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Obdĺžnik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Obdĺžnik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Obdĺžnik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Obdĺžnik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Obdĺžnik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Obdĺžnik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Obdĺžnik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1B59BA-CD9B-40FD-ACCE-84FDB2C27CB8}" type="datetimeFigureOut">
              <a:rPr lang="sk-SK" smtClean="0"/>
              <a:t>14. 3. 2018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9C0358-722B-4BAD-B3BF-F2B393D92D32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1B59BA-CD9B-40FD-ACCE-84FDB2C27CB8}" type="datetimeFigureOut">
              <a:rPr lang="sk-SK" smtClean="0"/>
              <a:t>14. 3. 2018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9C0358-722B-4BAD-B3BF-F2B393D92D32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1B59BA-CD9B-40FD-ACCE-84FDB2C27CB8}" type="datetimeFigureOut">
              <a:rPr lang="sk-SK" smtClean="0"/>
              <a:t>14. 3. 2018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9C0358-722B-4BAD-B3BF-F2B393D92D32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ĺžnik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Rovná spojnica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Skupina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Rovná spojnica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ovná spojnica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ovná spojnica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sk-SK" smtClean="0"/>
              <a:t>Ak chcete pridať obrázok, kliknite na ikonu</a:t>
            </a:r>
            <a:endParaRPr kumimoji="0"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grpSp>
        <p:nvGrpSpPr>
          <p:cNvPr id="14" name="Skupina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Rovná spojnica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ovná spojnica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ovná spojnica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Skupina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Rovná spojnica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ovná spojnica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Rovná spojnica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AF1B59BA-CD9B-40FD-ACCE-84FDB2C27CB8}" type="datetimeFigureOut">
              <a:rPr lang="sk-SK" smtClean="0"/>
              <a:t>14. 3. 2018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BA9C0358-722B-4BAD-B3BF-F2B393D92D32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bdĺžnik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ĺžnik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Obdĺžnik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Obdĺžnik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Obdĺžnik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Obdĺžnik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Obdĺžnik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Obdĺžnik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Zástupný symbol nadpisu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F1B59BA-CD9B-40FD-ACCE-84FDB2C27CB8}" type="datetimeFigureOut">
              <a:rPr lang="sk-SK" smtClean="0"/>
              <a:t>14. 3. 2018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23" name="Zástupný symbol čísla snímky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BA9C0358-722B-4BAD-B3BF-F2B393D92D32}" type="slidenum">
              <a:rPr lang="sk-SK" smtClean="0"/>
              <a:t>‹#›</a:t>
            </a:fld>
            <a:endParaRPr lang="sk-SK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00034" y="5500702"/>
            <a:ext cx="6357982" cy="832120"/>
          </a:xfrm>
        </p:spPr>
        <p:txBody>
          <a:bodyPr/>
          <a:lstStyle/>
          <a:p>
            <a:r>
              <a:rPr lang="sk-SK" sz="4400" dirty="0" smtClean="0">
                <a:solidFill>
                  <a:srgbClr val="FF0000"/>
                </a:solidFill>
                <a:latin typeface="Castellar" pitchFamily="18" charset="0"/>
              </a:rPr>
              <a:t>Vodný ekosystém</a:t>
            </a:r>
            <a:endParaRPr lang="sk-SK" sz="4400" dirty="0">
              <a:solidFill>
                <a:srgbClr val="FF0000"/>
              </a:solidFill>
              <a:latin typeface="Castellar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143768" y="5929330"/>
            <a:ext cx="1800212" cy="628648"/>
          </a:xfrm>
        </p:spPr>
        <p:txBody>
          <a:bodyPr>
            <a:normAutofit/>
          </a:bodyPr>
          <a:lstStyle/>
          <a:p>
            <a:r>
              <a:rPr lang="sk-SK" sz="2400" dirty="0" smtClean="0"/>
              <a:t>5. trieda</a:t>
            </a:r>
            <a:endParaRPr lang="sk-SK" sz="2400" dirty="0"/>
          </a:p>
        </p:txBody>
      </p:sp>
      <p:pic>
        <p:nvPicPr>
          <p:cNvPr id="4" name="Obrázok 3" descr="volavka1_blo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229009">
            <a:off x="1428728" y="500042"/>
            <a:ext cx="6350000" cy="4559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obsahu 3" descr="350230-img-irak-kupatsa-kupanie-spinavy-voda-potrubi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9274467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00034" y="571480"/>
            <a:ext cx="3943352" cy="5929354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sk-SK" b="1" dirty="0" smtClean="0">
                <a:solidFill>
                  <a:srgbClr val="FF0000"/>
                </a:solidFill>
              </a:rPr>
              <a:t>Ekosystém</a:t>
            </a:r>
            <a:r>
              <a:rPr lang="sk-SK" dirty="0" smtClean="0"/>
              <a:t> je základná stavebná a funkčná jednotka prírody</a:t>
            </a:r>
          </a:p>
          <a:p>
            <a:pPr>
              <a:lnSpc>
                <a:spcPct val="150000"/>
              </a:lnSpc>
            </a:pPr>
            <a:r>
              <a:rPr lang="sk-SK" dirty="0" smtClean="0"/>
              <a:t>Tvoria ho </a:t>
            </a:r>
            <a:r>
              <a:rPr lang="sk-SK" b="1" dirty="0" smtClean="0">
                <a:solidFill>
                  <a:srgbClr val="FF0000"/>
                </a:solidFill>
              </a:rPr>
              <a:t>živé zložky</a:t>
            </a:r>
            <a:r>
              <a:rPr lang="sk-SK" dirty="0" smtClean="0">
                <a:solidFill>
                  <a:srgbClr val="FF0000"/>
                </a:solidFill>
              </a:rPr>
              <a:t> </a:t>
            </a:r>
            <a:r>
              <a:rPr lang="sk-SK" dirty="0" smtClean="0"/>
              <a:t>(organizmy) a </a:t>
            </a:r>
            <a:r>
              <a:rPr lang="sk-SK" b="1" dirty="0" smtClean="0">
                <a:solidFill>
                  <a:srgbClr val="FF0000"/>
                </a:solidFill>
              </a:rPr>
              <a:t>neživé zložky</a:t>
            </a:r>
            <a:r>
              <a:rPr lang="sk-SK" dirty="0" smtClean="0"/>
              <a:t> (voda, vzduch, slnečné žiarenie)</a:t>
            </a:r>
          </a:p>
          <a:p>
            <a:endParaRPr lang="sk-SK" dirty="0"/>
          </a:p>
        </p:txBody>
      </p:sp>
      <p:pic>
        <p:nvPicPr>
          <p:cNvPr id="4" name="Obrázok 3" descr="tropicky_destny_l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164324">
            <a:off x="4167270" y="1215880"/>
            <a:ext cx="2476485" cy="185736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Obrázok 4" descr="P2516a46e_slnko_V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955348">
            <a:off x="6563338" y="1761415"/>
            <a:ext cx="2190752" cy="16430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Obrázok 5" descr="poda.jpg"/>
          <p:cNvPicPr>
            <a:picLocks noChangeAspect="1"/>
          </p:cNvPicPr>
          <p:nvPr/>
        </p:nvPicPr>
        <p:blipFill>
          <a:blip r:embed="rId4"/>
          <a:srcRect t="41118"/>
          <a:stretch>
            <a:fillRect/>
          </a:stretch>
        </p:blipFill>
        <p:spPr>
          <a:xfrm>
            <a:off x="6286512" y="3714752"/>
            <a:ext cx="2413000" cy="1420814"/>
          </a:xfrm>
          <a:prstGeom prst="rect">
            <a:avLst/>
          </a:prstGeom>
        </p:spPr>
      </p:pic>
      <p:pic>
        <p:nvPicPr>
          <p:cNvPr id="7" name="Obrázok 6" descr="rozn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643520">
            <a:off x="4538386" y="4324080"/>
            <a:ext cx="2143140" cy="214314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>
                <a:solidFill>
                  <a:srgbClr val="FFC000"/>
                </a:solidFill>
              </a:rPr>
              <a:t>Obeh látok a tok energie v ekosystéme</a:t>
            </a:r>
            <a:endParaRPr lang="sk-SK" dirty="0">
              <a:solidFill>
                <a:srgbClr val="FFC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785786" y="5286388"/>
            <a:ext cx="7729566" cy="788184"/>
          </a:xfrm>
        </p:spPr>
        <p:txBody>
          <a:bodyPr>
            <a:normAutofit/>
          </a:bodyPr>
          <a:lstStyle/>
          <a:p>
            <a:r>
              <a:rPr lang="sk-SK" dirty="0" smtClean="0"/>
              <a:t>Zelené rastliny – </a:t>
            </a:r>
            <a:r>
              <a:rPr lang="sk-SK" b="1" dirty="0" err="1" smtClean="0">
                <a:solidFill>
                  <a:srgbClr val="C00000"/>
                </a:solidFill>
              </a:rPr>
              <a:t>producenty</a:t>
            </a:r>
            <a:r>
              <a:rPr lang="sk-SK" dirty="0" smtClean="0"/>
              <a:t> – (fotosyntéza) </a:t>
            </a:r>
          </a:p>
          <a:p>
            <a:endParaRPr lang="sk-SK" dirty="0"/>
          </a:p>
        </p:txBody>
      </p:sp>
      <p:pic>
        <p:nvPicPr>
          <p:cNvPr id="7" name="Obrázok 6" descr="8e2b91bc6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707041">
            <a:off x="658092" y="2176769"/>
            <a:ext cx="3333744" cy="22224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Obrázok 7" descr="zabi vla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11612">
            <a:off x="5989711" y="1425218"/>
            <a:ext cx="3007584" cy="2203055"/>
          </a:xfrm>
          <a:prstGeom prst="rect">
            <a:avLst/>
          </a:prstGeom>
        </p:spPr>
      </p:pic>
      <p:pic>
        <p:nvPicPr>
          <p:cNvPr id="9" name="Obrázok 8" descr="Mariscetum serrat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3306" y="3071810"/>
            <a:ext cx="3267114" cy="21796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57224" y="214290"/>
            <a:ext cx="7772400" cy="914400"/>
          </a:xfrm>
        </p:spPr>
        <p:txBody>
          <a:bodyPr/>
          <a:lstStyle/>
          <a:p>
            <a:r>
              <a:rPr lang="sk-SK" dirty="0" smtClean="0">
                <a:solidFill>
                  <a:srgbClr val="FFC000"/>
                </a:solidFill>
              </a:rPr>
              <a:t>Obeh látok a tok energie v ekosystéme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71472" y="1571612"/>
            <a:ext cx="8215370" cy="1143008"/>
          </a:xfrm>
        </p:spPr>
        <p:txBody>
          <a:bodyPr>
            <a:normAutofit/>
          </a:bodyPr>
          <a:lstStyle/>
          <a:p>
            <a:r>
              <a:rPr lang="sk-SK" sz="3200" dirty="0" smtClean="0"/>
              <a:t>Živočíchy – </a:t>
            </a:r>
            <a:r>
              <a:rPr lang="sk-SK" sz="3200" b="1" dirty="0" err="1" smtClean="0">
                <a:solidFill>
                  <a:srgbClr val="C00000"/>
                </a:solidFill>
              </a:rPr>
              <a:t>konzumenty</a:t>
            </a:r>
            <a:r>
              <a:rPr lang="sk-SK" sz="3200" dirty="0" smtClean="0"/>
              <a:t> – živia sa rastlinami alebo inými živočíchmi</a:t>
            </a:r>
          </a:p>
          <a:p>
            <a:endParaRPr lang="sk-SK" dirty="0"/>
          </a:p>
        </p:txBody>
      </p:sp>
      <p:sp>
        <p:nvSpPr>
          <p:cNvPr id="4" name="BlokTextu 3"/>
          <p:cNvSpPr txBox="1"/>
          <p:nvPr/>
        </p:nvSpPr>
        <p:spPr>
          <a:xfrm>
            <a:off x="642910" y="5214950"/>
            <a:ext cx="828586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sk-SK" sz="3200" dirty="0" smtClean="0"/>
              <a:t>Mikroorganizmy, huby a niektoré živočíchy – </a:t>
            </a:r>
            <a:r>
              <a:rPr lang="sk-SK" sz="3200" b="1" dirty="0" err="1" smtClean="0">
                <a:solidFill>
                  <a:srgbClr val="C00000"/>
                </a:solidFill>
              </a:rPr>
              <a:t>reducenty</a:t>
            </a:r>
            <a:r>
              <a:rPr lang="sk-SK" sz="3200" dirty="0" smtClean="0"/>
              <a:t> – rozklad organických látok odumretých organizmov</a:t>
            </a:r>
          </a:p>
          <a:p>
            <a:endParaRPr lang="sk-SK" dirty="0"/>
          </a:p>
        </p:txBody>
      </p:sp>
      <p:pic>
        <p:nvPicPr>
          <p:cNvPr id="8" name="Obrázok 7" descr="20061008_165036_IMG_9148_najezena_ryb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2643182"/>
            <a:ext cx="3110309" cy="2472696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9" name="Obrázok 8" descr="crievick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496815">
            <a:off x="6099492" y="2546028"/>
            <a:ext cx="2552700" cy="1371600"/>
          </a:xfrm>
          <a:prstGeom prst="rect">
            <a:avLst/>
          </a:prstGeom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46841">
            <a:off x="4214810" y="3643314"/>
            <a:ext cx="441483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Obrázok 3" descr="Na cunder,by Drienican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214290"/>
            <a:ext cx="7750309" cy="641847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85786" y="571480"/>
            <a:ext cx="4800608" cy="914400"/>
          </a:xfrm>
        </p:spPr>
        <p:txBody>
          <a:bodyPr/>
          <a:lstStyle/>
          <a:p>
            <a:r>
              <a:rPr lang="sk-SK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Potravový reťazec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928662" y="1857364"/>
            <a:ext cx="3943352" cy="4572000"/>
          </a:xfrm>
        </p:spPr>
        <p:txBody>
          <a:bodyPr>
            <a:normAutofit/>
          </a:bodyPr>
          <a:lstStyle/>
          <a:p>
            <a:r>
              <a:rPr lang="sk-SK" dirty="0" smtClean="0"/>
              <a:t>navzájom súvisiaca skupina organizmov</a:t>
            </a:r>
          </a:p>
          <a:p>
            <a:r>
              <a:rPr lang="sk-SK" dirty="0" smtClean="0"/>
              <a:t>organizmus je vždy potravou iného </a:t>
            </a:r>
            <a:r>
              <a:rPr lang="sk-SK" smtClean="0"/>
              <a:t>organizmu </a:t>
            </a:r>
            <a:endParaRPr lang="sk-SK" dirty="0" smtClean="0"/>
          </a:p>
          <a:p>
            <a:r>
              <a:rPr lang="sk-SK" dirty="0" smtClean="0"/>
              <a:t>rastliny sú vždy začiatok potravového reťazca</a:t>
            </a:r>
          </a:p>
          <a:p>
            <a:endParaRPr lang="sk-SK" dirty="0"/>
          </a:p>
        </p:txBody>
      </p:sp>
      <p:pic>
        <p:nvPicPr>
          <p:cNvPr id="4" name="Obrázok 3" descr="Food_ch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84" y="0"/>
            <a:ext cx="2370443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57224" y="428604"/>
            <a:ext cx="4143404" cy="1857388"/>
          </a:xfrm>
        </p:spPr>
        <p:txBody>
          <a:bodyPr>
            <a:normAutofit lnSpcReduction="10000"/>
          </a:bodyPr>
          <a:lstStyle/>
          <a:p>
            <a:r>
              <a:rPr lang="sk-SK" dirty="0" smtClean="0"/>
              <a:t>základné reťazce sú rozvetvené a prepojené do </a:t>
            </a:r>
            <a:r>
              <a:rPr lang="sk-SK" dirty="0" smtClean="0">
                <a:solidFill>
                  <a:srgbClr val="FFC000"/>
                </a:solidFill>
              </a:rPr>
              <a:t>potravovej siete </a:t>
            </a:r>
            <a:r>
              <a:rPr lang="sk-SK" dirty="0" smtClean="0"/>
              <a:t>str. 79</a:t>
            </a:r>
            <a:endParaRPr lang="sk-SK" dirty="0" smtClean="0">
              <a:solidFill>
                <a:srgbClr val="FFC000"/>
              </a:solidFill>
            </a:endParaRPr>
          </a:p>
          <a:p>
            <a:endParaRPr lang="sk-SK" dirty="0"/>
          </a:p>
        </p:txBody>
      </p:sp>
      <p:pic>
        <p:nvPicPr>
          <p:cNvPr id="4" name="Obrázok 3" descr="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56" y="428604"/>
            <a:ext cx="3559176" cy="595401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Obrázok 4" descr="zavesneobrazk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442732">
            <a:off x="428596" y="2643182"/>
            <a:ext cx="4440697" cy="32861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28662" y="285728"/>
            <a:ext cx="7772400" cy="914400"/>
          </a:xfrm>
        </p:spPr>
        <p:txBody>
          <a:bodyPr/>
          <a:lstStyle/>
          <a:p>
            <a:r>
              <a:rPr lang="sk-SK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Ohrozenia ekosystému</a:t>
            </a:r>
            <a:endParaRPr lang="sk-SK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57224" y="1142984"/>
            <a:ext cx="7801004" cy="2074068"/>
          </a:xfrm>
        </p:spPr>
        <p:txBody>
          <a:bodyPr/>
          <a:lstStyle/>
          <a:p>
            <a:r>
              <a:rPr lang="sk-SK" dirty="0" smtClean="0"/>
              <a:t>zmena neživej zložky spôsobuje zmenu živej zložky (rak)</a:t>
            </a:r>
          </a:p>
          <a:p>
            <a:r>
              <a:rPr lang="sk-SK" dirty="0" smtClean="0"/>
              <a:t>výskyt odpadových a jedovatých látok narúša celý ekosystém</a:t>
            </a:r>
            <a:endParaRPr lang="sk-SK" dirty="0"/>
          </a:p>
        </p:txBody>
      </p:sp>
      <p:pic>
        <p:nvPicPr>
          <p:cNvPr id="5" name="Obrázok 4" descr="1175882309_odpadky-vod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3696908"/>
            <a:ext cx="4071966" cy="29213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Obrázok 5" descr="Betliar-Polomská-ul.-20.-6.-200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48" y="2928934"/>
            <a:ext cx="4278314" cy="32087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Obrázok 4" descr="ro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40" y="2857496"/>
            <a:ext cx="5715000" cy="3759200"/>
          </a:xfrm>
          <a:prstGeom prst="rect">
            <a:avLst/>
          </a:prstGeom>
        </p:spPr>
      </p:pic>
      <p:pic>
        <p:nvPicPr>
          <p:cNvPr id="4" name="Zástupný symbol obsahu 3" descr="OIL_STAINSgeorgeosodi_big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214422"/>
            <a:ext cx="4846296" cy="3214710"/>
          </a:xfrm>
        </p:spPr>
      </p:pic>
      <p:pic>
        <p:nvPicPr>
          <p:cNvPr id="6" name="Obrázok 5" descr="123917883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3372" y="357166"/>
            <a:ext cx="4762500" cy="3381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42</TotalTime>
  <Words>96</Words>
  <Application>Microsoft Office PowerPoint</Application>
  <PresentationFormat>Prezentácia na obrazovke (4:3)</PresentationFormat>
  <Paragraphs>17</Paragraphs>
  <Slides>10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10</vt:i4>
      </vt:variant>
    </vt:vector>
  </HeadingPairs>
  <TitlesOfParts>
    <vt:vector size="11" baseType="lpstr">
      <vt:lpstr>Metro</vt:lpstr>
      <vt:lpstr>Vodný ekosystém</vt:lpstr>
      <vt:lpstr>Prezentácia programu PowerPoint</vt:lpstr>
      <vt:lpstr>Obeh látok a tok energie v ekosystéme</vt:lpstr>
      <vt:lpstr>Obeh látok a tok energie v ekosystéme</vt:lpstr>
      <vt:lpstr>Prezentácia programu PowerPoint</vt:lpstr>
      <vt:lpstr>Potravový reťazec</vt:lpstr>
      <vt:lpstr>Prezentácia programu PowerPoint</vt:lpstr>
      <vt:lpstr>Ohrozenia ekosystému</vt:lpstr>
      <vt:lpstr>Prezentácia programu PowerPoint</vt:lpstr>
      <vt:lpstr>Prezentácia programu PowerPoint</vt:lpstr>
    </vt:vector>
  </TitlesOfParts>
  <Company>FV-group.ltd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Vodný ekosystém</dc:title>
  <dc:creator>Filip</dc:creator>
  <cp:lastModifiedBy>owner</cp:lastModifiedBy>
  <cp:revision>6</cp:revision>
  <dcterms:created xsi:type="dcterms:W3CDTF">2010-03-24T17:41:19Z</dcterms:created>
  <dcterms:modified xsi:type="dcterms:W3CDTF">2018-03-14T08:26:40Z</dcterms:modified>
</cp:coreProperties>
</file>