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ZA1Ik78sbk&amp;list=PLtppvwRJOis2cNesUHc1Vkn41YmpC50wW&amp;index=2&amp;ab_channel=DajemyDzieciomSileDajemyDzieciomSile" TargetMode="External"/><Relationship Id="rId7" Type="http://schemas.openxmlformats.org/officeDocument/2006/relationships/hyperlink" Target="https://www.youtube.com/watch?v=Ep05FSpDRQg&amp;ab_channel=HityMaluszka" TargetMode="External"/><Relationship Id="rId2" Type="http://schemas.openxmlformats.org/officeDocument/2006/relationships/hyperlink" Target="https://www.youtube.com/watch?v=jXPJgcbc1zQ&amp;list=PLtppvwRJOis2cNesUHc1Vkn41YmpC50wW&amp;index=1&amp;ab_channel=DajemyDzieciomSileDajemyDzieciomSile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-1rkVflmsKA&amp;list=PLtppvwRJOis2cNesUHc1Vkn41YmpC50wW&amp;index=5&amp;ab_channel=DajemyDzieciomSileDajemyDzieciomSile" TargetMode="External"/><Relationship Id="rId5" Type="http://schemas.openxmlformats.org/officeDocument/2006/relationships/hyperlink" Target="https://www.youtube.com/watch?v=imLz4TTZ3iw&amp;list=PLtppvwRJOis2cNesUHc1Vkn41YmpC50wW&amp;index=4&amp;ab_channel=DajemyDzieciomSileDajemyDzieciomSile" TargetMode="External"/><Relationship Id="rId4" Type="http://schemas.openxmlformats.org/officeDocument/2006/relationships/hyperlink" Target="https://www.youtube.com/watch?v=OSb4xcjeF0s&amp;list=PLtppvwRJOis2cNesUHc1Vkn41YmpC50wW&amp;index=3&amp;ab_channel=DajemyDzieciomSileDajemyDzieciomSile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bing.com/images/search?view=detailV2&amp;ccid=VAz9aonp&amp;id=91B178E51074945607D7D0E3ECEFE60E647321B8&amp;thid=OIP.VAz9aonpNO08hUJkeZtddAAAAA&amp;mediaurl=https%3a%2f%2fcms-v1-files.superszkolna.pl%2fsites%2f1060%2fwiadomosci%2f270329%2ffotos%2forign%2fb.png&amp;cdnurl=https%3a%2f%2fth.bing.com%2fth%2fid%2fR540cfd6a89e934ed3c854264799b5d74%3frik%3duCFzZA7m7%252bzj0A%26pid%3dImgRaw&amp;exph=193&amp;expw=261&amp;q=bezpieczny+internet+obrazek&amp;simid=608023758409255364&amp;ck=39263EF2428615CD8BB9FB520EC978B1&amp;selectedIndex=5&amp;FORM=IRPRST&amp;ajaxhist=0&amp;ajaxserp=0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ing.com/images/search?view=detailV2&amp;ccid=iNRky92r&amp;id=238D2EC72DB3D18F33E7189709EC061465F3A5F9&amp;thid=OIP.iNRky92rC3Yb15oibkIEtAHaDT&amp;mediaurl=https%3a%2f%2fth.bing.com%2fth%2fid%2fR88d464cbddab0b761bd79a226e4204b4%3frik%3d%252baXzZRQG7AmXGA%26riu%3dhttp%253a%252f%252fbezpiecznyinternet.info%252fobrazki%252fmain.jpg%26ehk%3dPcoeGx3zZ3rJA6%252bELTo8%252br6eDbNWee90uOVdhI4NUBU%253d%26risl%3d%26pid%3dImgRaw&amp;exph=260&amp;expw=582&amp;q=obrazki+dziecko+i+internet%5c&amp;simid=608006415330995221&amp;ck=D12991C045AFB9FDF8A2C458887F9DCC&amp;selectedIndex=4&amp;FORM=IRPRST&amp;ajaxhist=0&amp;ajaxserp=0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5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76424" y="417689"/>
            <a:ext cx="8791575" cy="2517422"/>
          </a:xfrm>
        </p:spPr>
        <p:txBody>
          <a:bodyPr>
            <a:noAutofit/>
          </a:bodyPr>
          <a:lstStyle/>
          <a:p>
            <a:pPr algn="ctr"/>
            <a:r>
              <a:rPr lang="pl-PL" sz="6000" b="1" dirty="0" smtClean="0"/>
              <a:t>Przedszkolak</a:t>
            </a:r>
            <a:br>
              <a:rPr lang="pl-PL" sz="6000" b="1" dirty="0" smtClean="0"/>
            </a:br>
            <a:r>
              <a:rPr lang="pl-PL" sz="6000" b="1" dirty="0" smtClean="0"/>
              <a:t> i bezpieczny </a:t>
            </a:r>
            <a:r>
              <a:rPr lang="pl-PL" sz="6000" b="1" dirty="0" err="1" smtClean="0"/>
              <a:t>internet</a:t>
            </a:r>
            <a:endParaRPr lang="pl-PL" sz="60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76424" y="3635904"/>
            <a:ext cx="8791575" cy="165576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pl-PL" sz="11200" b="1" dirty="0">
                <a:solidFill>
                  <a:schemeClr val="tx1"/>
                </a:solidFill>
                <a:effectLst/>
              </a:rPr>
              <a:t>Projekt </a:t>
            </a:r>
            <a:r>
              <a:rPr lang="pl-PL" sz="11200" b="1" dirty="0" err="1" smtClean="0">
                <a:solidFill>
                  <a:schemeClr val="tx1"/>
                </a:solidFill>
                <a:effectLst/>
              </a:rPr>
              <a:t>edukacyjny-dobre</a:t>
            </a:r>
            <a:r>
              <a:rPr lang="pl-PL" sz="11200" b="1" dirty="0" smtClean="0">
                <a:solidFill>
                  <a:schemeClr val="tx1"/>
                </a:solidFill>
                <a:effectLst/>
              </a:rPr>
              <a:t> praktyki</a:t>
            </a:r>
            <a:endParaRPr lang="pl-PL" sz="11200" dirty="0">
              <a:solidFill>
                <a:schemeClr val="tx1"/>
              </a:solidFill>
              <a:effectLst/>
            </a:endParaRPr>
          </a:p>
          <a:p>
            <a:pPr algn="ctr"/>
            <a:r>
              <a:rPr lang="pl-PL" sz="8000" b="1" dirty="0">
                <a:solidFill>
                  <a:schemeClr val="tx1"/>
                </a:solidFill>
                <a:effectLst/>
              </a:rPr>
              <a:t>Miejskie Przedszkole nr 90 w Katowicach </a:t>
            </a:r>
            <a:endParaRPr lang="pl-PL" sz="8000" b="1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pl-PL" sz="8000" b="1" dirty="0" smtClean="0">
                <a:solidFill>
                  <a:schemeClr val="tx1"/>
                </a:solidFill>
                <a:effectLst/>
              </a:rPr>
              <a:t>im</a:t>
            </a:r>
            <a:r>
              <a:rPr lang="pl-PL" sz="8000" b="1" dirty="0">
                <a:solidFill>
                  <a:schemeClr val="tx1"/>
                </a:solidFill>
                <a:effectLst/>
              </a:rPr>
              <a:t>. </a:t>
            </a:r>
            <a:r>
              <a:rPr lang="pl-PL" sz="8000" b="1" dirty="0" err="1" smtClean="0">
                <a:solidFill>
                  <a:schemeClr val="tx1"/>
                </a:solidFill>
                <a:effectLst/>
              </a:rPr>
              <a:t>WrÓbelka</a:t>
            </a:r>
            <a:r>
              <a:rPr lang="pl-PL" sz="80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pl-PL" sz="8000" b="1" dirty="0" err="1">
                <a:solidFill>
                  <a:schemeClr val="tx1"/>
                </a:solidFill>
                <a:effectLst/>
              </a:rPr>
              <a:t>Elemelka</a:t>
            </a:r>
            <a:r>
              <a:rPr lang="pl-PL" sz="8000" b="1" dirty="0">
                <a:solidFill>
                  <a:schemeClr val="tx1"/>
                </a:solidFill>
                <a:effectLst/>
              </a:rPr>
              <a:t> w </a:t>
            </a:r>
            <a:r>
              <a:rPr lang="pl-PL" sz="8000" b="1" dirty="0" smtClean="0">
                <a:solidFill>
                  <a:schemeClr val="tx1"/>
                </a:solidFill>
                <a:effectLst/>
              </a:rPr>
              <a:t>Katowicach </a:t>
            </a:r>
          </a:p>
          <a:p>
            <a:pPr algn="r"/>
            <a:endParaRPr lang="pl-PL" sz="2600" b="1" dirty="0">
              <a:solidFill>
                <a:schemeClr val="tx1"/>
              </a:solidFill>
              <a:effectLst/>
            </a:endParaRPr>
          </a:p>
          <a:p>
            <a:pPr algn="r"/>
            <a:r>
              <a:rPr lang="pl-PL" sz="4200" b="1" dirty="0" smtClean="0">
                <a:solidFill>
                  <a:schemeClr val="tx1"/>
                </a:solidFill>
                <a:effectLst/>
              </a:rPr>
              <a:t>autorzy</a:t>
            </a:r>
            <a:r>
              <a:rPr lang="pl-PL" sz="4200" b="1" dirty="0">
                <a:solidFill>
                  <a:schemeClr val="tx1"/>
                </a:solidFill>
                <a:effectLst/>
              </a:rPr>
              <a:t>: </a:t>
            </a:r>
            <a:r>
              <a:rPr lang="pl-PL" sz="4200" b="1" dirty="0" smtClean="0">
                <a:solidFill>
                  <a:schemeClr val="tx1"/>
                </a:solidFill>
                <a:effectLst/>
              </a:rPr>
              <a:t>D. Rosa E. KUPIETZ, </a:t>
            </a:r>
            <a:r>
              <a:rPr lang="pl-PL" sz="4200" b="1" dirty="0" err="1" smtClean="0">
                <a:solidFill>
                  <a:schemeClr val="tx1"/>
                </a:solidFill>
                <a:effectLst/>
              </a:rPr>
              <a:t>Z.zAREMBA</a:t>
            </a:r>
            <a:endParaRPr lang="pl-PL" sz="4200" b="1" dirty="0">
              <a:solidFill>
                <a:schemeClr val="tx1"/>
              </a:solidFill>
              <a:effectLst/>
            </a:endParaRPr>
          </a:p>
          <a:p>
            <a:r>
              <a:rPr lang="pl-PL" b="1" dirty="0">
                <a:effectLst/>
              </a:rPr>
              <a:t> </a:t>
            </a:r>
            <a:endParaRPr lang="pl-PL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1449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1598259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Zachęcamy do wykonania plakatu na podstawie filmików-zabawy w małych zespołach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 smtClean="0"/>
              <a:t>Powodzenia </a:t>
            </a:r>
            <a:r>
              <a:rPr lang="pl-PL" sz="5400" dirty="0" smtClean="0">
                <a:sym typeface="Wingdings" panose="05000000000000000000" pitchFamily="2" charset="2"/>
              </a:rPr>
              <a:t>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2157947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932215"/>
          </a:xfrm>
        </p:spPr>
        <p:txBody>
          <a:bodyPr/>
          <a:lstStyle/>
          <a:p>
            <a:r>
              <a:rPr lang="pl-PL" dirty="0" smtClean="0"/>
              <a:t>Bibliografia: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76424" y="2054577"/>
            <a:ext cx="8791575" cy="4052711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>
                <a:hlinkClick r:id="rId2"/>
              </a:rPr>
              <a:t>Sieciaki.pl – Zasady bezpiecznego korzystania z </a:t>
            </a:r>
            <a:r>
              <a:rPr lang="pl-PL" dirty="0" err="1" smtClean="0">
                <a:hlinkClick r:id="rId2"/>
              </a:rPr>
              <a:t>internetu</a:t>
            </a:r>
            <a:r>
              <a:rPr lang="pl-PL" dirty="0" smtClean="0">
                <a:hlinkClick r:id="rId2"/>
              </a:rPr>
              <a:t>: Nie ufaj osobom poznanym w sieci – YouTube</a:t>
            </a:r>
            <a:endParaRPr lang="pl-PL" dirty="0" smtClean="0"/>
          </a:p>
          <a:p>
            <a:r>
              <a:rPr lang="pl-PL" dirty="0" smtClean="0">
                <a:hlinkClick r:id="rId3"/>
              </a:rPr>
              <a:t>Sieciaki.pl – Zasady bezpiecznego korzystania z </a:t>
            </a:r>
            <a:r>
              <a:rPr lang="pl-PL" dirty="0" err="1" smtClean="0">
                <a:hlinkClick r:id="rId3"/>
              </a:rPr>
              <a:t>internetu</a:t>
            </a:r>
            <a:r>
              <a:rPr lang="pl-PL" dirty="0" smtClean="0">
                <a:hlinkClick r:id="rId3"/>
              </a:rPr>
              <a:t>: Korzystaj z umiarem z </a:t>
            </a:r>
            <a:r>
              <a:rPr lang="pl-PL" dirty="0" err="1" smtClean="0">
                <a:hlinkClick r:id="rId3"/>
              </a:rPr>
              <a:t>internetu</a:t>
            </a:r>
            <a:r>
              <a:rPr lang="pl-PL" dirty="0" smtClean="0">
                <a:hlinkClick r:id="rId3"/>
              </a:rPr>
              <a:t> – YouTube</a:t>
            </a:r>
            <a:endParaRPr lang="pl-PL" dirty="0" smtClean="0"/>
          </a:p>
          <a:p>
            <a:r>
              <a:rPr lang="pl-PL" dirty="0" smtClean="0">
                <a:hlinkClick r:id="rId4"/>
              </a:rPr>
              <a:t>Sieciaki.pl – Zasady bezpiecznego korzystania z </a:t>
            </a:r>
            <a:r>
              <a:rPr lang="pl-PL" dirty="0" err="1" smtClean="0">
                <a:hlinkClick r:id="rId4"/>
              </a:rPr>
              <a:t>internetu</a:t>
            </a:r>
            <a:r>
              <a:rPr lang="pl-PL" dirty="0" smtClean="0">
                <a:hlinkClick r:id="rId4"/>
              </a:rPr>
              <a:t>: Szanuj innych w sieci – YouTube</a:t>
            </a:r>
            <a:endParaRPr lang="pl-PL" dirty="0" smtClean="0"/>
          </a:p>
          <a:p>
            <a:r>
              <a:rPr lang="pl-PL" dirty="0" smtClean="0">
                <a:hlinkClick r:id="rId5"/>
              </a:rPr>
              <a:t>Sieciaki.pl – Zasady bezpiecznego korzystania z </a:t>
            </a:r>
            <a:r>
              <a:rPr lang="pl-PL" dirty="0" err="1" smtClean="0">
                <a:hlinkClick r:id="rId5"/>
              </a:rPr>
              <a:t>internetu</a:t>
            </a:r>
            <a:r>
              <a:rPr lang="pl-PL" dirty="0" smtClean="0">
                <a:hlinkClick r:id="rId5"/>
              </a:rPr>
              <a:t>: Mów jeśli coś jest nie tak – YouTube</a:t>
            </a:r>
            <a:endParaRPr lang="pl-PL" dirty="0" smtClean="0"/>
          </a:p>
          <a:p>
            <a:r>
              <a:rPr lang="pl-PL" dirty="0" smtClean="0">
                <a:hlinkClick r:id="rId6"/>
              </a:rPr>
              <a:t>Sieciaki.pl – Zasady bezpiecznego korzystania z </a:t>
            </a:r>
            <a:r>
              <a:rPr lang="pl-PL" dirty="0" err="1" smtClean="0">
                <a:hlinkClick r:id="rId6"/>
              </a:rPr>
              <a:t>internetu</a:t>
            </a:r>
            <a:r>
              <a:rPr lang="pl-PL" dirty="0" smtClean="0">
                <a:hlinkClick r:id="rId6"/>
              </a:rPr>
              <a:t>: Chroń swoją prywatność – </a:t>
            </a:r>
          </a:p>
          <a:p>
            <a:r>
              <a:rPr lang="pl-PL" dirty="0" err="1" smtClean="0">
                <a:hlinkClick r:id="rId6"/>
              </a:rPr>
              <a:t>YouTube</a:t>
            </a:r>
            <a:r>
              <a:rPr lang="pl-PL" dirty="0" err="1" smtClean="0">
                <a:hlinkClick r:id="rId7"/>
              </a:rPr>
              <a:t>Świat</a:t>
            </a:r>
            <a:r>
              <a:rPr lang="pl-PL" dirty="0" smtClean="0">
                <a:hlinkClick r:id="rId7"/>
              </a:rPr>
              <a:t> </a:t>
            </a:r>
            <a:r>
              <a:rPr lang="pl-PL" dirty="0">
                <a:hlinkClick r:id="rId7"/>
              </a:rPr>
              <a:t>realny jest genialny - </a:t>
            </a:r>
            <a:r>
              <a:rPr lang="pl-PL" dirty="0" err="1">
                <a:hlinkClick r:id="rId7"/>
              </a:rPr>
              <a:t>ZoZi</a:t>
            </a:r>
            <a:r>
              <a:rPr lang="pl-PL" dirty="0">
                <a:hlinkClick r:id="rId7"/>
              </a:rPr>
              <a:t> / Ważne Sprawy - YouTube</a:t>
            </a:r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61198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76424" y="485423"/>
            <a:ext cx="8791575" cy="903110"/>
          </a:xfrm>
        </p:spPr>
        <p:txBody>
          <a:bodyPr/>
          <a:lstStyle/>
          <a:p>
            <a:pPr algn="ctr"/>
            <a:r>
              <a:rPr lang="pl-PL" dirty="0" smtClean="0"/>
              <a:t>Dziękujemy za uwagę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4100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509" y="1955801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395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76424" y="4730044"/>
            <a:ext cx="8791575" cy="527756"/>
          </a:xfrm>
        </p:spPr>
        <p:txBody>
          <a:bodyPr>
            <a:normAutofit/>
          </a:bodyPr>
          <a:lstStyle/>
          <a:p>
            <a:pPr algn="r"/>
            <a:r>
              <a:rPr lang="pl-PL" sz="1200" dirty="0" smtClean="0">
                <a:solidFill>
                  <a:schemeClr val="tx1"/>
                </a:solidFill>
                <a:hlinkClick r:id="rId2"/>
              </a:rPr>
              <a:t>Źródło: bezpieczny </a:t>
            </a:r>
            <a:r>
              <a:rPr lang="pl-PL" sz="1200" dirty="0" err="1">
                <a:solidFill>
                  <a:schemeClr val="tx1"/>
                </a:solidFill>
                <a:hlinkClick r:id="rId2"/>
              </a:rPr>
              <a:t>internet</a:t>
            </a:r>
            <a:r>
              <a:rPr lang="pl-PL" sz="1200" dirty="0">
                <a:solidFill>
                  <a:schemeClr val="tx1"/>
                </a:solidFill>
                <a:hlinkClick r:id="rId2"/>
              </a:rPr>
              <a:t> obrazek - Bing </a:t>
            </a:r>
            <a:r>
              <a:rPr lang="pl-PL" sz="1200" dirty="0" err="1" smtClean="0">
                <a:solidFill>
                  <a:schemeClr val="tx1"/>
                </a:solidFill>
                <a:hlinkClick r:id="rId2"/>
              </a:rPr>
              <a:t>images</a:t>
            </a:r>
            <a:r>
              <a:rPr lang="pl-PL" sz="120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19" y="544160"/>
            <a:ext cx="5138914" cy="380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73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Zasady bezpiecznego korzystania </a:t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 err="1" smtClean="0"/>
              <a:t>internetu</a:t>
            </a:r>
            <a:r>
              <a:rPr lang="pl-PL" dirty="0" smtClean="0"/>
              <a:t> „Szanuj innych w sieci”</a:t>
            </a:r>
            <a:endParaRPr lang="pl-PL" dirty="0"/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389" y="2097088"/>
            <a:ext cx="5496112" cy="384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866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9728554" cy="1496659"/>
          </a:xfrm>
        </p:spPr>
        <p:txBody>
          <a:bodyPr/>
          <a:lstStyle/>
          <a:p>
            <a:pPr algn="ctr"/>
            <a:r>
              <a:rPr lang="pl-PL" dirty="0" smtClean="0"/>
              <a:t>Bajki edukacyjne dla przedszkolaka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429625" y="5441243"/>
            <a:ext cx="2065866" cy="369711"/>
          </a:xfrm>
        </p:spPr>
        <p:txBody>
          <a:bodyPr>
            <a:normAutofit fontScale="40000" lnSpcReduction="20000"/>
          </a:bodyPr>
          <a:lstStyle/>
          <a:p>
            <a:r>
              <a:rPr lang="pl-PL" dirty="0" smtClean="0"/>
              <a:t>Źródło: </a:t>
            </a:r>
            <a:r>
              <a:rPr lang="pl-PL" dirty="0">
                <a:hlinkClick r:id="rId2"/>
              </a:rPr>
              <a:t>obrazki dziecko i </a:t>
            </a:r>
            <a:r>
              <a:rPr lang="pl-PL" dirty="0" err="1">
                <a:hlinkClick r:id="rId2"/>
              </a:rPr>
              <a:t>internet</a:t>
            </a:r>
            <a:r>
              <a:rPr lang="pl-PL" dirty="0">
                <a:hlinkClick r:id="rId2"/>
              </a:rPr>
              <a:t>\ - Bing </a:t>
            </a:r>
            <a:r>
              <a:rPr lang="pl-PL" dirty="0" err="1">
                <a:hlinkClick r:id="rId2"/>
              </a:rPr>
              <a:t>images</a:t>
            </a:r>
            <a:endParaRPr lang="pl-PL" dirty="0"/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063" y="2793821"/>
            <a:ext cx="5617609" cy="250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21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34549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Zobaczcie i porozmawiajcie z osobą dorosłą na temat treści filmu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4" name="Sieciaki.pl  Zasady bezpiecznego korzystania z internetu Nie ufaj osobom poznanym w siec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7111" y="1682044"/>
            <a:ext cx="7645914" cy="4301067"/>
          </a:xfrm>
        </p:spPr>
      </p:pic>
    </p:spTree>
    <p:extLst>
      <p:ext uri="{BB962C8B-B14F-4D97-AF65-F5344CB8AC3E}">
        <p14:creationId xmlns:p14="http://schemas.microsoft.com/office/powerpoint/2010/main" val="149423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Korzystajcie z umiarem z </a:t>
            </a:r>
            <a:r>
              <a:rPr lang="pl-PL" dirty="0" err="1" smtClean="0"/>
              <a:t>internetu</a:t>
            </a:r>
            <a:r>
              <a:rPr lang="pl-PL" dirty="0" smtClean="0"/>
              <a:t> to ważne, dbajcie o siebie i o innych. Szanujcie innych </a:t>
            </a:r>
            <a:br>
              <a:rPr lang="pl-PL" dirty="0" smtClean="0"/>
            </a:br>
            <a:r>
              <a:rPr lang="pl-PL" dirty="0" smtClean="0"/>
              <a:t>w sieci.</a:t>
            </a:r>
            <a:endParaRPr lang="pl-PL" dirty="0"/>
          </a:p>
        </p:txBody>
      </p:sp>
      <p:pic>
        <p:nvPicPr>
          <p:cNvPr id="5" name="2Sieciaki.pl  Zasady bezpiecznego korzystania z internetu Korzystaj z umiarem z internetu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080" y="2249486"/>
            <a:ext cx="4878387" cy="2744788"/>
          </a:xfrm>
        </p:spPr>
      </p:pic>
      <p:pic>
        <p:nvPicPr>
          <p:cNvPr id="6" name="3Sieciaki.pl  Zasady bezpiecznego korzystania z internetu Szanuj innych w siec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2198" y="2252662"/>
            <a:ext cx="4875213" cy="2741612"/>
          </a:xfrm>
        </p:spPr>
      </p:pic>
    </p:spTree>
    <p:extLst>
      <p:ext uri="{BB962C8B-B14F-4D97-AF65-F5344CB8AC3E}">
        <p14:creationId xmlns:p14="http://schemas.microsoft.com/office/powerpoint/2010/main" val="87196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Rozmawiajcie z dorosłymi o tym, jeśli ktoś do was pisze i co robicie w </a:t>
            </a:r>
            <a:r>
              <a:rPr lang="pl-PL" dirty="0" err="1" smtClean="0"/>
              <a:t>internecie</a:t>
            </a:r>
            <a:r>
              <a:rPr lang="pl-PL" dirty="0" smtClean="0"/>
              <a:t>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1125" y="1985694"/>
            <a:ext cx="4649783" cy="527581"/>
          </a:xfrm>
        </p:spPr>
        <p:txBody>
          <a:bodyPr>
            <a:normAutofit fontScale="92500"/>
          </a:bodyPr>
          <a:lstStyle/>
          <a:p>
            <a:r>
              <a:rPr lang="pl-PL" dirty="0" smtClean="0"/>
              <a:t>Wirusy, złe strony internetowe</a:t>
            </a:r>
            <a:endParaRPr lang="pl-PL" dirty="0"/>
          </a:p>
        </p:txBody>
      </p:sp>
      <p:pic>
        <p:nvPicPr>
          <p:cNvPr id="7" name="4Sieciaki.pl  Zasady bezpiecznego korzystania z internetu Mów jeśli coś jest nie tak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558" y="3073397"/>
            <a:ext cx="4832350" cy="2717800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400808" y="1851065"/>
            <a:ext cx="4646602" cy="823912"/>
          </a:xfrm>
        </p:spPr>
        <p:txBody>
          <a:bodyPr/>
          <a:lstStyle/>
          <a:p>
            <a:r>
              <a:rPr lang="pl-PL" dirty="0" smtClean="0"/>
              <a:t>Chroń swoją prywatność</a:t>
            </a:r>
            <a:endParaRPr lang="pl-PL" dirty="0"/>
          </a:p>
        </p:txBody>
      </p:sp>
      <p:pic>
        <p:nvPicPr>
          <p:cNvPr id="8" name="5Sieciaki.pl  Zasady bezpiecznego korzystania z internetu Chroń swoją prywatność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6290" y="3073397"/>
            <a:ext cx="4832350" cy="2717800"/>
          </a:xfrm>
        </p:spPr>
      </p:pic>
    </p:spTree>
    <p:extLst>
      <p:ext uri="{BB962C8B-B14F-4D97-AF65-F5344CB8AC3E}">
        <p14:creationId xmlns:p14="http://schemas.microsoft.com/office/powerpoint/2010/main" val="143548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Zapraszamy do nauki piosenki metodą ze słuchu…</a:t>
            </a:r>
            <a:endParaRPr lang="pl-PL" dirty="0"/>
          </a:p>
        </p:txBody>
      </p:sp>
      <p:pic>
        <p:nvPicPr>
          <p:cNvPr id="5" name="piosenkaZoZi - wiat realny jest genialny (o bezpieczestwie w Internecie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6200" y="1535113"/>
            <a:ext cx="5891213" cy="331311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1769358"/>
          </a:xfrm>
        </p:spPr>
        <p:txBody>
          <a:bodyPr>
            <a:normAutofit/>
          </a:bodyPr>
          <a:lstStyle/>
          <a:p>
            <a:r>
              <a:rPr lang="pl-PL" sz="1800" dirty="0" err="1">
                <a:effectLst/>
              </a:rPr>
              <a:t>ZoZi</a:t>
            </a:r>
            <a:r>
              <a:rPr lang="pl-PL" sz="1800" dirty="0">
                <a:effectLst/>
              </a:rPr>
              <a:t> </a:t>
            </a:r>
            <a:r>
              <a:rPr lang="pl-PL" sz="1800" dirty="0" smtClean="0">
                <a:effectLst/>
              </a:rPr>
              <a:t>– „Świat </a:t>
            </a:r>
            <a:r>
              <a:rPr lang="pl-PL" sz="1800" dirty="0">
                <a:effectLst/>
              </a:rPr>
              <a:t>realny jest </a:t>
            </a:r>
            <a:r>
              <a:rPr lang="pl-PL" sz="1800" dirty="0" smtClean="0">
                <a:effectLst/>
              </a:rPr>
              <a:t>genialny”- </a:t>
            </a:r>
            <a:r>
              <a:rPr lang="pl-PL" sz="1800" dirty="0">
                <a:effectLst/>
              </a:rPr>
              <a:t>(Internet, gry, telefon, z płyty "Ważne sprawy")</a:t>
            </a:r>
          </a:p>
        </p:txBody>
      </p:sp>
    </p:spTree>
    <p:extLst>
      <p:ext uri="{BB962C8B-B14F-4D97-AF65-F5344CB8AC3E}">
        <p14:creationId xmlns:p14="http://schemas.microsoft.com/office/powerpoint/2010/main" val="332621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76424" y="406401"/>
            <a:ext cx="10078509" cy="130951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Zapraszamy na masaż </a:t>
            </a:r>
            <a:r>
              <a:rPr lang="pl-PL" dirty="0" err="1" smtClean="0"/>
              <a:t>relaksacyjny-zabawa</a:t>
            </a:r>
            <a:r>
              <a:rPr lang="pl-PL" dirty="0" smtClean="0"/>
              <a:t> w grupie na zakończenie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76424" y="2099733"/>
            <a:ext cx="9965620" cy="4380089"/>
          </a:xfrm>
        </p:spPr>
        <p:txBody>
          <a:bodyPr>
            <a:normAutofit fontScale="25000" lnSpcReduction="20000"/>
          </a:bodyPr>
          <a:lstStyle/>
          <a:p>
            <a:pPr algn="ctr">
              <a:spcAft>
                <a:spcPts val="0"/>
              </a:spcAft>
            </a:pPr>
            <a:r>
              <a:rPr lang="pl-PL" sz="5600" b="1" kern="15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,,Pożyteczne urządzenia”</a:t>
            </a:r>
            <a:r>
              <a:rPr lang="pl-PL" sz="5600" kern="15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 – zabawa słowna do wiersza Bożeny </a:t>
            </a:r>
            <a:r>
              <a:rPr lang="pl-PL" sz="5600" kern="150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Szuchalskiej</a:t>
            </a:r>
            <a:r>
              <a:rPr lang="pl-PL" sz="5600" kern="15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(masażyk).</a:t>
            </a:r>
            <a:endParaRPr lang="pl-PL" sz="5600" kern="150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pl-PL" sz="5600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„</a:t>
            </a:r>
            <a:r>
              <a:rPr lang="pl-PL" sz="5600" b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W moim domu mówię wam Ja urządzeń dużo mam</a:t>
            </a:r>
            <a:r>
              <a:rPr lang="pl-PL" sz="5600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 ….- rysujemy domek na plecach</a:t>
            </a:r>
            <a:endParaRPr lang="pl-PL" sz="5600" kern="15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pl-PL" sz="5600" b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Gdy do prądu włączę je, Życie lżejsze staje się.</a:t>
            </a:r>
            <a:r>
              <a:rPr lang="pl-PL" sz="5600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….- uderzamy dwoma palcami</a:t>
            </a:r>
            <a:endParaRPr lang="pl-PL" sz="5600" kern="15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pl-PL" sz="5600" b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Już lokówkę podłączyłam … Śliczne loki nakręciłam.</a:t>
            </a:r>
            <a:r>
              <a:rPr lang="pl-PL" sz="5600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…. - rysujemy spirale od góry do dołu</a:t>
            </a:r>
            <a:endParaRPr lang="pl-PL" sz="5600" kern="15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pl-PL" sz="5600" b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Gdy żelazko się nagrzało, Pięknie bluzkę prasowało</a:t>
            </a:r>
            <a:r>
              <a:rPr lang="pl-PL" sz="5600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 ….- otwartymi dłońmi masujemy plecy</a:t>
            </a:r>
            <a:br>
              <a:rPr lang="pl-PL" sz="5600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</a:br>
            <a:r>
              <a:rPr lang="pl-PL" sz="5600" b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Teraz wodę ja nalewam i w czajniku ją podgrzewam</a:t>
            </a:r>
            <a:r>
              <a:rPr lang="pl-PL" sz="5600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.....- uderzamy paluszkami po całych plecach</a:t>
            </a:r>
            <a:endParaRPr lang="pl-PL" sz="5600" kern="15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pl-PL" sz="5600" b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W domu już czyściutko mam, bo odkurzacz sprząta sam</a:t>
            </a:r>
            <a:r>
              <a:rPr lang="pl-PL" sz="5600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..... - piąstką masujemy plecy</a:t>
            </a:r>
            <a:endParaRPr lang="pl-PL" sz="5600" kern="15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pl-PL" sz="5600" b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Urządzenia elektryczne, są tak bardzo pożyteczne.</a:t>
            </a:r>
            <a:r>
              <a:rPr lang="pl-PL" sz="5600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.... - rysujemy uśmiechniętą buźkę</a:t>
            </a:r>
            <a:endParaRPr lang="pl-PL" sz="5600" kern="15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pl-PL" sz="5600" b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Uciekajmy teraz stąd,</a:t>
            </a:r>
            <a:r>
              <a:rPr lang="pl-PL" sz="5600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….. - paluszkami uderzamy po całych plecach</a:t>
            </a:r>
            <a:endParaRPr lang="pl-PL" sz="5600" kern="15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pl-PL" sz="5600" b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czy poczułeś mały prąd?</a:t>
            </a:r>
            <a:r>
              <a:rPr lang="pl-PL" sz="5600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"..... - łaskoczemy pod paszką</a:t>
            </a:r>
            <a:endParaRPr lang="pl-PL" sz="5600" kern="15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43341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TM04033919[[fn=Obwód]]</Template>
  <TotalTime>85</TotalTime>
  <Words>249</Words>
  <Application>Microsoft Office PowerPoint</Application>
  <PresentationFormat>Panoramiczny</PresentationFormat>
  <Paragraphs>38</Paragraphs>
  <Slides>12</Slides>
  <Notes>0</Notes>
  <HiddenSlides>0</HiddenSlides>
  <MMClips>6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20" baseType="lpstr">
      <vt:lpstr>Andale Sans UI</vt:lpstr>
      <vt:lpstr>Arial</vt:lpstr>
      <vt:lpstr>Tahoma</vt:lpstr>
      <vt:lpstr>Times New Roman</vt:lpstr>
      <vt:lpstr>Trebuchet MS</vt:lpstr>
      <vt:lpstr>Tw Cen MT</vt:lpstr>
      <vt:lpstr>Wingdings</vt:lpstr>
      <vt:lpstr>Obwód</vt:lpstr>
      <vt:lpstr>Przedszkolak  i bezpieczny internet</vt:lpstr>
      <vt:lpstr>Prezentacja programu PowerPoint</vt:lpstr>
      <vt:lpstr>Zasady bezpiecznego korzystania  z internetu „Szanuj innych w sieci”</vt:lpstr>
      <vt:lpstr>Bajki edukacyjne dla przedszkolaka</vt:lpstr>
      <vt:lpstr>Zobaczcie i porozmawiajcie z osobą dorosłą na temat treści filmu</vt:lpstr>
      <vt:lpstr>Korzystajcie z umiarem z internetu to ważne, dbajcie o siebie i o innych. Szanujcie innych  w sieci.</vt:lpstr>
      <vt:lpstr>Rozmawiajcie z dorosłymi o tym, jeśli ktoś do was pisze i co robicie w internecie </vt:lpstr>
      <vt:lpstr>Zapraszamy do nauki piosenki metodą ze słuchu…</vt:lpstr>
      <vt:lpstr>Zapraszamy na masaż relaksacyjny-zabawa w grupie na zakończenie</vt:lpstr>
      <vt:lpstr>Zachęcamy do wykonania plakatu na podstawie filmików-zabawy w małych zespołach</vt:lpstr>
      <vt:lpstr>Bibliografia:</vt:lpstr>
      <vt:lpstr>Dziękujemy za uwagę 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Przedszkolak  i bezpieczny internet</dc:title>
  <dc:creator>Samsung</dc:creator>
  <cp:lastModifiedBy>Samsung</cp:lastModifiedBy>
  <cp:revision>36</cp:revision>
  <dcterms:created xsi:type="dcterms:W3CDTF">2021-06-28T17:29:26Z</dcterms:created>
  <dcterms:modified xsi:type="dcterms:W3CDTF">2021-06-28T18:54:42Z</dcterms:modified>
</cp:coreProperties>
</file>