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311" r:id="rId6"/>
    <p:sldId id="262" r:id="rId7"/>
    <p:sldId id="312" r:id="rId8"/>
    <p:sldId id="313" r:id="rId9"/>
    <p:sldId id="314" r:id="rId10"/>
    <p:sldId id="324" r:id="rId11"/>
    <p:sldId id="265" r:id="rId12"/>
    <p:sldId id="315" r:id="rId13"/>
    <p:sldId id="291" r:id="rId14"/>
    <p:sldId id="316" r:id="rId15"/>
    <p:sldId id="318" r:id="rId16"/>
    <p:sldId id="274" r:id="rId17"/>
    <p:sldId id="322" r:id="rId18"/>
    <p:sldId id="279" r:id="rId19"/>
    <p:sldId id="323" r:id="rId20"/>
    <p:sldId id="319" r:id="rId21"/>
    <p:sldId id="290" r:id="rId22"/>
  </p:sldIdLst>
  <p:sldSz cx="9144000" cy="5143500" type="screen16x9"/>
  <p:notesSz cx="6858000" cy="9144000"/>
  <p:embeddedFontLst>
    <p:embeddedFont>
      <p:font typeface="Merriweather" panose="020B0604020202020204" charset="0"/>
      <p:regular r:id="rId24"/>
      <p:bold r:id="rId25"/>
      <p:italic r:id="rId26"/>
      <p:boldItalic r:id="rId27"/>
    </p:embeddedFont>
    <p:embeddedFont>
      <p:font typeface="Calistoga" panose="020B0604020202020204" charset="0"/>
      <p:regular r:id="rId28"/>
    </p:embeddedFont>
    <p:embeddedFont>
      <p:font typeface="Bebas Neue" panose="020B0604020202020204" charset="0"/>
      <p:regular r:id="rId29"/>
    </p:embeddedFont>
    <p:embeddedFont>
      <p:font typeface="Manrope Light" panose="020B0604020202020204" charset="0"/>
      <p:regular r:id="rId30"/>
      <p:bold r:id="rId31"/>
    </p:embeddedFont>
    <p:embeddedFont>
      <p:font typeface="Manrope" panose="020B0604020202020204" charset="0"/>
      <p:regular r:id="rId32"/>
      <p:bold r:id="rId33"/>
    </p:embeddedFont>
    <p:embeddedFont>
      <p:font typeface="PT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EC0B23-A797-4F85-AB01-F5336F6398AF}">
  <a:tblStyle styleId="{92EC0B23-A797-4F85-AB01-F5336F6398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2a5f4b0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2a5f4b0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418908c2f4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418908c2f4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1418908c2f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1418908c2f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72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1418908c2f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1418908c2f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418908c2f4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418908c2f4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3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4145b7d494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4145b7d494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07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4145b7d494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14145b7d494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10adb7d8c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10adb7d8c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10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4145b7d494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4145b7d494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10adb7d8c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10adb7d8c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05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14145b7d494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14145b7d494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410adb7d8c_0_2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410adb7d8c_0_2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10adb7d8c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10adb7d8c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410adb7d8c_0_2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410adb7d8c_0_2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10adb7d8c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10adb7d8c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73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4145b7d494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4145b7d494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4145b7d49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4145b7d49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Nervenfasern (</a:t>
            </a:r>
            <a:r>
              <a:rPr lang="de-DE" dirty="0" err="1"/>
              <a:t>axon</a:t>
            </a:r>
            <a:r>
              <a:rPr lang="de-DE" dirty="0"/>
              <a:t>) leiten Signale im ZNS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Myelin umhüllt wird auch </a:t>
            </a:r>
            <a:r>
              <a:rPr lang="de-DE" dirty="0" err="1"/>
              <a:t>myelinscheide</a:t>
            </a:r>
            <a:r>
              <a:rPr lang="de-DE" dirty="0"/>
              <a:t> genannt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Myelin Umhüllte Nervenfaser Impulse 10 mal schneller als einer der das fehlt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Nervenfaser besteht aus kleinen Ärmchen und 1 langem Arm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Kleine= Dendriten leiten Informationen von anderen Zellen zum Zellköper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Der lange Arm (Axon) Informationen vom Zellköper weg zur nächsten Zelle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Myelin aus </a:t>
            </a:r>
            <a:r>
              <a:rPr lang="de-DE" dirty="0" err="1"/>
              <a:t>Eiweisen</a:t>
            </a:r>
            <a:r>
              <a:rPr lang="de-DE" dirty="0"/>
              <a:t> und Fetten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3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4145b7d49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4145b7d49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Oligodendrozyten bilden diese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Sie schützen und stützen sie durch </a:t>
            </a:r>
            <a:r>
              <a:rPr lang="de-DE" dirty="0" err="1"/>
              <a:t>dieMyelinscheide</a:t>
            </a:r>
            <a:r>
              <a:rPr lang="de-DE" dirty="0"/>
              <a:t> und dienen als </a:t>
            </a:r>
            <a:r>
              <a:rPr lang="de-DE" dirty="0" err="1"/>
              <a:t>energie</a:t>
            </a:r>
            <a:r>
              <a:rPr lang="de-DE" dirty="0"/>
              <a:t> </a:t>
            </a:r>
            <a:r>
              <a:rPr lang="de-DE" dirty="0" err="1"/>
              <a:t>leferant</a:t>
            </a:r>
            <a:r>
              <a:rPr lang="de-DE" dirty="0"/>
              <a:t> für die Nervenzellen</a:t>
            </a:r>
          </a:p>
        </p:txBody>
      </p:sp>
    </p:spTree>
    <p:extLst>
      <p:ext uri="{BB962C8B-B14F-4D97-AF65-F5344CB8AC3E}">
        <p14:creationId xmlns:p14="http://schemas.microsoft.com/office/powerpoint/2010/main" val="69287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4145b7d49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4145b7d49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Myelinschicht ermöglicht einwandfreie, koordinierte Bewegung die nahezu automatisch ablaufen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MS beschädigt diese Schicht und darunter liegende Nervenfasern im Gehirn, Augen, Rückenmark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Dieser Vorgang Demyelinisierung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nur fehlerhaft repariert in dem sich eine Narbe bildet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Diese besteht aus hartem Bindegewebe  und kann nicht isolieren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Grund Immunsystem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85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9800" y="282888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850" y="820463"/>
            <a:ext cx="3571500" cy="30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8000" y="3934188"/>
            <a:ext cx="3616500" cy="388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/>
          <p:nvPr/>
        </p:nvSpPr>
        <p:spPr>
          <a:xfrm>
            <a:off x="349800" y="282888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911325" y="2085500"/>
            <a:ext cx="31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title" idx="2" hasCustomPrompt="1"/>
          </p:nvPr>
        </p:nvSpPr>
        <p:spPr>
          <a:xfrm>
            <a:off x="6845907" y="1322600"/>
            <a:ext cx="1186200" cy="732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34"/>
          <p:cNvSpPr txBox="1">
            <a:spLocks noGrp="1"/>
          </p:cNvSpPr>
          <p:nvPr>
            <p:ph type="subTitle" idx="1"/>
          </p:nvPr>
        </p:nvSpPr>
        <p:spPr>
          <a:xfrm>
            <a:off x="4911325" y="2957581"/>
            <a:ext cx="3120900" cy="732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gradFill>
          <a:gsLst>
            <a:gs pos="0">
              <a:schemeClr val="accent4"/>
            </a:gs>
            <a:gs pos="100000">
              <a:schemeClr val="dk1"/>
            </a:gs>
          </a:gsLst>
          <a:lin ang="10800025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2169300" y="540000"/>
            <a:ext cx="48054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8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subTitle" idx="1"/>
          </p:nvPr>
        </p:nvSpPr>
        <p:spPr>
          <a:xfrm>
            <a:off x="2169300" y="1848375"/>
            <a:ext cx="48054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/>
          <p:nvPr/>
        </p:nvSpPr>
        <p:spPr>
          <a:xfrm>
            <a:off x="2299125" y="3467875"/>
            <a:ext cx="45801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CRÉDITOS:</a:t>
            </a:r>
            <a:r>
              <a:rPr lang="es" sz="1000">
                <a:solidFill>
                  <a:schemeClr val="accent6"/>
                </a:solidFill>
                <a:latin typeface="Manrope Light"/>
                <a:ea typeface="Manrope Light"/>
                <a:cs typeface="Manrope Light"/>
                <a:sym typeface="Manrope Light"/>
              </a:rPr>
              <a:t> Esta plantilla para presentaciones es una creación de </a:t>
            </a:r>
            <a:r>
              <a:rPr lang="es" sz="1000" b="1">
                <a:solidFill>
                  <a:schemeClr val="accent6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000">
                <a:solidFill>
                  <a:schemeClr val="accent6"/>
                </a:solidFill>
                <a:latin typeface="Manrope Light"/>
                <a:ea typeface="Manrope Light"/>
                <a:cs typeface="Manrope Light"/>
                <a:sym typeface="Manrope Light"/>
              </a:rPr>
              <a:t>, e incluye iconos de </a:t>
            </a:r>
            <a:r>
              <a:rPr lang="es" sz="1000" b="1">
                <a:solidFill>
                  <a:schemeClr val="accent6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000">
                <a:solidFill>
                  <a:schemeClr val="accent6"/>
                </a:solidFill>
                <a:latin typeface="Manrope Light"/>
                <a:ea typeface="Manrope Light"/>
                <a:cs typeface="Manrope Light"/>
                <a:sym typeface="Manrope Light"/>
              </a:rPr>
              <a:t>, e infografías e imágenes de </a:t>
            </a:r>
            <a:r>
              <a:rPr lang="es" sz="1000" b="1">
                <a:solidFill>
                  <a:schemeClr val="accent6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6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/>
          <p:nvPr/>
        </p:nvSpPr>
        <p:spPr>
          <a:xfrm>
            <a:off x="713225" y="539500"/>
            <a:ext cx="7717500" cy="4069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6"/>
          <p:cNvSpPr/>
          <p:nvPr/>
        </p:nvSpPr>
        <p:spPr>
          <a:xfrm>
            <a:off x="915225" y="741750"/>
            <a:ext cx="7313700" cy="3664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/>
          <p:nvPr/>
        </p:nvSpPr>
        <p:spPr>
          <a:xfrm>
            <a:off x="713225" y="539500"/>
            <a:ext cx="7717500" cy="4069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7"/>
          <p:cNvSpPr/>
          <p:nvPr/>
        </p:nvSpPr>
        <p:spPr>
          <a:xfrm flipH="1">
            <a:off x="833093" y="662132"/>
            <a:ext cx="737411" cy="673544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7"/>
          <p:cNvSpPr/>
          <p:nvPr/>
        </p:nvSpPr>
        <p:spPr>
          <a:xfrm rot="-1056342">
            <a:off x="7777861" y="3970285"/>
            <a:ext cx="469174" cy="46919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rgbClr val="F88505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49800" y="282888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42925" y="2322088"/>
            <a:ext cx="414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142175" y="1480288"/>
            <a:ext cx="1161600" cy="84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42175" y="3150813"/>
            <a:ext cx="3592800" cy="64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199850" y="1562350"/>
            <a:ext cx="39600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66063" y="2207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457369" y="2207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766063" y="3937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3457369" y="3937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6118495" y="2207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766063" y="1235376"/>
            <a:ext cx="7347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66063" y="2929425"/>
            <a:ext cx="7347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 hasCustomPrompt="1"/>
          </p:nvPr>
        </p:nvSpPr>
        <p:spPr>
          <a:xfrm>
            <a:off x="3457369" y="1235376"/>
            <a:ext cx="7347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 hasCustomPrompt="1"/>
          </p:nvPr>
        </p:nvSpPr>
        <p:spPr>
          <a:xfrm>
            <a:off x="3457369" y="2929425"/>
            <a:ext cx="7347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6216900" y="1235376"/>
            <a:ext cx="7347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766063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3457369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6"/>
          </p:nvPr>
        </p:nvSpPr>
        <p:spPr>
          <a:xfrm>
            <a:off x="61185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7"/>
          </p:nvPr>
        </p:nvSpPr>
        <p:spPr>
          <a:xfrm>
            <a:off x="766063" y="36329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8"/>
          </p:nvPr>
        </p:nvSpPr>
        <p:spPr>
          <a:xfrm>
            <a:off x="3457369" y="36329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977175" y="1354363"/>
            <a:ext cx="35940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977175" y="2986350"/>
            <a:ext cx="27855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>
            <a:spLocks noGrp="1"/>
          </p:cNvSpPr>
          <p:nvPr>
            <p:ph type="pic" idx="2"/>
          </p:nvPr>
        </p:nvSpPr>
        <p:spPr>
          <a:xfrm>
            <a:off x="4806675" y="690300"/>
            <a:ext cx="3066300" cy="3762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067700" y="1491450"/>
            <a:ext cx="69978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5111572" y="3379250"/>
            <a:ext cx="2110800" cy="8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2"/>
          </p:nvPr>
        </p:nvSpPr>
        <p:spPr>
          <a:xfrm>
            <a:off x="1818825" y="3379250"/>
            <a:ext cx="2110800" cy="8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3"/>
          </p:nvPr>
        </p:nvSpPr>
        <p:spPr>
          <a:xfrm>
            <a:off x="1818825" y="2509200"/>
            <a:ext cx="2110800" cy="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4"/>
          </p:nvPr>
        </p:nvSpPr>
        <p:spPr>
          <a:xfrm>
            <a:off x="5111568" y="2509200"/>
            <a:ext cx="2110800" cy="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4868806" y="1439025"/>
            <a:ext cx="31701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2"/>
          </p:nvPr>
        </p:nvSpPr>
        <p:spPr>
          <a:xfrm>
            <a:off x="967650" y="1439025"/>
            <a:ext cx="31701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349800" y="292050"/>
            <a:ext cx="8444400" cy="4518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430725" y="1515550"/>
            <a:ext cx="1209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857200" y="3629175"/>
            <a:ext cx="23472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2"/>
          </p:nvPr>
        </p:nvSpPr>
        <p:spPr>
          <a:xfrm>
            <a:off x="862075" y="2724550"/>
            <a:ext cx="23472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 idx="3" hasCustomPrompt="1"/>
          </p:nvPr>
        </p:nvSpPr>
        <p:spPr>
          <a:xfrm>
            <a:off x="3721790" y="1515550"/>
            <a:ext cx="1536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4"/>
          </p:nvPr>
        </p:nvSpPr>
        <p:spPr>
          <a:xfrm>
            <a:off x="3400826" y="3629175"/>
            <a:ext cx="23472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5"/>
          </p:nvPr>
        </p:nvSpPr>
        <p:spPr>
          <a:xfrm>
            <a:off x="3395953" y="2724550"/>
            <a:ext cx="23472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 idx="6" hasCustomPrompt="1"/>
          </p:nvPr>
        </p:nvSpPr>
        <p:spPr>
          <a:xfrm>
            <a:off x="6344755" y="1515550"/>
            <a:ext cx="1536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7"/>
          </p:nvPr>
        </p:nvSpPr>
        <p:spPr>
          <a:xfrm>
            <a:off x="5939601" y="3629175"/>
            <a:ext cx="23472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8"/>
          </p:nvPr>
        </p:nvSpPr>
        <p:spPr>
          <a:xfrm>
            <a:off x="5939605" y="2724550"/>
            <a:ext cx="23472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stoga"/>
              <a:buNone/>
              <a:defRPr sz="33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9" r:id="rId4"/>
    <p:sldLayoutId id="2147483661" r:id="rId5"/>
    <p:sldLayoutId id="2147483664" r:id="rId6"/>
    <p:sldLayoutId id="2147483666" r:id="rId7"/>
    <p:sldLayoutId id="2147483667" r:id="rId8"/>
    <p:sldLayoutId id="2147483672" r:id="rId9"/>
    <p:sldLayoutId id="2147483673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>
            <a:spLocks noGrp="1"/>
          </p:cNvSpPr>
          <p:nvPr>
            <p:ph type="ctrTitle"/>
          </p:nvPr>
        </p:nvSpPr>
        <p:spPr>
          <a:xfrm>
            <a:off x="735440" y="594621"/>
            <a:ext cx="3571500" cy="30375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/>
              <a:t>Wieso wird </a:t>
            </a:r>
            <a:r>
              <a:rPr lang="es" sz="4000" dirty="0"/>
              <a:t>M</a:t>
            </a:r>
            <a:r>
              <a:rPr lang="de-DE" sz="4000" dirty="0"/>
              <a:t>u</a:t>
            </a:r>
            <a:r>
              <a:rPr lang="es" sz="4000" dirty="0"/>
              <a:t>ltiple</a:t>
            </a:r>
            <a:r>
              <a:rPr lang="es" sz="3600" dirty="0"/>
              <a:t> </a:t>
            </a:r>
            <a:r>
              <a:rPr lang="de-DE" sz="3600" dirty="0">
                <a:solidFill>
                  <a:schemeClr val="bg2"/>
                </a:solidFill>
              </a:rPr>
              <a:t>Sklerose als die Krankheit </a:t>
            </a:r>
            <a:r>
              <a:rPr lang="de-DE" sz="3200" dirty="0">
                <a:solidFill>
                  <a:schemeClr val="bg2"/>
                </a:solidFill>
              </a:rPr>
              <a:t>mit 1000 Gesichtern bezeichnet?</a:t>
            </a:r>
            <a:endParaRPr sz="4800" dirty="0">
              <a:solidFill>
                <a:schemeClr val="bg2"/>
              </a:solidFill>
            </a:endParaRPr>
          </a:p>
        </p:txBody>
      </p:sp>
      <p:sp>
        <p:nvSpPr>
          <p:cNvPr id="209" name="Google Shape;209;p41"/>
          <p:cNvSpPr txBox="1">
            <a:spLocks noGrp="1"/>
          </p:cNvSpPr>
          <p:nvPr>
            <p:ph type="subTitle" idx="1"/>
          </p:nvPr>
        </p:nvSpPr>
        <p:spPr>
          <a:xfrm>
            <a:off x="754486" y="3588601"/>
            <a:ext cx="3750777" cy="972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Präsentiert</a:t>
            </a: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 von Laura Zlatanov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Bardoschule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R10a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Prüfer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in</a:t>
            </a: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: Fr. F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ber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0" name="Google Shape;210;p41"/>
          <p:cNvSpPr/>
          <p:nvPr/>
        </p:nvSpPr>
        <p:spPr>
          <a:xfrm>
            <a:off x="4677075" y="880948"/>
            <a:ext cx="650451" cy="67124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1"/>
          <p:cNvSpPr/>
          <p:nvPr/>
        </p:nvSpPr>
        <p:spPr>
          <a:xfrm rot="2829166">
            <a:off x="4207664" y="2272926"/>
            <a:ext cx="1407336" cy="1452328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41"/>
          <p:cNvGrpSpPr/>
          <p:nvPr/>
        </p:nvGrpSpPr>
        <p:grpSpPr>
          <a:xfrm>
            <a:off x="7087093" y="603650"/>
            <a:ext cx="1386303" cy="3803330"/>
            <a:chOff x="6952038" y="608805"/>
            <a:chExt cx="1187005" cy="3256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3" name="Google Shape;213;p41"/>
            <p:cNvSpPr/>
            <p:nvPr/>
          </p:nvSpPr>
          <p:spPr>
            <a:xfrm flipH="1">
              <a:off x="7492285" y="2433648"/>
              <a:ext cx="222381" cy="320497"/>
            </a:xfrm>
            <a:custGeom>
              <a:avLst/>
              <a:gdLst/>
              <a:ahLst/>
              <a:cxnLst/>
              <a:rect l="l" t="t" r="r" b="b"/>
              <a:pathLst>
                <a:path w="3393" h="4890" extrusionOk="0">
                  <a:moveTo>
                    <a:pt x="2211" y="1"/>
                  </a:moveTo>
                  <a:cubicBezTo>
                    <a:pt x="1973" y="1"/>
                    <a:pt x="1733" y="60"/>
                    <a:pt x="1543" y="208"/>
                  </a:cubicBezTo>
                  <a:cubicBezTo>
                    <a:pt x="1497" y="245"/>
                    <a:pt x="1453" y="285"/>
                    <a:pt x="1411" y="326"/>
                  </a:cubicBezTo>
                  <a:cubicBezTo>
                    <a:pt x="1605" y="566"/>
                    <a:pt x="1657" y="890"/>
                    <a:pt x="1548" y="1178"/>
                  </a:cubicBezTo>
                  <a:cubicBezTo>
                    <a:pt x="1438" y="1467"/>
                    <a:pt x="1186" y="1676"/>
                    <a:pt x="882" y="1728"/>
                  </a:cubicBezTo>
                  <a:cubicBezTo>
                    <a:pt x="694" y="2263"/>
                    <a:pt x="447" y="2775"/>
                    <a:pt x="148" y="3256"/>
                  </a:cubicBezTo>
                  <a:cubicBezTo>
                    <a:pt x="1" y="3490"/>
                    <a:pt x="19" y="3899"/>
                    <a:pt x="112" y="4146"/>
                  </a:cubicBezTo>
                  <a:cubicBezTo>
                    <a:pt x="209" y="4403"/>
                    <a:pt x="440" y="4672"/>
                    <a:pt x="697" y="4781"/>
                  </a:cubicBezTo>
                  <a:cubicBezTo>
                    <a:pt x="858" y="4848"/>
                    <a:pt x="1035" y="4889"/>
                    <a:pt x="1211" y="4889"/>
                  </a:cubicBezTo>
                  <a:cubicBezTo>
                    <a:pt x="1340" y="4889"/>
                    <a:pt x="1467" y="4867"/>
                    <a:pt x="1587" y="4816"/>
                  </a:cubicBezTo>
                  <a:lnTo>
                    <a:pt x="1849" y="4676"/>
                  </a:lnTo>
                  <a:cubicBezTo>
                    <a:pt x="2009" y="4561"/>
                    <a:pt x="2137" y="4408"/>
                    <a:pt x="2222" y="4229"/>
                  </a:cubicBezTo>
                  <a:cubicBezTo>
                    <a:pt x="2227" y="4220"/>
                    <a:pt x="2233" y="4210"/>
                    <a:pt x="2240" y="4200"/>
                  </a:cubicBezTo>
                  <a:cubicBezTo>
                    <a:pt x="1991" y="4037"/>
                    <a:pt x="1907" y="3713"/>
                    <a:pt x="2044" y="3449"/>
                  </a:cubicBezTo>
                  <a:cubicBezTo>
                    <a:pt x="2146" y="3253"/>
                    <a:pt x="2346" y="3139"/>
                    <a:pt x="2556" y="3139"/>
                  </a:cubicBezTo>
                  <a:cubicBezTo>
                    <a:pt x="2628" y="3139"/>
                    <a:pt x="2701" y="3152"/>
                    <a:pt x="2771" y="3180"/>
                  </a:cubicBezTo>
                  <a:cubicBezTo>
                    <a:pt x="3025" y="2591"/>
                    <a:pt x="3215" y="1976"/>
                    <a:pt x="3336" y="1345"/>
                  </a:cubicBezTo>
                  <a:cubicBezTo>
                    <a:pt x="3392" y="1056"/>
                    <a:pt x="3313" y="716"/>
                    <a:pt x="3142" y="477"/>
                  </a:cubicBezTo>
                  <a:cubicBezTo>
                    <a:pt x="2982" y="253"/>
                    <a:pt x="2690" y="52"/>
                    <a:pt x="2412" y="15"/>
                  </a:cubicBezTo>
                  <a:cubicBezTo>
                    <a:pt x="2346" y="6"/>
                    <a:pt x="2279" y="1"/>
                    <a:pt x="2211" y="1"/>
                  </a:cubicBezTo>
                  <a:close/>
                </a:path>
              </a:pathLst>
            </a:custGeom>
            <a:solidFill>
              <a:srgbClr val="FF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1"/>
            <p:cNvSpPr/>
            <p:nvPr/>
          </p:nvSpPr>
          <p:spPr>
            <a:xfrm flipH="1">
              <a:off x="7572770" y="2788878"/>
              <a:ext cx="177027" cy="302014"/>
            </a:xfrm>
            <a:custGeom>
              <a:avLst/>
              <a:gdLst/>
              <a:ahLst/>
              <a:cxnLst/>
              <a:rect l="l" t="t" r="r" b="b"/>
              <a:pathLst>
                <a:path w="2701" h="4608" extrusionOk="0">
                  <a:moveTo>
                    <a:pt x="1143" y="1"/>
                  </a:moveTo>
                  <a:cubicBezTo>
                    <a:pt x="1132" y="1"/>
                    <a:pt x="1121" y="1"/>
                    <a:pt x="1110" y="2"/>
                  </a:cubicBezTo>
                  <a:cubicBezTo>
                    <a:pt x="828" y="14"/>
                    <a:pt x="534" y="108"/>
                    <a:pt x="338" y="321"/>
                  </a:cubicBezTo>
                  <a:cubicBezTo>
                    <a:pt x="135" y="543"/>
                    <a:pt x="39" y="792"/>
                    <a:pt x="19" y="1093"/>
                  </a:cubicBezTo>
                  <a:cubicBezTo>
                    <a:pt x="1" y="1367"/>
                    <a:pt x="4" y="1644"/>
                    <a:pt x="29" y="1917"/>
                  </a:cubicBezTo>
                  <a:cubicBezTo>
                    <a:pt x="285" y="1941"/>
                    <a:pt x="496" y="2133"/>
                    <a:pt x="543" y="2387"/>
                  </a:cubicBezTo>
                  <a:cubicBezTo>
                    <a:pt x="591" y="2641"/>
                    <a:pt x="464" y="2895"/>
                    <a:pt x="232" y="3011"/>
                  </a:cubicBezTo>
                  <a:cubicBezTo>
                    <a:pt x="337" y="3374"/>
                    <a:pt x="473" y="3728"/>
                    <a:pt x="637" y="4070"/>
                  </a:cubicBezTo>
                  <a:cubicBezTo>
                    <a:pt x="751" y="4304"/>
                    <a:pt x="1046" y="4504"/>
                    <a:pt x="1289" y="4570"/>
                  </a:cubicBezTo>
                  <a:cubicBezTo>
                    <a:pt x="1378" y="4595"/>
                    <a:pt x="1476" y="4607"/>
                    <a:pt x="1576" y="4607"/>
                  </a:cubicBezTo>
                  <a:cubicBezTo>
                    <a:pt x="1773" y="4607"/>
                    <a:pt x="1977" y="4559"/>
                    <a:pt x="2131" y="4461"/>
                  </a:cubicBezTo>
                  <a:cubicBezTo>
                    <a:pt x="2363" y="4311"/>
                    <a:pt x="2569" y="4087"/>
                    <a:pt x="2631" y="3808"/>
                  </a:cubicBezTo>
                  <a:cubicBezTo>
                    <a:pt x="2700" y="3509"/>
                    <a:pt x="2655" y="3244"/>
                    <a:pt x="2522" y="2968"/>
                  </a:cubicBezTo>
                  <a:cubicBezTo>
                    <a:pt x="2508" y="2938"/>
                    <a:pt x="2496" y="2908"/>
                    <a:pt x="2482" y="2879"/>
                  </a:cubicBezTo>
                  <a:cubicBezTo>
                    <a:pt x="2239" y="2317"/>
                    <a:pt x="2143" y="1703"/>
                    <a:pt x="2201" y="1093"/>
                  </a:cubicBezTo>
                  <a:cubicBezTo>
                    <a:pt x="2220" y="825"/>
                    <a:pt x="2067" y="506"/>
                    <a:pt x="1882" y="321"/>
                  </a:cubicBezTo>
                  <a:cubicBezTo>
                    <a:pt x="1700" y="140"/>
                    <a:pt x="1406" y="1"/>
                    <a:pt x="1143" y="1"/>
                  </a:cubicBezTo>
                  <a:close/>
                </a:path>
              </a:pathLst>
            </a:custGeom>
            <a:solidFill>
              <a:srgbClr val="FF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1"/>
            <p:cNvSpPr/>
            <p:nvPr/>
          </p:nvSpPr>
          <p:spPr>
            <a:xfrm flipH="1">
              <a:off x="7488419" y="2098736"/>
              <a:ext cx="206127" cy="304832"/>
            </a:xfrm>
            <a:custGeom>
              <a:avLst/>
              <a:gdLst/>
              <a:ahLst/>
              <a:cxnLst/>
              <a:rect l="l" t="t" r="r" b="b"/>
              <a:pathLst>
                <a:path w="3145" h="4651" extrusionOk="0">
                  <a:moveTo>
                    <a:pt x="1130" y="1"/>
                  </a:moveTo>
                  <a:cubicBezTo>
                    <a:pt x="868" y="1"/>
                    <a:pt x="564" y="102"/>
                    <a:pt x="377" y="283"/>
                  </a:cubicBezTo>
                  <a:cubicBezTo>
                    <a:pt x="170" y="484"/>
                    <a:pt x="8" y="754"/>
                    <a:pt x="5" y="1053"/>
                  </a:cubicBezTo>
                  <a:cubicBezTo>
                    <a:pt x="1" y="1361"/>
                    <a:pt x="99" y="1611"/>
                    <a:pt x="286" y="1858"/>
                  </a:cubicBezTo>
                  <a:cubicBezTo>
                    <a:pt x="299" y="1875"/>
                    <a:pt x="310" y="1893"/>
                    <a:pt x="324" y="1911"/>
                  </a:cubicBezTo>
                  <a:cubicBezTo>
                    <a:pt x="652" y="2388"/>
                    <a:pt x="850" y="2944"/>
                    <a:pt x="898" y="3522"/>
                  </a:cubicBezTo>
                  <a:cubicBezTo>
                    <a:pt x="907" y="3798"/>
                    <a:pt x="1006" y="4064"/>
                    <a:pt x="1181" y="4279"/>
                  </a:cubicBezTo>
                  <a:cubicBezTo>
                    <a:pt x="1363" y="4484"/>
                    <a:pt x="1671" y="4648"/>
                    <a:pt x="1950" y="4650"/>
                  </a:cubicBezTo>
                  <a:cubicBezTo>
                    <a:pt x="1956" y="4650"/>
                    <a:pt x="1963" y="4650"/>
                    <a:pt x="1970" y="4650"/>
                  </a:cubicBezTo>
                  <a:cubicBezTo>
                    <a:pt x="2252" y="4650"/>
                    <a:pt x="2548" y="4572"/>
                    <a:pt x="2756" y="4370"/>
                  </a:cubicBezTo>
                  <a:cubicBezTo>
                    <a:pt x="2953" y="4178"/>
                    <a:pt x="3144" y="3889"/>
                    <a:pt x="3127" y="3601"/>
                  </a:cubicBezTo>
                  <a:cubicBezTo>
                    <a:pt x="3109" y="3290"/>
                    <a:pt x="3085" y="2980"/>
                    <a:pt x="3022" y="2674"/>
                  </a:cubicBezTo>
                  <a:cubicBezTo>
                    <a:pt x="2960" y="2364"/>
                    <a:pt x="2857" y="2069"/>
                    <a:pt x="2747" y="1771"/>
                  </a:cubicBezTo>
                  <a:cubicBezTo>
                    <a:pt x="2706" y="1658"/>
                    <a:pt x="2657" y="1546"/>
                    <a:pt x="2607" y="1436"/>
                  </a:cubicBezTo>
                  <a:cubicBezTo>
                    <a:pt x="2555" y="1450"/>
                    <a:pt x="2501" y="1456"/>
                    <a:pt x="2448" y="1456"/>
                  </a:cubicBezTo>
                  <a:cubicBezTo>
                    <a:pt x="2366" y="1456"/>
                    <a:pt x="2285" y="1440"/>
                    <a:pt x="2208" y="1409"/>
                  </a:cubicBezTo>
                  <a:cubicBezTo>
                    <a:pt x="1973" y="1308"/>
                    <a:pt x="1816" y="1053"/>
                    <a:pt x="1829" y="799"/>
                  </a:cubicBezTo>
                  <a:cubicBezTo>
                    <a:pt x="1839" y="659"/>
                    <a:pt x="1894" y="528"/>
                    <a:pt x="1987" y="423"/>
                  </a:cubicBezTo>
                  <a:cubicBezTo>
                    <a:pt x="1975" y="407"/>
                    <a:pt x="1963" y="391"/>
                    <a:pt x="1951" y="375"/>
                  </a:cubicBezTo>
                  <a:cubicBezTo>
                    <a:pt x="1787" y="158"/>
                    <a:pt x="1446" y="18"/>
                    <a:pt x="1183" y="2"/>
                  </a:cubicBezTo>
                  <a:cubicBezTo>
                    <a:pt x="1166" y="1"/>
                    <a:pt x="1148" y="1"/>
                    <a:pt x="1130" y="1"/>
                  </a:cubicBezTo>
                  <a:close/>
                </a:path>
              </a:pathLst>
            </a:custGeom>
            <a:solidFill>
              <a:srgbClr val="FF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1"/>
            <p:cNvSpPr/>
            <p:nvPr/>
          </p:nvSpPr>
          <p:spPr>
            <a:xfrm flipH="1">
              <a:off x="7523424" y="3385361"/>
              <a:ext cx="513834" cy="295389"/>
            </a:xfrm>
            <a:custGeom>
              <a:avLst/>
              <a:gdLst/>
              <a:ahLst/>
              <a:cxnLst/>
              <a:rect l="l" t="t" r="r" b="b"/>
              <a:pathLst>
                <a:path w="7840" h="4507" extrusionOk="0">
                  <a:moveTo>
                    <a:pt x="7482" y="1"/>
                  </a:moveTo>
                  <a:cubicBezTo>
                    <a:pt x="7344" y="1"/>
                    <a:pt x="7229" y="97"/>
                    <a:pt x="7181" y="230"/>
                  </a:cubicBezTo>
                  <a:cubicBezTo>
                    <a:pt x="6778" y="1338"/>
                    <a:pt x="6322" y="2544"/>
                    <a:pt x="5349" y="3281"/>
                  </a:cubicBezTo>
                  <a:cubicBezTo>
                    <a:pt x="4919" y="3607"/>
                    <a:pt x="4400" y="3837"/>
                    <a:pt x="3854" y="3845"/>
                  </a:cubicBezTo>
                  <a:cubicBezTo>
                    <a:pt x="3846" y="3845"/>
                    <a:pt x="3838" y="3845"/>
                    <a:pt x="3830" y="3845"/>
                  </a:cubicBezTo>
                  <a:cubicBezTo>
                    <a:pt x="3203" y="3845"/>
                    <a:pt x="2616" y="3567"/>
                    <a:pt x="2001" y="3479"/>
                  </a:cubicBezTo>
                  <a:cubicBezTo>
                    <a:pt x="1859" y="3458"/>
                    <a:pt x="1712" y="3447"/>
                    <a:pt x="1566" y="3447"/>
                  </a:cubicBezTo>
                  <a:cubicBezTo>
                    <a:pt x="1063" y="3447"/>
                    <a:pt x="560" y="3583"/>
                    <a:pt x="209" y="3967"/>
                  </a:cubicBezTo>
                  <a:cubicBezTo>
                    <a:pt x="1" y="4194"/>
                    <a:pt x="211" y="4507"/>
                    <a:pt x="443" y="4507"/>
                  </a:cubicBezTo>
                  <a:cubicBezTo>
                    <a:pt x="514" y="4507"/>
                    <a:pt x="586" y="4477"/>
                    <a:pt x="650" y="4408"/>
                  </a:cubicBezTo>
                  <a:cubicBezTo>
                    <a:pt x="885" y="4152"/>
                    <a:pt x="1222" y="4065"/>
                    <a:pt x="1562" y="4065"/>
                  </a:cubicBezTo>
                  <a:cubicBezTo>
                    <a:pt x="1719" y="4065"/>
                    <a:pt x="1876" y="4083"/>
                    <a:pt x="2023" y="4112"/>
                  </a:cubicBezTo>
                  <a:cubicBezTo>
                    <a:pt x="2627" y="4231"/>
                    <a:pt x="3213" y="4468"/>
                    <a:pt x="3833" y="4468"/>
                  </a:cubicBezTo>
                  <a:cubicBezTo>
                    <a:pt x="3888" y="4468"/>
                    <a:pt x="3944" y="4466"/>
                    <a:pt x="4000" y="4462"/>
                  </a:cubicBezTo>
                  <a:cubicBezTo>
                    <a:pt x="5259" y="4370"/>
                    <a:pt x="6270" y="3474"/>
                    <a:pt x="6890" y="2428"/>
                  </a:cubicBezTo>
                  <a:cubicBezTo>
                    <a:pt x="7269" y="1791"/>
                    <a:pt x="7530" y="1091"/>
                    <a:pt x="7783" y="397"/>
                  </a:cubicBezTo>
                  <a:cubicBezTo>
                    <a:pt x="7840" y="238"/>
                    <a:pt x="7718" y="55"/>
                    <a:pt x="7565" y="12"/>
                  </a:cubicBezTo>
                  <a:cubicBezTo>
                    <a:pt x="7537" y="4"/>
                    <a:pt x="7509" y="1"/>
                    <a:pt x="7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1"/>
            <p:cNvSpPr/>
            <p:nvPr/>
          </p:nvSpPr>
          <p:spPr>
            <a:xfrm flipH="1">
              <a:off x="7626188" y="3579951"/>
              <a:ext cx="127082" cy="253771"/>
            </a:xfrm>
            <a:custGeom>
              <a:avLst/>
              <a:gdLst/>
              <a:ahLst/>
              <a:cxnLst/>
              <a:rect l="l" t="t" r="r" b="b"/>
              <a:pathLst>
                <a:path w="1939" h="3872" extrusionOk="0">
                  <a:moveTo>
                    <a:pt x="1483" y="0"/>
                  </a:moveTo>
                  <a:cubicBezTo>
                    <a:pt x="1413" y="0"/>
                    <a:pt x="1340" y="27"/>
                    <a:pt x="1275" y="90"/>
                  </a:cubicBezTo>
                  <a:cubicBezTo>
                    <a:pt x="356" y="997"/>
                    <a:pt x="1" y="2296"/>
                    <a:pt x="152" y="3559"/>
                  </a:cubicBezTo>
                  <a:cubicBezTo>
                    <a:pt x="172" y="3727"/>
                    <a:pt x="280" y="3871"/>
                    <a:pt x="464" y="3871"/>
                  </a:cubicBezTo>
                  <a:cubicBezTo>
                    <a:pt x="617" y="3871"/>
                    <a:pt x="796" y="3728"/>
                    <a:pt x="776" y="3559"/>
                  </a:cubicBezTo>
                  <a:cubicBezTo>
                    <a:pt x="644" y="2452"/>
                    <a:pt x="904" y="1332"/>
                    <a:pt x="1717" y="532"/>
                  </a:cubicBezTo>
                  <a:cubicBezTo>
                    <a:pt x="1938" y="313"/>
                    <a:pt x="1724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1"/>
            <p:cNvSpPr/>
            <p:nvPr/>
          </p:nvSpPr>
          <p:spPr>
            <a:xfrm flipH="1">
              <a:off x="7764479" y="3638217"/>
              <a:ext cx="149431" cy="115678"/>
            </a:xfrm>
            <a:custGeom>
              <a:avLst/>
              <a:gdLst/>
              <a:ahLst/>
              <a:cxnLst/>
              <a:rect l="l" t="t" r="r" b="b"/>
              <a:pathLst>
                <a:path w="2280" h="1765" extrusionOk="0">
                  <a:moveTo>
                    <a:pt x="816" y="1277"/>
                  </a:moveTo>
                  <a:cubicBezTo>
                    <a:pt x="811" y="1283"/>
                    <a:pt x="806" y="1290"/>
                    <a:pt x="801" y="1296"/>
                  </a:cubicBezTo>
                  <a:cubicBezTo>
                    <a:pt x="809" y="1286"/>
                    <a:pt x="814" y="1280"/>
                    <a:pt x="816" y="1277"/>
                  </a:cubicBezTo>
                  <a:close/>
                  <a:moveTo>
                    <a:pt x="1985" y="0"/>
                  </a:moveTo>
                  <a:cubicBezTo>
                    <a:pt x="1976" y="0"/>
                    <a:pt x="1967" y="1"/>
                    <a:pt x="1959" y="2"/>
                  </a:cubicBezTo>
                  <a:cubicBezTo>
                    <a:pt x="1161" y="88"/>
                    <a:pt x="424" y="567"/>
                    <a:pt x="71" y="1300"/>
                  </a:cubicBezTo>
                  <a:cubicBezTo>
                    <a:pt x="1" y="1446"/>
                    <a:pt x="27" y="1642"/>
                    <a:pt x="183" y="1726"/>
                  </a:cubicBezTo>
                  <a:cubicBezTo>
                    <a:pt x="231" y="1752"/>
                    <a:pt x="288" y="1765"/>
                    <a:pt x="344" y="1765"/>
                  </a:cubicBezTo>
                  <a:cubicBezTo>
                    <a:pt x="452" y="1765"/>
                    <a:pt x="561" y="1717"/>
                    <a:pt x="610" y="1614"/>
                  </a:cubicBezTo>
                  <a:cubicBezTo>
                    <a:pt x="646" y="1539"/>
                    <a:pt x="686" y="1466"/>
                    <a:pt x="732" y="1396"/>
                  </a:cubicBezTo>
                  <a:cubicBezTo>
                    <a:pt x="753" y="1363"/>
                    <a:pt x="775" y="1330"/>
                    <a:pt x="798" y="1298"/>
                  </a:cubicBezTo>
                  <a:cubicBezTo>
                    <a:pt x="810" y="1283"/>
                    <a:pt x="817" y="1275"/>
                    <a:pt x="817" y="1275"/>
                  </a:cubicBezTo>
                  <a:lnTo>
                    <a:pt x="817" y="1275"/>
                  </a:lnTo>
                  <a:cubicBezTo>
                    <a:pt x="818" y="1275"/>
                    <a:pt x="817" y="1275"/>
                    <a:pt x="816" y="1277"/>
                  </a:cubicBezTo>
                  <a:lnTo>
                    <a:pt x="816" y="1277"/>
                  </a:lnTo>
                  <a:cubicBezTo>
                    <a:pt x="826" y="1265"/>
                    <a:pt x="836" y="1253"/>
                    <a:pt x="847" y="1240"/>
                  </a:cubicBezTo>
                  <a:cubicBezTo>
                    <a:pt x="897" y="1181"/>
                    <a:pt x="953" y="1123"/>
                    <a:pt x="1011" y="1070"/>
                  </a:cubicBezTo>
                  <a:cubicBezTo>
                    <a:pt x="1040" y="1043"/>
                    <a:pt x="1070" y="1017"/>
                    <a:pt x="1101" y="991"/>
                  </a:cubicBezTo>
                  <a:cubicBezTo>
                    <a:pt x="1107" y="986"/>
                    <a:pt x="1140" y="963"/>
                    <a:pt x="1140" y="963"/>
                  </a:cubicBezTo>
                  <a:lnTo>
                    <a:pt x="1140" y="963"/>
                  </a:lnTo>
                  <a:cubicBezTo>
                    <a:pt x="1140" y="963"/>
                    <a:pt x="1133" y="968"/>
                    <a:pt x="1113" y="982"/>
                  </a:cubicBezTo>
                  <a:cubicBezTo>
                    <a:pt x="1128" y="970"/>
                    <a:pt x="1145" y="958"/>
                    <a:pt x="1161" y="947"/>
                  </a:cubicBezTo>
                  <a:cubicBezTo>
                    <a:pt x="1225" y="900"/>
                    <a:pt x="1293" y="858"/>
                    <a:pt x="1362" y="820"/>
                  </a:cubicBezTo>
                  <a:cubicBezTo>
                    <a:pt x="1400" y="799"/>
                    <a:pt x="1440" y="779"/>
                    <a:pt x="1479" y="761"/>
                  </a:cubicBezTo>
                  <a:cubicBezTo>
                    <a:pt x="1481" y="760"/>
                    <a:pt x="1487" y="757"/>
                    <a:pt x="1495" y="753"/>
                  </a:cubicBezTo>
                  <a:lnTo>
                    <a:pt x="1495" y="753"/>
                  </a:lnTo>
                  <a:cubicBezTo>
                    <a:pt x="1503" y="750"/>
                    <a:pt x="1534" y="737"/>
                    <a:pt x="1536" y="736"/>
                  </a:cubicBezTo>
                  <a:cubicBezTo>
                    <a:pt x="1608" y="708"/>
                    <a:pt x="1685" y="683"/>
                    <a:pt x="1761" y="664"/>
                  </a:cubicBezTo>
                  <a:cubicBezTo>
                    <a:pt x="1803" y="654"/>
                    <a:pt x="1846" y="644"/>
                    <a:pt x="1888" y="636"/>
                  </a:cubicBezTo>
                  <a:cubicBezTo>
                    <a:pt x="1905" y="633"/>
                    <a:pt x="1921" y="630"/>
                    <a:pt x="1937" y="627"/>
                  </a:cubicBezTo>
                  <a:lnTo>
                    <a:pt x="1937" y="627"/>
                  </a:lnTo>
                  <a:cubicBezTo>
                    <a:pt x="1940" y="627"/>
                    <a:pt x="1947" y="626"/>
                    <a:pt x="1959" y="625"/>
                  </a:cubicBezTo>
                  <a:cubicBezTo>
                    <a:pt x="2120" y="607"/>
                    <a:pt x="2279" y="495"/>
                    <a:pt x="2270" y="313"/>
                  </a:cubicBezTo>
                  <a:cubicBezTo>
                    <a:pt x="2265" y="167"/>
                    <a:pt x="2146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1"/>
            <p:cNvSpPr/>
            <p:nvPr/>
          </p:nvSpPr>
          <p:spPr>
            <a:xfrm flipH="1">
              <a:off x="7481540" y="3386279"/>
              <a:ext cx="143991" cy="479360"/>
            </a:xfrm>
            <a:custGeom>
              <a:avLst/>
              <a:gdLst/>
              <a:ahLst/>
              <a:cxnLst/>
              <a:rect l="l" t="t" r="r" b="b"/>
              <a:pathLst>
                <a:path w="2197" h="7314" extrusionOk="0">
                  <a:moveTo>
                    <a:pt x="1481" y="0"/>
                  </a:moveTo>
                  <a:cubicBezTo>
                    <a:pt x="1294" y="0"/>
                    <a:pt x="1102" y="153"/>
                    <a:pt x="1167" y="386"/>
                  </a:cubicBezTo>
                  <a:cubicBezTo>
                    <a:pt x="1635" y="2086"/>
                    <a:pt x="1510" y="3911"/>
                    <a:pt x="849" y="5542"/>
                  </a:cubicBezTo>
                  <a:cubicBezTo>
                    <a:pt x="660" y="6002"/>
                    <a:pt x="427" y="6441"/>
                    <a:pt x="154" y="6856"/>
                  </a:cubicBezTo>
                  <a:cubicBezTo>
                    <a:pt x="1" y="7091"/>
                    <a:pt x="217" y="7314"/>
                    <a:pt x="436" y="7314"/>
                  </a:cubicBezTo>
                  <a:cubicBezTo>
                    <a:pt x="531" y="7314"/>
                    <a:pt x="627" y="7272"/>
                    <a:pt x="693" y="7170"/>
                  </a:cubicBezTo>
                  <a:cubicBezTo>
                    <a:pt x="1715" y="5603"/>
                    <a:pt x="2196" y="3685"/>
                    <a:pt x="2048" y="1820"/>
                  </a:cubicBezTo>
                  <a:cubicBezTo>
                    <a:pt x="2005" y="1280"/>
                    <a:pt x="1911" y="744"/>
                    <a:pt x="1768" y="221"/>
                  </a:cubicBezTo>
                  <a:cubicBezTo>
                    <a:pt x="1726" y="67"/>
                    <a:pt x="1605" y="0"/>
                    <a:pt x="1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1"/>
            <p:cNvSpPr/>
            <p:nvPr/>
          </p:nvSpPr>
          <p:spPr>
            <a:xfrm flipH="1">
              <a:off x="7130441" y="3449329"/>
              <a:ext cx="407921" cy="166472"/>
            </a:xfrm>
            <a:custGeom>
              <a:avLst/>
              <a:gdLst/>
              <a:ahLst/>
              <a:cxnLst/>
              <a:rect l="l" t="t" r="r" b="b"/>
              <a:pathLst>
                <a:path w="6224" h="2540" extrusionOk="0">
                  <a:moveTo>
                    <a:pt x="329" y="1"/>
                  </a:moveTo>
                  <a:cubicBezTo>
                    <a:pt x="302" y="1"/>
                    <a:pt x="276" y="4"/>
                    <a:pt x="251" y="11"/>
                  </a:cubicBezTo>
                  <a:cubicBezTo>
                    <a:pt x="78" y="58"/>
                    <a:pt x="1" y="228"/>
                    <a:pt x="34" y="395"/>
                  </a:cubicBezTo>
                  <a:lnTo>
                    <a:pt x="33" y="395"/>
                  </a:lnTo>
                  <a:cubicBezTo>
                    <a:pt x="198" y="1219"/>
                    <a:pt x="860" y="1964"/>
                    <a:pt x="1621" y="2304"/>
                  </a:cubicBezTo>
                  <a:cubicBezTo>
                    <a:pt x="1961" y="2457"/>
                    <a:pt x="2322" y="2540"/>
                    <a:pt x="2690" y="2540"/>
                  </a:cubicBezTo>
                  <a:cubicBezTo>
                    <a:pt x="2788" y="2540"/>
                    <a:pt x="2886" y="2534"/>
                    <a:pt x="2984" y="2522"/>
                  </a:cubicBezTo>
                  <a:cubicBezTo>
                    <a:pt x="3485" y="2461"/>
                    <a:pt x="3957" y="2286"/>
                    <a:pt x="4451" y="2194"/>
                  </a:cubicBezTo>
                  <a:cubicBezTo>
                    <a:pt x="4586" y="2169"/>
                    <a:pt x="4732" y="2153"/>
                    <a:pt x="4878" y="2153"/>
                  </a:cubicBezTo>
                  <a:cubicBezTo>
                    <a:pt x="5160" y="2153"/>
                    <a:pt x="5444" y="2214"/>
                    <a:pt x="5654" y="2397"/>
                  </a:cubicBezTo>
                  <a:cubicBezTo>
                    <a:pt x="5720" y="2454"/>
                    <a:pt x="5802" y="2485"/>
                    <a:pt x="5883" y="2485"/>
                  </a:cubicBezTo>
                  <a:cubicBezTo>
                    <a:pt x="5960" y="2485"/>
                    <a:pt x="6035" y="2457"/>
                    <a:pt x="6096" y="2397"/>
                  </a:cubicBezTo>
                  <a:cubicBezTo>
                    <a:pt x="6208" y="2284"/>
                    <a:pt x="6224" y="2066"/>
                    <a:pt x="6096" y="1956"/>
                  </a:cubicBezTo>
                  <a:cubicBezTo>
                    <a:pt x="5738" y="1647"/>
                    <a:pt x="5326" y="1542"/>
                    <a:pt x="4899" y="1542"/>
                  </a:cubicBezTo>
                  <a:cubicBezTo>
                    <a:pt x="4466" y="1542"/>
                    <a:pt x="4020" y="1649"/>
                    <a:pt x="3601" y="1760"/>
                  </a:cubicBezTo>
                  <a:cubicBezTo>
                    <a:pt x="3293" y="1841"/>
                    <a:pt x="2981" y="1916"/>
                    <a:pt x="2666" y="1916"/>
                  </a:cubicBezTo>
                  <a:cubicBezTo>
                    <a:pt x="2535" y="1916"/>
                    <a:pt x="2404" y="1903"/>
                    <a:pt x="2273" y="1873"/>
                  </a:cubicBezTo>
                  <a:cubicBezTo>
                    <a:pt x="1868" y="1778"/>
                    <a:pt x="1528" y="1566"/>
                    <a:pt x="1235" y="1276"/>
                  </a:cubicBezTo>
                  <a:cubicBezTo>
                    <a:pt x="932" y="978"/>
                    <a:pt x="720" y="650"/>
                    <a:pt x="634" y="228"/>
                  </a:cubicBezTo>
                  <a:cubicBezTo>
                    <a:pt x="608" y="90"/>
                    <a:pt x="46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1"/>
            <p:cNvSpPr/>
            <p:nvPr/>
          </p:nvSpPr>
          <p:spPr>
            <a:xfrm flipH="1">
              <a:off x="7171468" y="3575494"/>
              <a:ext cx="202584" cy="116137"/>
            </a:xfrm>
            <a:custGeom>
              <a:avLst/>
              <a:gdLst/>
              <a:ahLst/>
              <a:cxnLst/>
              <a:rect l="l" t="t" r="r" b="b"/>
              <a:pathLst>
                <a:path w="3091" h="1772" extrusionOk="0">
                  <a:moveTo>
                    <a:pt x="426" y="1"/>
                  </a:moveTo>
                  <a:cubicBezTo>
                    <a:pt x="388" y="1"/>
                    <a:pt x="350" y="2"/>
                    <a:pt x="312" y="3"/>
                  </a:cubicBezTo>
                  <a:cubicBezTo>
                    <a:pt x="143" y="9"/>
                    <a:pt x="0" y="141"/>
                    <a:pt x="0" y="315"/>
                  </a:cubicBezTo>
                  <a:cubicBezTo>
                    <a:pt x="0" y="476"/>
                    <a:pt x="138" y="627"/>
                    <a:pt x="302" y="627"/>
                  </a:cubicBezTo>
                  <a:cubicBezTo>
                    <a:pt x="305" y="627"/>
                    <a:pt x="309" y="627"/>
                    <a:pt x="312" y="627"/>
                  </a:cubicBezTo>
                  <a:cubicBezTo>
                    <a:pt x="343" y="626"/>
                    <a:pt x="375" y="625"/>
                    <a:pt x="407" y="625"/>
                  </a:cubicBezTo>
                  <a:cubicBezTo>
                    <a:pt x="1188" y="625"/>
                    <a:pt x="1977" y="990"/>
                    <a:pt x="2450" y="1618"/>
                  </a:cubicBezTo>
                  <a:cubicBezTo>
                    <a:pt x="2519" y="1710"/>
                    <a:pt x="2619" y="1771"/>
                    <a:pt x="2726" y="1771"/>
                  </a:cubicBezTo>
                  <a:cubicBezTo>
                    <a:pt x="2775" y="1771"/>
                    <a:pt x="2826" y="1758"/>
                    <a:pt x="2876" y="1729"/>
                  </a:cubicBezTo>
                  <a:cubicBezTo>
                    <a:pt x="3009" y="1653"/>
                    <a:pt x="3091" y="1438"/>
                    <a:pt x="2988" y="1302"/>
                  </a:cubicBezTo>
                  <a:cubicBezTo>
                    <a:pt x="2384" y="501"/>
                    <a:pt x="143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1"/>
            <p:cNvSpPr/>
            <p:nvPr/>
          </p:nvSpPr>
          <p:spPr>
            <a:xfrm flipH="1">
              <a:off x="7255950" y="3522865"/>
              <a:ext cx="244202" cy="284116"/>
            </a:xfrm>
            <a:custGeom>
              <a:avLst/>
              <a:gdLst/>
              <a:ahLst/>
              <a:cxnLst/>
              <a:rect l="l" t="t" r="r" b="b"/>
              <a:pathLst>
                <a:path w="3726" h="4335" extrusionOk="0">
                  <a:moveTo>
                    <a:pt x="314" y="1"/>
                  </a:moveTo>
                  <a:cubicBezTo>
                    <a:pt x="158" y="1"/>
                    <a:pt x="2" y="101"/>
                    <a:pt x="2" y="302"/>
                  </a:cubicBezTo>
                  <a:lnTo>
                    <a:pt x="1" y="303"/>
                  </a:lnTo>
                  <a:cubicBezTo>
                    <a:pt x="1" y="769"/>
                    <a:pt x="81" y="1226"/>
                    <a:pt x="282" y="1648"/>
                  </a:cubicBezTo>
                  <a:cubicBezTo>
                    <a:pt x="482" y="2068"/>
                    <a:pt x="806" y="2396"/>
                    <a:pt x="1172" y="2675"/>
                  </a:cubicBezTo>
                  <a:cubicBezTo>
                    <a:pt x="1796" y="3148"/>
                    <a:pt x="2637" y="3482"/>
                    <a:pt x="3047" y="4184"/>
                  </a:cubicBezTo>
                  <a:cubicBezTo>
                    <a:pt x="3109" y="4290"/>
                    <a:pt x="3203" y="4335"/>
                    <a:pt x="3298" y="4335"/>
                  </a:cubicBezTo>
                  <a:cubicBezTo>
                    <a:pt x="3510" y="4335"/>
                    <a:pt x="3726" y="4110"/>
                    <a:pt x="3586" y="3870"/>
                  </a:cubicBezTo>
                  <a:cubicBezTo>
                    <a:pt x="3161" y="3141"/>
                    <a:pt x="2373" y="2756"/>
                    <a:pt x="1702" y="2292"/>
                  </a:cubicBezTo>
                  <a:cubicBezTo>
                    <a:pt x="1384" y="2071"/>
                    <a:pt x="1089" y="1817"/>
                    <a:pt x="895" y="1476"/>
                  </a:cubicBezTo>
                  <a:cubicBezTo>
                    <a:pt x="691" y="1116"/>
                    <a:pt x="626" y="710"/>
                    <a:pt x="626" y="302"/>
                  </a:cubicBezTo>
                  <a:cubicBezTo>
                    <a:pt x="626" y="101"/>
                    <a:pt x="470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1"/>
            <p:cNvSpPr/>
            <p:nvPr/>
          </p:nvSpPr>
          <p:spPr>
            <a:xfrm flipH="1">
              <a:off x="7406953" y="3619144"/>
              <a:ext cx="70850" cy="197214"/>
            </a:xfrm>
            <a:custGeom>
              <a:avLst/>
              <a:gdLst/>
              <a:ahLst/>
              <a:cxnLst/>
              <a:rect l="l" t="t" r="r" b="b"/>
              <a:pathLst>
                <a:path w="1081" h="3009" extrusionOk="0">
                  <a:moveTo>
                    <a:pt x="364" y="1"/>
                  </a:moveTo>
                  <a:cubicBezTo>
                    <a:pt x="337" y="1"/>
                    <a:pt x="309" y="5"/>
                    <a:pt x="280" y="13"/>
                  </a:cubicBezTo>
                  <a:cubicBezTo>
                    <a:pt x="131" y="53"/>
                    <a:pt x="0" y="238"/>
                    <a:pt x="63" y="396"/>
                  </a:cubicBezTo>
                  <a:cubicBezTo>
                    <a:pt x="353" y="1126"/>
                    <a:pt x="451" y="1917"/>
                    <a:pt x="350" y="2696"/>
                  </a:cubicBezTo>
                  <a:cubicBezTo>
                    <a:pt x="329" y="2864"/>
                    <a:pt x="509" y="3008"/>
                    <a:pt x="662" y="3008"/>
                  </a:cubicBezTo>
                  <a:cubicBezTo>
                    <a:pt x="848" y="3008"/>
                    <a:pt x="953" y="2864"/>
                    <a:pt x="974" y="2696"/>
                  </a:cubicBezTo>
                  <a:cubicBezTo>
                    <a:pt x="1080" y="1862"/>
                    <a:pt x="973" y="1014"/>
                    <a:pt x="665" y="230"/>
                  </a:cubicBezTo>
                  <a:cubicBezTo>
                    <a:pt x="613" y="99"/>
                    <a:pt x="501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1"/>
            <p:cNvSpPr/>
            <p:nvPr/>
          </p:nvSpPr>
          <p:spPr>
            <a:xfrm flipH="1">
              <a:off x="7463775" y="3125100"/>
              <a:ext cx="183057" cy="298934"/>
            </a:xfrm>
            <a:custGeom>
              <a:avLst/>
              <a:gdLst/>
              <a:ahLst/>
              <a:cxnLst/>
              <a:rect l="l" t="t" r="r" b="b"/>
              <a:pathLst>
                <a:path w="2793" h="4561" extrusionOk="0">
                  <a:moveTo>
                    <a:pt x="391" y="2635"/>
                  </a:moveTo>
                  <a:cubicBezTo>
                    <a:pt x="393" y="2650"/>
                    <a:pt x="395" y="2665"/>
                    <a:pt x="397" y="2680"/>
                  </a:cubicBezTo>
                  <a:cubicBezTo>
                    <a:pt x="395" y="2665"/>
                    <a:pt x="393" y="2650"/>
                    <a:pt x="391" y="2635"/>
                  </a:cubicBezTo>
                  <a:close/>
                  <a:moveTo>
                    <a:pt x="1232" y="1"/>
                  </a:moveTo>
                  <a:cubicBezTo>
                    <a:pt x="1129" y="1"/>
                    <a:pt x="1028" y="15"/>
                    <a:pt x="937" y="44"/>
                  </a:cubicBezTo>
                  <a:cubicBezTo>
                    <a:pt x="651" y="137"/>
                    <a:pt x="372" y="315"/>
                    <a:pt x="228" y="590"/>
                  </a:cubicBezTo>
                  <a:cubicBezTo>
                    <a:pt x="85" y="860"/>
                    <a:pt x="0" y="1207"/>
                    <a:pt x="109" y="1505"/>
                  </a:cubicBezTo>
                  <a:lnTo>
                    <a:pt x="107" y="1504"/>
                  </a:lnTo>
                  <a:lnTo>
                    <a:pt x="107" y="1504"/>
                  </a:lnTo>
                  <a:cubicBezTo>
                    <a:pt x="225" y="1828"/>
                    <a:pt x="313" y="2162"/>
                    <a:pt x="370" y="2501"/>
                  </a:cubicBezTo>
                  <a:lnTo>
                    <a:pt x="370" y="2501"/>
                  </a:lnTo>
                  <a:cubicBezTo>
                    <a:pt x="400" y="2790"/>
                    <a:pt x="409" y="3082"/>
                    <a:pt x="395" y="3373"/>
                  </a:cubicBezTo>
                  <a:cubicBezTo>
                    <a:pt x="380" y="3667"/>
                    <a:pt x="538" y="4008"/>
                    <a:pt x="742" y="4212"/>
                  </a:cubicBezTo>
                  <a:cubicBezTo>
                    <a:pt x="940" y="4409"/>
                    <a:pt x="1259" y="4561"/>
                    <a:pt x="1546" y="4561"/>
                  </a:cubicBezTo>
                  <a:cubicBezTo>
                    <a:pt x="1558" y="4561"/>
                    <a:pt x="1570" y="4561"/>
                    <a:pt x="1582" y="4560"/>
                  </a:cubicBezTo>
                  <a:cubicBezTo>
                    <a:pt x="1889" y="4546"/>
                    <a:pt x="2208" y="4445"/>
                    <a:pt x="2421" y="4212"/>
                  </a:cubicBezTo>
                  <a:cubicBezTo>
                    <a:pt x="2641" y="3973"/>
                    <a:pt x="2753" y="3699"/>
                    <a:pt x="2769" y="3373"/>
                  </a:cubicBezTo>
                  <a:cubicBezTo>
                    <a:pt x="2792" y="2899"/>
                    <a:pt x="2744" y="2437"/>
                    <a:pt x="2675" y="1969"/>
                  </a:cubicBezTo>
                  <a:cubicBezTo>
                    <a:pt x="2620" y="1595"/>
                    <a:pt x="2526" y="1228"/>
                    <a:pt x="2397" y="873"/>
                  </a:cubicBezTo>
                  <a:cubicBezTo>
                    <a:pt x="2289" y="578"/>
                    <a:pt x="2130" y="327"/>
                    <a:pt x="1852" y="164"/>
                  </a:cubicBezTo>
                  <a:cubicBezTo>
                    <a:pt x="1678" y="63"/>
                    <a:pt x="1450" y="1"/>
                    <a:pt x="1232" y="1"/>
                  </a:cubicBezTo>
                  <a:close/>
                </a:path>
              </a:pathLst>
            </a:custGeom>
            <a:solidFill>
              <a:srgbClr val="FF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1"/>
            <p:cNvSpPr/>
            <p:nvPr/>
          </p:nvSpPr>
          <p:spPr>
            <a:xfrm flipH="1">
              <a:off x="7492285" y="2433648"/>
              <a:ext cx="222381" cy="320497"/>
            </a:xfrm>
            <a:custGeom>
              <a:avLst/>
              <a:gdLst/>
              <a:ahLst/>
              <a:cxnLst/>
              <a:rect l="l" t="t" r="r" b="b"/>
              <a:pathLst>
                <a:path w="3393" h="4890" extrusionOk="0">
                  <a:moveTo>
                    <a:pt x="2211" y="1"/>
                  </a:moveTo>
                  <a:cubicBezTo>
                    <a:pt x="1973" y="1"/>
                    <a:pt x="1733" y="60"/>
                    <a:pt x="1543" y="208"/>
                  </a:cubicBezTo>
                  <a:cubicBezTo>
                    <a:pt x="1497" y="245"/>
                    <a:pt x="1453" y="285"/>
                    <a:pt x="1411" y="326"/>
                  </a:cubicBezTo>
                  <a:cubicBezTo>
                    <a:pt x="1605" y="566"/>
                    <a:pt x="1657" y="890"/>
                    <a:pt x="1548" y="1178"/>
                  </a:cubicBezTo>
                  <a:cubicBezTo>
                    <a:pt x="1438" y="1467"/>
                    <a:pt x="1186" y="1676"/>
                    <a:pt x="882" y="1728"/>
                  </a:cubicBezTo>
                  <a:cubicBezTo>
                    <a:pt x="694" y="2263"/>
                    <a:pt x="447" y="2775"/>
                    <a:pt x="148" y="3256"/>
                  </a:cubicBezTo>
                  <a:cubicBezTo>
                    <a:pt x="1" y="3490"/>
                    <a:pt x="19" y="3899"/>
                    <a:pt x="112" y="4146"/>
                  </a:cubicBezTo>
                  <a:cubicBezTo>
                    <a:pt x="209" y="4403"/>
                    <a:pt x="440" y="4672"/>
                    <a:pt x="697" y="4781"/>
                  </a:cubicBezTo>
                  <a:cubicBezTo>
                    <a:pt x="858" y="4848"/>
                    <a:pt x="1035" y="4889"/>
                    <a:pt x="1211" y="4889"/>
                  </a:cubicBezTo>
                  <a:cubicBezTo>
                    <a:pt x="1340" y="4889"/>
                    <a:pt x="1467" y="4867"/>
                    <a:pt x="1587" y="4816"/>
                  </a:cubicBezTo>
                  <a:lnTo>
                    <a:pt x="1849" y="4676"/>
                  </a:lnTo>
                  <a:cubicBezTo>
                    <a:pt x="2009" y="4561"/>
                    <a:pt x="2137" y="4408"/>
                    <a:pt x="2222" y="4229"/>
                  </a:cubicBezTo>
                  <a:cubicBezTo>
                    <a:pt x="2227" y="4220"/>
                    <a:pt x="2233" y="4210"/>
                    <a:pt x="2240" y="4200"/>
                  </a:cubicBezTo>
                  <a:cubicBezTo>
                    <a:pt x="1991" y="4037"/>
                    <a:pt x="1907" y="3713"/>
                    <a:pt x="2044" y="3449"/>
                  </a:cubicBezTo>
                  <a:cubicBezTo>
                    <a:pt x="2146" y="3253"/>
                    <a:pt x="2346" y="3139"/>
                    <a:pt x="2556" y="3139"/>
                  </a:cubicBezTo>
                  <a:cubicBezTo>
                    <a:pt x="2628" y="3139"/>
                    <a:pt x="2701" y="3152"/>
                    <a:pt x="2771" y="3180"/>
                  </a:cubicBezTo>
                  <a:cubicBezTo>
                    <a:pt x="3025" y="2591"/>
                    <a:pt x="3215" y="1976"/>
                    <a:pt x="3336" y="1345"/>
                  </a:cubicBezTo>
                  <a:cubicBezTo>
                    <a:pt x="3392" y="1056"/>
                    <a:pt x="3313" y="716"/>
                    <a:pt x="3142" y="477"/>
                  </a:cubicBezTo>
                  <a:cubicBezTo>
                    <a:pt x="2982" y="253"/>
                    <a:pt x="2690" y="52"/>
                    <a:pt x="2412" y="15"/>
                  </a:cubicBezTo>
                  <a:cubicBezTo>
                    <a:pt x="2346" y="6"/>
                    <a:pt x="2279" y="1"/>
                    <a:pt x="2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1"/>
            <p:cNvSpPr/>
            <p:nvPr/>
          </p:nvSpPr>
          <p:spPr>
            <a:xfrm flipH="1">
              <a:off x="7572770" y="2788878"/>
              <a:ext cx="177027" cy="302014"/>
            </a:xfrm>
            <a:custGeom>
              <a:avLst/>
              <a:gdLst/>
              <a:ahLst/>
              <a:cxnLst/>
              <a:rect l="l" t="t" r="r" b="b"/>
              <a:pathLst>
                <a:path w="2701" h="4608" extrusionOk="0">
                  <a:moveTo>
                    <a:pt x="1143" y="1"/>
                  </a:moveTo>
                  <a:cubicBezTo>
                    <a:pt x="1132" y="1"/>
                    <a:pt x="1121" y="1"/>
                    <a:pt x="1110" y="2"/>
                  </a:cubicBezTo>
                  <a:cubicBezTo>
                    <a:pt x="828" y="14"/>
                    <a:pt x="534" y="108"/>
                    <a:pt x="338" y="321"/>
                  </a:cubicBezTo>
                  <a:cubicBezTo>
                    <a:pt x="135" y="543"/>
                    <a:pt x="39" y="792"/>
                    <a:pt x="19" y="1093"/>
                  </a:cubicBezTo>
                  <a:cubicBezTo>
                    <a:pt x="1" y="1367"/>
                    <a:pt x="4" y="1644"/>
                    <a:pt x="29" y="1917"/>
                  </a:cubicBezTo>
                  <a:cubicBezTo>
                    <a:pt x="285" y="1941"/>
                    <a:pt x="496" y="2133"/>
                    <a:pt x="543" y="2387"/>
                  </a:cubicBezTo>
                  <a:cubicBezTo>
                    <a:pt x="591" y="2641"/>
                    <a:pt x="464" y="2895"/>
                    <a:pt x="232" y="3011"/>
                  </a:cubicBezTo>
                  <a:cubicBezTo>
                    <a:pt x="337" y="3374"/>
                    <a:pt x="473" y="3728"/>
                    <a:pt x="637" y="4070"/>
                  </a:cubicBezTo>
                  <a:cubicBezTo>
                    <a:pt x="751" y="4304"/>
                    <a:pt x="1046" y="4504"/>
                    <a:pt x="1289" y="4570"/>
                  </a:cubicBezTo>
                  <a:cubicBezTo>
                    <a:pt x="1378" y="4595"/>
                    <a:pt x="1476" y="4607"/>
                    <a:pt x="1576" y="4607"/>
                  </a:cubicBezTo>
                  <a:cubicBezTo>
                    <a:pt x="1773" y="4607"/>
                    <a:pt x="1977" y="4559"/>
                    <a:pt x="2131" y="4461"/>
                  </a:cubicBezTo>
                  <a:cubicBezTo>
                    <a:pt x="2363" y="4311"/>
                    <a:pt x="2569" y="4087"/>
                    <a:pt x="2631" y="3808"/>
                  </a:cubicBezTo>
                  <a:cubicBezTo>
                    <a:pt x="2700" y="3509"/>
                    <a:pt x="2655" y="3244"/>
                    <a:pt x="2522" y="2968"/>
                  </a:cubicBezTo>
                  <a:cubicBezTo>
                    <a:pt x="2508" y="2938"/>
                    <a:pt x="2496" y="2908"/>
                    <a:pt x="2482" y="2879"/>
                  </a:cubicBezTo>
                  <a:cubicBezTo>
                    <a:pt x="2239" y="2317"/>
                    <a:pt x="2143" y="1703"/>
                    <a:pt x="2201" y="1093"/>
                  </a:cubicBezTo>
                  <a:cubicBezTo>
                    <a:pt x="2220" y="825"/>
                    <a:pt x="2067" y="506"/>
                    <a:pt x="1882" y="321"/>
                  </a:cubicBezTo>
                  <a:cubicBezTo>
                    <a:pt x="1700" y="140"/>
                    <a:pt x="1406" y="1"/>
                    <a:pt x="1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1"/>
            <p:cNvSpPr/>
            <p:nvPr/>
          </p:nvSpPr>
          <p:spPr>
            <a:xfrm flipH="1">
              <a:off x="7488419" y="2098736"/>
              <a:ext cx="206127" cy="304832"/>
            </a:xfrm>
            <a:custGeom>
              <a:avLst/>
              <a:gdLst/>
              <a:ahLst/>
              <a:cxnLst/>
              <a:rect l="l" t="t" r="r" b="b"/>
              <a:pathLst>
                <a:path w="3145" h="4651" extrusionOk="0">
                  <a:moveTo>
                    <a:pt x="1130" y="1"/>
                  </a:moveTo>
                  <a:cubicBezTo>
                    <a:pt x="868" y="1"/>
                    <a:pt x="564" y="102"/>
                    <a:pt x="377" y="283"/>
                  </a:cubicBezTo>
                  <a:cubicBezTo>
                    <a:pt x="170" y="484"/>
                    <a:pt x="8" y="754"/>
                    <a:pt x="5" y="1053"/>
                  </a:cubicBezTo>
                  <a:cubicBezTo>
                    <a:pt x="1" y="1361"/>
                    <a:pt x="99" y="1611"/>
                    <a:pt x="286" y="1858"/>
                  </a:cubicBezTo>
                  <a:cubicBezTo>
                    <a:pt x="299" y="1875"/>
                    <a:pt x="310" y="1893"/>
                    <a:pt x="324" y="1911"/>
                  </a:cubicBezTo>
                  <a:cubicBezTo>
                    <a:pt x="652" y="2388"/>
                    <a:pt x="850" y="2944"/>
                    <a:pt x="898" y="3522"/>
                  </a:cubicBezTo>
                  <a:cubicBezTo>
                    <a:pt x="907" y="3798"/>
                    <a:pt x="1006" y="4064"/>
                    <a:pt x="1181" y="4279"/>
                  </a:cubicBezTo>
                  <a:cubicBezTo>
                    <a:pt x="1363" y="4484"/>
                    <a:pt x="1671" y="4648"/>
                    <a:pt x="1950" y="4650"/>
                  </a:cubicBezTo>
                  <a:cubicBezTo>
                    <a:pt x="1956" y="4650"/>
                    <a:pt x="1963" y="4650"/>
                    <a:pt x="1970" y="4650"/>
                  </a:cubicBezTo>
                  <a:cubicBezTo>
                    <a:pt x="2252" y="4650"/>
                    <a:pt x="2548" y="4572"/>
                    <a:pt x="2756" y="4370"/>
                  </a:cubicBezTo>
                  <a:cubicBezTo>
                    <a:pt x="2953" y="4178"/>
                    <a:pt x="3144" y="3889"/>
                    <a:pt x="3127" y="3601"/>
                  </a:cubicBezTo>
                  <a:cubicBezTo>
                    <a:pt x="3109" y="3290"/>
                    <a:pt x="3085" y="2980"/>
                    <a:pt x="3022" y="2674"/>
                  </a:cubicBezTo>
                  <a:cubicBezTo>
                    <a:pt x="2960" y="2364"/>
                    <a:pt x="2857" y="2069"/>
                    <a:pt x="2747" y="1771"/>
                  </a:cubicBezTo>
                  <a:cubicBezTo>
                    <a:pt x="2706" y="1658"/>
                    <a:pt x="2657" y="1546"/>
                    <a:pt x="2607" y="1436"/>
                  </a:cubicBezTo>
                  <a:cubicBezTo>
                    <a:pt x="2555" y="1450"/>
                    <a:pt x="2501" y="1456"/>
                    <a:pt x="2448" y="1456"/>
                  </a:cubicBezTo>
                  <a:cubicBezTo>
                    <a:pt x="2366" y="1456"/>
                    <a:pt x="2285" y="1440"/>
                    <a:pt x="2208" y="1409"/>
                  </a:cubicBezTo>
                  <a:cubicBezTo>
                    <a:pt x="1973" y="1308"/>
                    <a:pt x="1816" y="1053"/>
                    <a:pt x="1829" y="799"/>
                  </a:cubicBezTo>
                  <a:cubicBezTo>
                    <a:pt x="1839" y="659"/>
                    <a:pt x="1894" y="528"/>
                    <a:pt x="1987" y="423"/>
                  </a:cubicBezTo>
                  <a:cubicBezTo>
                    <a:pt x="1975" y="407"/>
                    <a:pt x="1963" y="391"/>
                    <a:pt x="1951" y="375"/>
                  </a:cubicBezTo>
                  <a:cubicBezTo>
                    <a:pt x="1787" y="158"/>
                    <a:pt x="1446" y="18"/>
                    <a:pt x="1183" y="2"/>
                  </a:cubicBezTo>
                  <a:cubicBezTo>
                    <a:pt x="1166" y="1"/>
                    <a:pt x="1148" y="1"/>
                    <a:pt x="1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1"/>
            <p:cNvSpPr/>
            <p:nvPr/>
          </p:nvSpPr>
          <p:spPr>
            <a:xfrm flipH="1">
              <a:off x="7463775" y="3125100"/>
              <a:ext cx="183057" cy="298934"/>
            </a:xfrm>
            <a:custGeom>
              <a:avLst/>
              <a:gdLst/>
              <a:ahLst/>
              <a:cxnLst/>
              <a:rect l="l" t="t" r="r" b="b"/>
              <a:pathLst>
                <a:path w="2793" h="4561" extrusionOk="0">
                  <a:moveTo>
                    <a:pt x="391" y="2635"/>
                  </a:moveTo>
                  <a:cubicBezTo>
                    <a:pt x="393" y="2650"/>
                    <a:pt x="395" y="2665"/>
                    <a:pt x="397" y="2680"/>
                  </a:cubicBezTo>
                  <a:cubicBezTo>
                    <a:pt x="395" y="2665"/>
                    <a:pt x="393" y="2650"/>
                    <a:pt x="391" y="2635"/>
                  </a:cubicBezTo>
                  <a:close/>
                  <a:moveTo>
                    <a:pt x="1232" y="1"/>
                  </a:moveTo>
                  <a:cubicBezTo>
                    <a:pt x="1129" y="1"/>
                    <a:pt x="1028" y="15"/>
                    <a:pt x="937" y="44"/>
                  </a:cubicBezTo>
                  <a:cubicBezTo>
                    <a:pt x="651" y="137"/>
                    <a:pt x="372" y="315"/>
                    <a:pt x="228" y="590"/>
                  </a:cubicBezTo>
                  <a:cubicBezTo>
                    <a:pt x="85" y="860"/>
                    <a:pt x="0" y="1207"/>
                    <a:pt x="109" y="1505"/>
                  </a:cubicBezTo>
                  <a:lnTo>
                    <a:pt x="107" y="1504"/>
                  </a:lnTo>
                  <a:lnTo>
                    <a:pt x="107" y="1504"/>
                  </a:lnTo>
                  <a:cubicBezTo>
                    <a:pt x="225" y="1828"/>
                    <a:pt x="313" y="2162"/>
                    <a:pt x="370" y="2501"/>
                  </a:cubicBezTo>
                  <a:lnTo>
                    <a:pt x="370" y="2501"/>
                  </a:lnTo>
                  <a:cubicBezTo>
                    <a:pt x="400" y="2790"/>
                    <a:pt x="409" y="3082"/>
                    <a:pt x="395" y="3373"/>
                  </a:cubicBezTo>
                  <a:cubicBezTo>
                    <a:pt x="380" y="3667"/>
                    <a:pt x="538" y="4008"/>
                    <a:pt x="742" y="4212"/>
                  </a:cubicBezTo>
                  <a:cubicBezTo>
                    <a:pt x="940" y="4409"/>
                    <a:pt x="1259" y="4561"/>
                    <a:pt x="1546" y="4561"/>
                  </a:cubicBezTo>
                  <a:cubicBezTo>
                    <a:pt x="1558" y="4561"/>
                    <a:pt x="1570" y="4561"/>
                    <a:pt x="1582" y="4560"/>
                  </a:cubicBezTo>
                  <a:cubicBezTo>
                    <a:pt x="1889" y="4546"/>
                    <a:pt x="2208" y="4445"/>
                    <a:pt x="2421" y="4212"/>
                  </a:cubicBezTo>
                  <a:cubicBezTo>
                    <a:pt x="2641" y="3973"/>
                    <a:pt x="2753" y="3699"/>
                    <a:pt x="2769" y="3373"/>
                  </a:cubicBezTo>
                  <a:cubicBezTo>
                    <a:pt x="2792" y="2899"/>
                    <a:pt x="2744" y="2437"/>
                    <a:pt x="2675" y="1969"/>
                  </a:cubicBezTo>
                  <a:cubicBezTo>
                    <a:pt x="2620" y="1595"/>
                    <a:pt x="2526" y="1228"/>
                    <a:pt x="2397" y="873"/>
                  </a:cubicBezTo>
                  <a:cubicBezTo>
                    <a:pt x="2289" y="578"/>
                    <a:pt x="2130" y="327"/>
                    <a:pt x="1852" y="164"/>
                  </a:cubicBezTo>
                  <a:cubicBezTo>
                    <a:pt x="1678" y="63"/>
                    <a:pt x="1450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1"/>
            <p:cNvSpPr/>
            <p:nvPr/>
          </p:nvSpPr>
          <p:spPr>
            <a:xfrm flipH="1">
              <a:off x="7467904" y="1418033"/>
              <a:ext cx="189218" cy="309879"/>
            </a:xfrm>
            <a:custGeom>
              <a:avLst/>
              <a:gdLst/>
              <a:ahLst/>
              <a:cxnLst/>
              <a:rect l="l" t="t" r="r" b="b"/>
              <a:pathLst>
                <a:path w="2887" h="4728" extrusionOk="0">
                  <a:moveTo>
                    <a:pt x="592" y="1653"/>
                  </a:moveTo>
                  <a:cubicBezTo>
                    <a:pt x="592" y="1656"/>
                    <a:pt x="592" y="1659"/>
                    <a:pt x="591" y="1662"/>
                  </a:cubicBezTo>
                  <a:lnTo>
                    <a:pt x="591" y="1662"/>
                  </a:lnTo>
                  <a:lnTo>
                    <a:pt x="592" y="1653"/>
                  </a:lnTo>
                  <a:close/>
                  <a:moveTo>
                    <a:pt x="261" y="2960"/>
                  </a:moveTo>
                  <a:cubicBezTo>
                    <a:pt x="261" y="2962"/>
                    <a:pt x="260" y="2963"/>
                    <a:pt x="260" y="2965"/>
                  </a:cubicBezTo>
                  <a:cubicBezTo>
                    <a:pt x="260" y="2963"/>
                    <a:pt x="261" y="2962"/>
                    <a:pt x="261" y="2960"/>
                  </a:cubicBezTo>
                  <a:close/>
                  <a:moveTo>
                    <a:pt x="1786" y="0"/>
                  </a:moveTo>
                  <a:cubicBezTo>
                    <a:pt x="1774" y="0"/>
                    <a:pt x="1762" y="0"/>
                    <a:pt x="1750" y="1"/>
                  </a:cubicBezTo>
                  <a:cubicBezTo>
                    <a:pt x="1461" y="13"/>
                    <a:pt x="1163" y="108"/>
                    <a:pt x="962" y="326"/>
                  </a:cubicBezTo>
                  <a:cubicBezTo>
                    <a:pt x="753" y="555"/>
                    <a:pt x="663" y="805"/>
                    <a:pt x="637" y="1114"/>
                  </a:cubicBezTo>
                  <a:cubicBezTo>
                    <a:pt x="616" y="1352"/>
                    <a:pt x="595" y="1589"/>
                    <a:pt x="567" y="1826"/>
                  </a:cubicBezTo>
                  <a:lnTo>
                    <a:pt x="567" y="1826"/>
                  </a:lnTo>
                  <a:cubicBezTo>
                    <a:pt x="513" y="2166"/>
                    <a:pt x="436" y="2500"/>
                    <a:pt x="316" y="2822"/>
                  </a:cubicBezTo>
                  <a:lnTo>
                    <a:pt x="316" y="2822"/>
                  </a:lnTo>
                  <a:cubicBezTo>
                    <a:pt x="277" y="2905"/>
                    <a:pt x="235" y="2985"/>
                    <a:pt x="190" y="3064"/>
                  </a:cubicBezTo>
                  <a:cubicBezTo>
                    <a:pt x="47" y="3320"/>
                    <a:pt x="1" y="3639"/>
                    <a:pt x="78" y="3922"/>
                  </a:cubicBezTo>
                  <a:cubicBezTo>
                    <a:pt x="150" y="4180"/>
                    <a:pt x="350" y="4460"/>
                    <a:pt x="590" y="4587"/>
                  </a:cubicBezTo>
                  <a:cubicBezTo>
                    <a:pt x="768" y="4681"/>
                    <a:pt x="965" y="4728"/>
                    <a:pt x="1159" y="4728"/>
                  </a:cubicBezTo>
                  <a:cubicBezTo>
                    <a:pt x="1540" y="4728"/>
                    <a:pt x="1912" y="4548"/>
                    <a:pt x="2114" y="4188"/>
                  </a:cubicBezTo>
                  <a:cubicBezTo>
                    <a:pt x="2374" y="3723"/>
                    <a:pt x="2560" y="3220"/>
                    <a:pt x="2665" y="2697"/>
                  </a:cubicBezTo>
                  <a:cubicBezTo>
                    <a:pt x="2769" y="2176"/>
                    <a:pt x="2818" y="1643"/>
                    <a:pt x="2863" y="1114"/>
                  </a:cubicBezTo>
                  <a:cubicBezTo>
                    <a:pt x="2887" y="844"/>
                    <a:pt x="2723" y="511"/>
                    <a:pt x="2536" y="326"/>
                  </a:cubicBezTo>
                  <a:cubicBezTo>
                    <a:pt x="2352" y="141"/>
                    <a:pt x="2055" y="0"/>
                    <a:pt x="1786" y="0"/>
                  </a:cubicBezTo>
                  <a:close/>
                </a:path>
              </a:pathLst>
            </a:custGeom>
            <a:solidFill>
              <a:srgbClr val="FF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1"/>
            <p:cNvSpPr/>
            <p:nvPr/>
          </p:nvSpPr>
          <p:spPr>
            <a:xfrm flipH="1">
              <a:off x="7467904" y="1418033"/>
              <a:ext cx="189218" cy="309879"/>
            </a:xfrm>
            <a:custGeom>
              <a:avLst/>
              <a:gdLst/>
              <a:ahLst/>
              <a:cxnLst/>
              <a:rect l="l" t="t" r="r" b="b"/>
              <a:pathLst>
                <a:path w="2887" h="4728" extrusionOk="0">
                  <a:moveTo>
                    <a:pt x="592" y="1653"/>
                  </a:moveTo>
                  <a:cubicBezTo>
                    <a:pt x="592" y="1656"/>
                    <a:pt x="592" y="1659"/>
                    <a:pt x="591" y="1662"/>
                  </a:cubicBezTo>
                  <a:lnTo>
                    <a:pt x="591" y="1662"/>
                  </a:lnTo>
                  <a:lnTo>
                    <a:pt x="592" y="1653"/>
                  </a:lnTo>
                  <a:close/>
                  <a:moveTo>
                    <a:pt x="261" y="2960"/>
                  </a:moveTo>
                  <a:cubicBezTo>
                    <a:pt x="261" y="2962"/>
                    <a:pt x="260" y="2963"/>
                    <a:pt x="260" y="2965"/>
                  </a:cubicBezTo>
                  <a:cubicBezTo>
                    <a:pt x="260" y="2963"/>
                    <a:pt x="261" y="2962"/>
                    <a:pt x="261" y="2960"/>
                  </a:cubicBezTo>
                  <a:close/>
                  <a:moveTo>
                    <a:pt x="1786" y="0"/>
                  </a:moveTo>
                  <a:cubicBezTo>
                    <a:pt x="1774" y="0"/>
                    <a:pt x="1762" y="0"/>
                    <a:pt x="1750" y="1"/>
                  </a:cubicBezTo>
                  <a:cubicBezTo>
                    <a:pt x="1461" y="13"/>
                    <a:pt x="1163" y="108"/>
                    <a:pt x="962" y="326"/>
                  </a:cubicBezTo>
                  <a:cubicBezTo>
                    <a:pt x="753" y="555"/>
                    <a:pt x="663" y="805"/>
                    <a:pt x="637" y="1114"/>
                  </a:cubicBezTo>
                  <a:cubicBezTo>
                    <a:pt x="616" y="1352"/>
                    <a:pt x="595" y="1589"/>
                    <a:pt x="567" y="1826"/>
                  </a:cubicBezTo>
                  <a:lnTo>
                    <a:pt x="567" y="1826"/>
                  </a:lnTo>
                  <a:cubicBezTo>
                    <a:pt x="513" y="2166"/>
                    <a:pt x="436" y="2500"/>
                    <a:pt x="316" y="2822"/>
                  </a:cubicBezTo>
                  <a:lnTo>
                    <a:pt x="316" y="2822"/>
                  </a:lnTo>
                  <a:cubicBezTo>
                    <a:pt x="277" y="2905"/>
                    <a:pt x="235" y="2985"/>
                    <a:pt x="190" y="3064"/>
                  </a:cubicBezTo>
                  <a:cubicBezTo>
                    <a:pt x="47" y="3320"/>
                    <a:pt x="1" y="3639"/>
                    <a:pt x="78" y="3922"/>
                  </a:cubicBezTo>
                  <a:cubicBezTo>
                    <a:pt x="150" y="4180"/>
                    <a:pt x="350" y="4460"/>
                    <a:pt x="590" y="4587"/>
                  </a:cubicBezTo>
                  <a:cubicBezTo>
                    <a:pt x="768" y="4681"/>
                    <a:pt x="965" y="4728"/>
                    <a:pt x="1159" y="4728"/>
                  </a:cubicBezTo>
                  <a:cubicBezTo>
                    <a:pt x="1540" y="4728"/>
                    <a:pt x="1912" y="4548"/>
                    <a:pt x="2114" y="4188"/>
                  </a:cubicBezTo>
                  <a:cubicBezTo>
                    <a:pt x="2374" y="3723"/>
                    <a:pt x="2560" y="3220"/>
                    <a:pt x="2665" y="2697"/>
                  </a:cubicBezTo>
                  <a:cubicBezTo>
                    <a:pt x="2769" y="2176"/>
                    <a:pt x="2818" y="1643"/>
                    <a:pt x="2863" y="1114"/>
                  </a:cubicBezTo>
                  <a:cubicBezTo>
                    <a:pt x="2887" y="844"/>
                    <a:pt x="2723" y="511"/>
                    <a:pt x="2536" y="326"/>
                  </a:cubicBezTo>
                  <a:cubicBezTo>
                    <a:pt x="2352" y="141"/>
                    <a:pt x="205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1"/>
            <p:cNvSpPr/>
            <p:nvPr/>
          </p:nvSpPr>
          <p:spPr>
            <a:xfrm flipH="1">
              <a:off x="7507888" y="1371499"/>
              <a:ext cx="201732" cy="2034231"/>
            </a:xfrm>
            <a:custGeom>
              <a:avLst/>
              <a:gdLst/>
              <a:ahLst/>
              <a:cxnLst/>
              <a:rect l="l" t="t" r="r" b="b"/>
              <a:pathLst>
                <a:path w="3078" h="31038" extrusionOk="0">
                  <a:moveTo>
                    <a:pt x="2534" y="1"/>
                  </a:moveTo>
                  <a:cubicBezTo>
                    <a:pt x="2349" y="1"/>
                    <a:pt x="2153" y="154"/>
                    <a:pt x="2209" y="389"/>
                  </a:cubicBezTo>
                  <a:cubicBezTo>
                    <a:pt x="2436" y="1341"/>
                    <a:pt x="2261" y="2309"/>
                    <a:pt x="1957" y="3222"/>
                  </a:cubicBezTo>
                  <a:cubicBezTo>
                    <a:pt x="1629" y="4210"/>
                    <a:pt x="1165" y="5145"/>
                    <a:pt x="778" y="6111"/>
                  </a:cubicBezTo>
                  <a:cubicBezTo>
                    <a:pt x="399" y="7057"/>
                    <a:pt x="84" y="8056"/>
                    <a:pt x="89" y="9087"/>
                  </a:cubicBezTo>
                  <a:cubicBezTo>
                    <a:pt x="94" y="10196"/>
                    <a:pt x="530" y="11211"/>
                    <a:pt x="1022" y="12184"/>
                  </a:cubicBezTo>
                  <a:cubicBezTo>
                    <a:pt x="1482" y="13094"/>
                    <a:pt x="2044" y="14035"/>
                    <a:pt x="2158" y="15069"/>
                  </a:cubicBezTo>
                  <a:cubicBezTo>
                    <a:pt x="2287" y="16245"/>
                    <a:pt x="1796" y="17377"/>
                    <a:pt x="1312" y="18419"/>
                  </a:cubicBezTo>
                  <a:cubicBezTo>
                    <a:pt x="1048" y="18984"/>
                    <a:pt x="776" y="19548"/>
                    <a:pt x="550" y="20131"/>
                  </a:cubicBezTo>
                  <a:cubicBezTo>
                    <a:pt x="323" y="20715"/>
                    <a:pt x="177" y="21329"/>
                    <a:pt x="115" y="21953"/>
                  </a:cubicBezTo>
                  <a:cubicBezTo>
                    <a:pt x="0" y="23106"/>
                    <a:pt x="195" y="24306"/>
                    <a:pt x="713" y="25346"/>
                  </a:cubicBezTo>
                  <a:cubicBezTo>
                    <a:pt x="1027" y="25974"/>
                    <a:pt x="1430" y="26553"/>
                    <a:pt x="1734" y="27187"/>
                  </a:cubicBezTo>
                  <a:cubicBezTo>
                    <a:pt x="2115" y="27987"/>
                    <a:pt x="2328" y="28906"/>
                    <a:pt x="2346" y="29823"/>
                  </a:cubicBezTo>
                  <a:cubicBezTo>
                    <a:pt x="2351" y="30124"/>
                    <a:pt x="2341" y="30426"/>
                    <a:pt x="2315" y="30725"/>
                  </a:cubicBezTo>
                  <a:cubicBezTo>
                    <a:pt x="2302" y="30894"/>
                    <a:pt x="2468" y="31037"/>
                    <a:pt x="2627" y="31037"/>
                  </a:cubicBezTo>
                  <a:cubicBezTo>
                    <a:pt x="2807" y="31037"/>
                    <a:pt x="2926" y="30894"/>
                    <a:pt x="2939" y="30725"/>
                  </a:cubicBezTo>
                  <a:lnTo>
                    <a:pt x="2941" y="30725"/>
                  </a:lnTo>
                  <a:cubicBezTo>
                    <a:pt x="3026" y="29674"/>
                    <a:pt x="2936" y="28603"/>
                    <a:pt x="2578" y="27604"/>
                  </a:cubicBezTo>
                  <a:cubicBezTo>
                    <a:pt x="2317" y="26875"/>
                    <a:pt x="1926" y="26218"/>
                    <a:pt x="1538" y="25551"/>
                  </a:cubicBezTo>
                  <a:cubicBezTo>
                    <a:pt x="1455" y="25408"/>
                    <a:pt x="1374" y="25264"/>
                    <a:pt x="1297" y="25118"/>
                  </a:cubicBezTo>
                  <a:cubicBezTo>
                    <a:pt x="1261" y="25049"/>
                    <a:pt x="1227" y="24978"/>
                    <a:pt x="1194" y="24908"/>
                  </a:cubicBezTo>
                  <a:cubicBezTo>
                    <a:pt x="1178" y="24876"/>
                    <a:pt x="1163" y="24843"/>
                    <a:pt x="1149" y="24809"/>
                  </a:cubicBezTo>
                  <a:cubicBezTo>
                    <a:pt x="1128" y="24760"/>
                    <a:pt x="1107" y="24708"/>
                    <a:pt x="1088" y="24658"/>
                  </a:cubicBezTo>
                  <a:cubicBezTo>
                    <a:pt x="867" y="24080"/>
                    <a:pt x="741" y="23471"/>
                    <a:pt x="714" y="22852"/>
                  </a:cubicBezTo>
                  <a:cubicBezTo>
                    <a:pt x="687" y="22234"/>
                    <a:pt x="755" y="21614"/>
                    <a:pt x="914" y="21016"/>
                  </a:cubicBezTo>
                  <a:cubicBezTo>
                    <a:pt x="1072" y="20428"/>
                    <a:pt x="1322" y="19870"/>
                    <a:pt x="1577" y="19319"/>
                  </a:cubicBezTo>
                  <a:cubicBezTo>
                    <a:pt x="2099" y="18198"/>
                    <a:pt x="2672" y="17069"/>
                    <a:pt x="2788" y="15819"/>
                  </a:cubicBezTo>
                  <a:cubicBezTo>
                    <a:pt x="2890" y="14712"/>
                    <a:pt x="2466" y="13670"/>
                    <a:pt x="1983" y="12697"/>
                  </a:cubicBezTo>
                  <a:cubicBezTo>
                    <a:pt x="1503" y="11733"/>
                    <a:pt x="936" y="10782"/>
                    <a:pt x="760" y="9704"/>
                  </a:cubicBezTo>
                  <a:cubicBezTo>
                    <a:pt x="599" y="8729"/>
                    <a:pt x="844" y="7738"/>
                    <a:pt x="1171" y="6824"/>
                  </a:cubicBezTo>
                  <a:cubicBezTo>
                    <a:pt x="1847" y="4938"/>
                    <a:pt x="3077" y="3068"/>
                    <a:pt x="2928" y="988"/>
                  </a:cubicBezTo>
                  <a:cubicBezTo>
                    <a:pt x="2910" y="731"/>
                    <a:pt x="2870" y="474"/>
                    <a:pt x="2811" y="224"/>
                  </a:cubicBezTo>
                  <a:cubicBezTo>
                    <a:pt x="2774" y="68"/>
                    <a:pt x="2656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1"/>
            <p:cNvSpPr/>
            <p:nvPr/>
          </p:nvSpPr>
          <p:spPr>
            <a:xfrm flipH="1">
              <a:off x="7492285" y="2433648"/>
              <a:ext cx="222381" cy="320497"/>
            </a:xfrm>
            <a:custGeom>
              <a:avLst/>
              <a:gdLst/>
              <a:ahLst/>
              <a:cxnLst/>
              <a:rect l="l" t="t" r="r" b="b"/>
              <a:pathLst>
                <a:path w="3393" h="4890" extrusionOk="0">
                  <a:moveTo>
                    <a:pt x="2211" y="1"/>
                  </a:moveTo>
                  <a:cubicBezTo>
                    <a:pt x="1973" y="1"/>
                    <a:pt x="1733" y="60"/>
                    <a:pt x="1543" y="208"/>
                  </a:cubicBezTo>
                  <a:cubicBezTo>
                    <a:pt x="1497" y="245"/>
                    <a:pt x="1453" y="285"/>
                    <a:pt x="1411" y="326"/>
                  </a:cubicBezTo>
                  <a:cubicBezTo>
                    <a:pt x="1605" y="566"/>
                    <a:pt x="1657" y="890"/>
                    <a:pt x="1548" y="1178"/>
                  </a:cubicBezTo>
                  <a:cubicBezTo>
                    <a:pt x="1438" y="1467"/>
                    <a:pt x="1186" y="1676"/>
                    <a:pt x="882" y="1728"/>
                  </a:cubicBezTo>
                  <a:cubicBezTo>
                    <a:pt x="694" y="2263"/>
                    <a:pt x="447" y="2775"/>
                    <a:pt x="148" y="3256"/>
                  </a:cubicBezTo>
                  <a:cubicBezTo>
                    <a:pt x="1" y="3490"/>
                    <a:pt x="19" y="3899"/>
                    <a:pt x="112" y="4146"/>
                  </a:cubicBezTo>
                  <a:cubicBezTo>
                    <a:pt x="209" y="4403"/>
                    <a:pt x="440" y="4672"/>
                    <a:pt x="697" y="4781"/>
                  </a:cubicBezTo>
                  <a:cubicBezTo>
                    <a:pt x="858" y="4848"/>
                    <a:pt x="1035" y="4889"/>
                    <a:pt x="1211" y="4889"/>
                  </a:cubicBezTo>
                  <a:cubicBezTo>
                    <a:pt x="1340" y="4889"/>
                    <a:pt x="1467" y="4867"/>
                    <a:pt x="1587" y="4816"/>
                  </a:cubicBezTo>
                  <a:lnTo>
                    <a:pt x="1849" y="4676"/>
                  </a:lnTo>
                  <a:cubicBezTo>
                    <a:pt x="2009" y="4561"/>
                    <a:pt x="2137" y="4408"/>
                    <a:pt x="2222" y="4229"/>
                  </a:cubicBezTo>
                  <a:cubicBezTo>
                    <a:pt x="2227" y="4220"/>
                    <a:pt x="2233" y="4210"/>
                    <a:pt x="2240" y="4200"/>
                  </a:cubicBezTo>
                  <a:cubicBezTo>
                    <a:pt x="1991" y="4037"/>
                    <a:pt x="1907" y="3713"/>
                    <a:pt x="2044" y="3449"/>
                  </a:cubicBezTo>
                  <a:cubicBezTo>
                    <a:pt x="2146" y="3253"/>
                    <a:pt x="2346" y="3139"/>
                    <a:pt x="2556" y="3139"/>
                  </a:cubicBezTo>
                  <a:cubicBezTo>
                    <a:pt x="2628" y="3139"/>
                    <a:pt x="2701" y="3152"/>
                    <a:pt x="2771" y="3180"/>
                  </a:cubicBezTo>
                  <a:cubicBezTo>
                    <a:pt x="3025" y="2591"/>
                    <a:pt x="3215" y="1976"/>
                    <a:pt x="3336" y="1345"/>
                  </a:cubicBezTo>
                  <a:cubicBezTo>
                    <a:pt x="3392" y="1056"/>
                    <a:pt x="3313" y="716"/>
                    <a:pt x="3142" y="477"/>
                  </a:cubicBezTo>
                  <a:cubicBezTo>
                    <a:pt x="2982" y="253"/>
                    <a:pt x="2690" y="52"/>
                    <a:pt x="2412" y="15"/>
                  </a:cubicBezTo>
                  <a:cubicBezTo>
                    <a:pt x="2346" y="6"/>
                    <a:pt x="2279" y="1"/>
                    <a:pt x="2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1"/>
            <p:cNvSpPr/>
            <p:nvPr/>
          </p:nvSpPr>
          <p:spPr>
            <a:xfrm flipH="1">
              <a:off x="7572770" y="2788878"/>
              <a:ext cx="177027" cy="302014"/>
            </a:xfrm>
            <a:custGeom>
              <a:avLst/>
              <a:gdLst/>
              <a:ahLst/>
              <a:cxnLst/>
              <a:rect l="l" t="t" r="r" b="b"/>
              <a:pathLst>
                <a:path w="2701" h="4608" extrusionOk="0">
                  <a:moveTo>
                    <a:pt x="1143" y="1"/>
                  </a:moveTo>
                  <a:cubicBezTo>
                    <a:pt x="1132" y="1"/>
                    <a:pt x="1121" y="1"/>
                    <a:pt x="1110" y="2"/>
                  </a:cubicBezTo>
                  <a:cubicBezTo>
                    <a:pt x="828" y="14"/>
                    <a:pt x="534" y="108"/>
                    <a:pt x="338" y="321"/>
                  </a:cubicBezTo>
                  <a:cubicBezTo>
                    <a:pt x="135" y="543"/>
                    <a:pt x="39" y="792"/>
                    <a:pt x="19" y="1093"/>
                  </a:cubicBezTo>
                  <a:cubicBezTo>
                    <a:pt x="1" y="1367"/>
                    <a:pt x="4" y="1644"/>
                    <a:pt x="29" y="1917"/>
                  </a:cubicBezTo>
                  <a:cubicBezTo>
                    <a:pt x="285" y="1941"/>
                    <a:pt x="496" y="2133"/>
                    <a:pt x="543" y="2387"/>
                  </a:cubicBezTo>
                  <a:cubicBezTo>
                    <a:pt x="591" y="2641"/>
                    <a:pt x="464" y="2895"/>
                    <a:pt x="232" y="3011"/>
                  </a:cubicBezTo>
                  <a:cubicBezTo>
                    <a:pt x="337" y="3374"/>
                    <a:pt x="473" y="3728"/>
                    <a:pt x="637" y="4070"/>
                  </a:cubicBezTo>
                  <a:cubicBezTo>
                    <a:pt x="751" y="4304"/>
                    <a:pt x="1046" y="4504"/>
                    <a:pt x="1289" y="4570"/>
                  </a:cubicBezTo>
                  <a:cubicBezTo>
                    <a:pt x="1378" y="4595"/>
                    <a:pt x="1476" y="4607"/>
                    <a:pt x="1576" y="4607"/>
                  </a:cubicBezTo>
                  <a:cubicBezTo>
                    <a:pt x="1773" y="4607"/>
                    <a:pt x="1977" y="4559"/>
                    <a:pt x="2131" y="4461"/>
                  </a:cubicBezTo>
                  <a:cubicBezTo>
                    <a:pt x="2363" y="4311"/>
                    <a:pt x="2569" y="4087"/>
                    <a:pt x="2631" y="3808"/>
                  </a:cubicBezTo>
                  <a:cubicBezTo>
                    <a:pt x="2700" y="3509"/>
                    <a:pt x="2655" y="3244"/>
                    <a:pt x="2522" y="2968"/>
                  </a:cubicBezTo>
                  <a:cubicBezTo>
                    <a:pt x="2508" y="2938"/>
                    <a:pt x="2496" y="2908"/>
                    <a:pt x="2482" y="2879"/>
                  </a:cubicBezTo>
                  <a:cubicBezTo>
                    <a:pt x="2239" y="2317"/>
                    <a:pt x="2143" y="1703"/>
                    <a:pt x="2201" y="1093"/>
                  </a:cubicBezTo>
                  <a:cubicBezTo>
                    <a:pt x="2220" y="825"/>
                    <a:pt x="2067" y="506"/>
                    <a:pt x="1882" y="321"/>
                  </a:cubicBezTo>
                  <a:cubicBezTo>
                    <a:pt x="1700" y="140"/>
                    <a:pt x="1406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1"/>
            <p:cNvSpPr/>
            <p:nvPr/>
          </p:nvSpPr>
          <p:spPr>
            <a:xfrm flipH="1">
              <a:off x="7488419" y="2098736"/>
              <a:ext cx="206127" cy="304832"/>
            </a:xfrm>
            <a:custGeom>
              <a:avLst/>
              <a:gdLst/>
              <a:ahLst/>
              <a:cxnLst/>
              <a:rect l="l" t="t" r="r" b="b"/>
              <a:pathLst>
                <a:path w="3145" h="4651" extrusionOk="0">
                  <a:moveTo>
                    <a:pt x="1130" y="1"/>
                  </a:moveTo>
                  <a:cubicBezTo>
                    <a:pt x="868" y="1"/>
                    <a:pt x="564" y="102"/>
                    <a:pt x="377" y="283"/>
                  </a:cubicBezTo>
                  <a:cubicBezTo>
                    <a:pt x="170" y="484"/>
                    <a:pt x="8" y="754"/>
                    <a:pt x="5" y="1053"/>
                  </a:cubicBezTo>
                  <a:cubicBezTo>
                    <a:pt x="1" y="1361"/>
                    <a:pt x="99" y="1611"/>
                    <a:pt x="286" y="1858"/>
                  </a:cubicBezTo>
                  <a:cubicBezTo>
                    <a:pt x="299" y="1875"/>
                    <a:pt x="310" y="1893"/>
                    <a:pt x="324" y="1911"/>
                  </a:cubicBezTo>
                  <a:cubicBezTo>
                    <a:pt x="652" y="2388"/>
                    <a:pt x="850" y="2944"/>
                    <a:pt x="898" y="3522"/>
                  </a:cubicBezTo>
                  <a:cubicBezTo>
                    <a:pt x="907" y="3798"/>
                    <a:pt x="1006" y="4064"/>
                    <a:pt x="1181" y="4279"/>
                  </a:cubicBezTo>
                  <a:cubicBezTo>
                    <a:pt x="1363" y="4484"/>
                    <a:pt x="1671" y="4648"/>
                    <a:pt x="1950" y="4650"/>
                  </a:cubicBezTo>
                  <a:cubicBezTo>
                    <a:pt x="1956" y="4650"/>
                    <a:pt x="1963" y="4650"/>
                    <a:pt x="1970" y="4650"/>
                  </a:cubicBezTo>
                  <a:cubicBezTo>
                    <a:pt x="2252" y="4650"/>
                    <a:pt x="2548" y="4572"/>
                    <a:pt x="2756" y="4370"/>
                  </a:cubicBezTo>
                  <a:cubicBezTo>
                    <a:pt x="2953" y="4178"/>
                    <a:pt x="3144" y="3889"/>
                    <a:pt x="3127" y="3601"/>
                  </a:cubicBezTo>
                  <a:cubicBezTo>
                    <a:pt x="3109" y="3290"/>
                    <a:pt x="3085" y="2980"/>
                    <a:pt x="3022" y="2674"/>
                  </a:cubicBezTo>
                  <a:cubicBezTo>
                    <a:pt x="2960" y="2364"/>
                    <a:pt x="2857" y="2069"/>
                    <a:pt x="2747" y="1771"/>
                  </a:cubicBezTo>
                  <a:cubicBezTo>
                    <a:pt x="2706" y="1658"/>
                    <a:pt x="2657" y="1546"/>
                    <a:pt x="2607" y="1436"/>
                  </a:cubicBezTo>
                  <a:cubicBezTo>
                    <a:pt x="2555" y="1450"/>
                    <a:pt x="2501" y="1456"/>
                    <a:pt x="2448" y="1456"/>
                  </a:cubicBezTo>
                  <a:cubicBezTo>
                    <a:pt x="2366" y="1456"/>
                    <a:pt x="2285" y="1440"/>
                    <a:pt x="2208" y="1409"/>
                  </a:cubicBezTo>
                  <a:cubicBezTo>
                    <a:pt x="1973" y="1308"/>
                    <a:pt x="1816" y="1053"/>
                    <a:pt x="1829" y="799"/>
                  </a:cubicBezTo>
                  <a:cubicBezTo>
                    <a:pt x="1839" y="659"/>
                    <a:pt x="1894" y="528"/>
                    <a:pt x="1987" y="423"/>
                  </a:cubicBezTo>
                  <a:cubicBezTo>
                    <a:pt x="1975" y="407"/>
                    <a:pt x="1963" y="391"/>
                    <a:pt x="1951" y="375"/>
                  </a:cubicBezTo>
                  <a:cubicBezTo>
                    <a:pt x="1787" y="158"/>
                    <a:pt x="1446" y="18"/>
                    <a:pt x="1183" y="2"/>
                  </a:cubicBezTo>
                  <a:cubicBezTo>
                    <a:pt x="1166" y="1"/>
                    <a:pt x="1148" y="1"/>
                    <a:pt x="1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1"/>
            <p:cNvSpPr/>
            <p:nvPr/>
          </p:nvSpPr>
          <p:spPr>
            <a:xfrm flipH="1">
              <a:off x="7463775" y="3125100"/>
              <a:ext cx="183057" cy="298934"/>
            </a:xfrm>
            <a:custGeom>
              <a:avLst/>
              <a:gdLst/>
              <a:ahLst/>
              <a:cxnLst/>
              <a:rect l="l" t="t" r="r" b="b"/>
              <a:pathLst>
                <a:path w="2793" h="4561" extrusionOk="0">
                  <a:moveTo>
                    <a:pt x="391" y="2635"/>
                  </a:moveTo>
                  <a:cubicBezTo>
                    <a:pt x="393" y="2650"/>
                    <a:pt x="395" y="2665"/>
                    <a:pt x="397" y="2680"/>
                  </a:cubicBezTo>
                  <a:cubicBezTo>
                    <a:pt x="395" y="2665"/>
                    <a:pt x="393" y="2650"/>
                    <a:pt x="391" y="2635"/>
                  </a:cubicBezTo>
                  <a:close/>
                  <a:moveTo>
                    <a:pt x="1232" y="1"/>
                  </a:moveTo>
                  <a:cubicBezTo>
                    <a:pt x="1129" y="1"/>
                    <a:pt x="1028" y="15"/>
                    <a:pt x="937" y="44"/>
                  </a:cubicBezTo>
                  <a:cubicBezTo>
                    <a:pt x="651" y="137"/>
                    <a:pt x="372" y="315"/>
                    <a:pt x="228" y="590"/>
                  </a:cubicBezTo>
                  <a:cubicBezTo>
                    <a:pt x="85" y="860"/>
                    <a:pt x="0" y="1207"/>
                    <a:pt x="109" y="1505"/>
                  </a:cubicBezTo>
                  <a:lnTo>
                    <a:pt x="107" y="1504"/>
                  </a:lnTo>
                  <a:lnTo>
                    <a:pt x="107" y="1504"/>
                  </a:lnTo>
                  <a:cubicBezTo>
                    <a:pt x="225" y="1828"/>
                    <a:pt x="313" y="2162"/>
                    <a:pt x="370" y="2501"/>
                  </a:cubicBezTo>
                  <a:lnTo>
                    <a:pt x="370" y="2501"/>
                  </a:lnTo>
                  <a:cubicBezTo>
                    <a:pt x="400" y="2790"/>
                    <a:pt x="409" y="3082"/>
                    <a:pt x="395" y="3373"/>
                  </a:cubicBezTo>
                  <a:cubicBezTo>
                    <a:pt x="380" y="3667"/>
                    <a:pt x="538" y="4008"/>
                    <a:pt x="742" y="4212"/>
                  </a:cubicBezTo>
                  <a:cubicBezTo>
                    <a:pt x="940" y="4409"/>
                    <a:pt x="1259" y="4561"/>
                    <a:pt x="1546" y="4561"/>
                  </a:cubicBezTo>
                  <a:cubicBezTo>
                    <a:pt x="1558" y="4561"/>
                    <a:pt x="1570" y="4561"/>
                    <a:pt x="1582" y="4560"/>
                  </a:cubicBezTo>
                  <a:cubicBezTo>
                    <a:pt x="1889" y="4546"/>
                    <a:pt x="2208" y="4445"/>
                    <a:pt x="2421" y="4212"/>
                  </a:cubicBezTo>
                  <a:cubicBezTo>
                    <a:pt x="2641" y="3973"/>
                    <a:pt x="2753" y="3699"/>
                    <a:pt x="2769" y="3373"/>
                  </a:cubicBezTo>
                  <a:cubicBezTo>
                    <a:pt x="2792" y="2899"/>
                    <a:pt x="2744" y="2437"/>
                    <a:pt x="2675" y="1969"/>
                  </a:cubicBezTo>
                  <a:cubicBezTo>
                    <a:pt x="2620" y="1595"/>
                    <a:pt x="2526" y="1228"/>
                    <a:pt x="2397" y="873"/>
                  </a:cubicBezTo>
                  <a:cubicBezTo>
                    <a:pt x="2289" y="578"/>
                    <a:pt x="2130" y="327"/>
                    <a:pt x="1852" y="164"/>
                  </a:cubicBezTo>
                  <a:cubicBezTo>
                    <a:pt x="1678" y="63"/>
                    <a:pt x="1450" y="1"/>
                    <a:pt x="1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1"/>
            <p:cNvSpPr/>
            <p:nvPr/>
          </p:nvSpPr>
          <p:spPr>
            <a:xfrm flipH="1">
              <a:off x="7467904" y="1418033"/>
              <a:ext cx="189218" cy="309879"/>
            </a:xfrm>
            <a:custGeom>
              <a:avLst/>
              <a:gdLst/>
              <a:ahLst/>
              <a:cxnLst/>
              <a:rect l="l" t="t" r="r" b="b"/>
              <a:pathLst>
                <a:path w="2887" h="4728" extrusionOk="0">
                  <a:moveTo>
                    <a:pt x="592" y="1653"/>
                  </a:moveTo>
                  <a:cubicBezTo>
                    <a:pt x="592" y="1656"/>
                    <a:pt x="592" y="1659"/>
                    <a:pt x="591" y="1662"/>
                  </a:cubicBezTo>
                  <a:lnTo>
                    <a:pt x="591" y="1662"/>
                  </a:lnTo>
                  <a:lnTo>
                    <a:pt x="592" y="1653"/>
                  </a:lnTo>
                  <a:close/>
                  <a:moveTo>
                    <a:pt x="261" y="2960"/>
                  </a:moveTo>
                  <a:cubicBezTo>
                    <a:pt x="261" y="2962"/>
                    <a:pt x="260" y="2963"/>
                    <a:pt x="260" y="2965"/>
                  </a:cubicBezTo>
                  <a:cubicBezTo>
                    <a:pt x="260" y="2963"/>
                    <a:pt x="261" y="2962"/>
                    <a:pt x="261" y="2960"/>
                  </a:cubicBezTo>
                  <a:close/>
                  <a:moveTo>
                    <a:pt x="1786" y="0"/>
                  </a:moveTo>
                  <a:cubicBezTo>
                    <a:pt x="1774" y="0"/>
                    <a:pt x="1762" y="0"/>
                    <a:pt x="1750" y="1"/>
                  </a:cubicBezTo>
                  <a:cubicBezTo>
                    <a:pt x="1461" y="13"/>
                    <a:pt x="1163" y="108"/>
                    <a:pt x="962" y="326"/>
                  </a:cubicBezTo>
                  <a:cubicBezTo>
                    <a:pt x="753" y="555"/>
                    <a:pt x="663" y="805"/>
                    <a:pt x="637" y="1114"/>
                  </a:cubicBezTo>
                  <a:cubicBezTo>
                    <a:pt x="616" y="1352"/>
                    <a:pt x="595" y="1589"/>
                    <a:pt x="567" y="1826"/>
                  </a:cubicBezTo>
                  <a:lnTo>
                    <a:pt x="567" y="1826"/>
                  </a:lnTo>
                  <a:cubicBezTo>
                    <a:pt x="513" y="2166"/>
                    <a:pt x="436" y="2500"/>
                    <a:pt x="316" y="2822"/>
                  </a:cubicBezTo>
                  <a:lnTo>
                    <a:pt x="316" y="2822"/>
                  </a:lnTo>
                  <a:cubicBezTo>
                    <a:pt x="277" y="2905"/>
                    <a:pt x="235" y="2985"/>
                    <a:pt x="190" y="3064"/>
                  </a:cubicBezTo>
                  <a:cubicBezTo>
                    <a:pt x="47" y="3320"/>
                    <a:pt x="1" y="3639"/>
                    <a:pt x="78" y="3922"/>
                  </a:cubicBezTo>
                  <a:cubicBezTo>
                    <a:pt x="150" y="4180"/>
                    <a:pt x="350" y="4460"/>
                    <a:pt x="590" y="4587"/>
                  </a:cubicBezTo>
                  <a:cubicBezTo>
                    <a:pt x="768" y="4681"/>
                    <a:pt x="965" y="4728"/>
                    <a:pt x="1159" y="4728"/>
                  </a:cubicBezTo>
                  <a:cubicBezTo>
                    <a:pt x="1540" y="4728"/>
                    <a:pt x="1912" y="4548"/>
                    <a:pt x="2114" y="4188"/>
                  </a:cubicBezTo>
                  <a:cubicBezTo>
                    <a:pt x="2374" y="3723"/>
                    <a:pt x="2560" y="3220"/>
                    <a:pt x="2665" y="2697"/>
                  </a:cubicBezTo>
                  <a:cubicBezTo>
                    <a:pt x="2769" y="2176"/>
                    <a:pt x="2818" y="1643"/>
                    <a:pt x="2863" y="1114"/>
                  </a:cubicBezTo>
                  <a:cubicBezTo>
                    <a:pt x="2887" y="844"/>
                    <a:pt x="2723" y="511"/>
                    <a:pt x="2536" y="326"/>
                  </a:cubicBezTo>
                  <a:cubicBezTo>
                    <a:pt x="2352" y="141"/>
                    <a:pt x="2055" y="0"/>
                    <a:pt x="1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1"/>
            <p:cNvSpPr/>
            <p:nvPr/>
          </p:nvSpPr>
          <p:spPr>
            <a:xfrm flipH="1">
              <a:off x="7665188" y="829021"/>
              <a:ext cx="391667" cy="157296"/>
            </a:xfrm>
            <a:custGeom>
              <a:avLst/>
              <a:gdLst/>
              <a:ahLst/>
              <a:cxnLst/>
              <a:rect l="l" t="t" r="r" b="b"/>
              <a:pathLst>
                <a:path w="5976" h="2400" extrusionOk="0">
                  <a:moveTo>
                    <a:pt x="1825" y="1"/>
                  </a:moveTo>
                  <a:cubicBezTo>
                    <a:pt x="1768" y="1"/>
                    <a:pt x="1711" y="2"/>
                    <a:pt x="1654" y="4"/>
                  </a:cubicBezTo>
                  <a:cubicBezTo>
                    <a:pt x="1202" y="18"/>
                    <a:pt x="753" y="95"/>
                    <a:pt x="323" y="233"/>
                  </a:cubicBezTo>
                  <a:cubicBezTo>
                    <a:pt x="0" y="337"/>
                    <a:pt x="96" y="809"/>
                    <a:pt x="384" y="809"/>
                  </a:cubicBezTo>
                  <a:cubicBezTo>
                    <a:pt x="413" y="809"/>
                    <a:pt x="444" y="804"/>
                    <a:pt x="477" y="794"/>
                  </a:cubicBezTo>
                  <a:cubicBezTo>
                    <a:pt x="915" y="653"/>
                    <a:pt x="1370" y="585"/>
                    <a:pt x="1824" y="585"/>
                  </a:cubicBezTo>
                  <a:cubicBezTo>
                    <a:pt x="2797" y="585"/>
                    <a:pt x="3766" y="897"/>
                    <a:pt x="4565" y="1468"/>
                  </a:cubicBezTo>
                  <a:cubicBezTo>
                    <a:pt x="4896" y="1705"/>
                    <a:pt x="5190" y="1996"/>
                    <a:pt x="5443" y="2315"/>
                  </a:cubicBezTo>
                  <a:cubicBezTo>
                    <a:pt x="5489" y="2374"/>
                    <a:pt x="5562" y="2400"/>
                    <a:pt x="5636" y="2400"/>
                  </a:cubicBezTo>
                  <a:cubicBezTo>
                    <a:pt x="5717" y="2400"/>
                    <a:pt x="5801" y="2369"/>
                    <a:pt x="5854" y="2315"/>
                  </a:cubicBezTo>
                  <a:cubicBezTo>
                    <a:pt x="5975" y="2194"/>
                    <a:pt x="5952" y="2028"/>
                    <a:pt x="5854" y="1904"/>
                  </a:cubicBezTo>
                  <a:lnTo>
                    <a:pt x="5853" y="1904"/>
                  </a:lnTo>
                  <a:cubicBezTo>
                    <a:pt x="4901" y="698"/>
                    <a:pt x="3356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1"/>
            <p:cNvSpPr/>
            <p:nvPr/>
          </p:nvSpPr>
          <p:spPr>
            <a:xfrm flipH="1">
              <a:off x="7737081" y="682603"/>
              <a:ext cx="81730" cy="225921"/>
            </a:xfrm>
            <a:custGeom>
              <a:avLst/>
              <a:gdLst/>
              <a:ahLst/>
              <a:cxnLst/>
              <a:rect l="l" t="t" r="r" b="b"/>
              <a:pathLst>
                <a:path w="1247" h="3447" extrusionOk="0">
                  <a:moveTo>
                    <a:pt x="848" y="1"/>
                  </a:moveTo>
                  <a:cubicBezTo>
                    <a:pt x="760" y="1"/>
                    <a:pt x="672" y="42"/>
                    <a:pt x="614" y="142"/>
                  </a:cubicBezTo>
                  <a:cubicBezTo>
                    <a:pt x="46" y="1103"/>
                    <a:pt x="1" y="2292"/>
                    <a:pt x="459" y="3305"/>
                  </a:cubicBezTo>
                  <a:cubicBezTo>
                    <a:pt x="502" y="3399"/>
                    <a:pt x="606" y="3446"/>
                    <a:pt x="708" y="3446"/>
                  </a:cubicBezTo>
                  <a:cubicBezTo>
                    <a:pt x="761" y="3446"/>
                    <a:pt x="814" y="3434"/>
                    <a:pt x="856" y="3409"/>
                  </a:cubicBezTo>
                  <a:cubicBezTo>
                    <a:pt x="1004" y="3322"/>
                    <a:pt x="1027" y="3155"/>
                    <a:pt x="961" y="3012"/>
                  </a:cubicBezTo>
                  <a:lnTo>
                    <a:pt x="961" y="3010"/>
                  </a:lnTo>
                  <a:cubicBezTo>
                    <a:pt x="590" y="2191"/>
                    <a:pt x="662" y="1206"/>
                    <a:pt x="1115" y="434"/>
                  </a:cubicBezTo>
                  <a:cubicBezTo>
                    <a:pt x="1247" y="210"/>
                    <a:pt x="1047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1"/>
            <p:cNvSpPr/>
            <p:nvPr/>
          </p:nvSpPr>
          <p:spPr>
            <a:xfrm flipH="1">
              <a:off x="7198995" y="739099"/>
              <a:ext cx="172370" cy="340153"/>
            </a:xfrm>
            <a:custGeom>
              <a:avLst/>
              <a:gdLst/>
              <a:ahLst/>
              <a:cxnLst/>
              <a:rect l="l" t="t" r="r" b="b"/>
              <a:pathLst>
                <a:path w="2630" h="5190" extrusionOk="0">
                  <a:moveTo>
                    <a:pt x="2239" y="0"/>
                  </a:moveTo>
                  <a:cubicBezTo>
                    <a:pt x="2215" y="0"/>
                    <a:pt x="2191" y="3"/>
                    <a:pt x="2168" y="10"/>
                  </a:cubicBezTo>
                  <a:cubicBezTo>
                    <a:pt x="2005" y="54"/>
                    <a:pt x="1935" y="213"/>
                    <a:pt x="1965" y="367"/>
                  </a:cubicBezTo>
                  <a:cubicBezTo>
                    <a:pt x="2267" y="1972"/>
                    <a:pt x="1536" y="3726"/>
                    <a:pt x="188" y="4646"/>
                  </a:cubicBezTo>
                  <a:cubicBezTo>
                    <a:pt x="59" y="4735"/>
                    <a:pt x="1" y="4903"/>
                    <a:pt x="85" y="5044"/>
                  </a:cubicBezTo>
                  <a:cubicBezTo>
                    <a:pt x="136" y="5132"/>
                    <a:pt x="242" y="5190"/>
                    <a:pt x="345" y="5190"/>
                  </a:cubicBezTo>
                  <a:cubicBezTo>
                    <a:pt x="393" y="5190"/>
                    <a:pt x="441" y="5177"/>
                    <a:pt x="482" y="5149"/>
                  </a:cubicBezTo>
                  <a:cubicBezTo>
                    <a:pt x="1707" y="4312"/>
                    <a:pt x="2480" y="2928"/>
                    <a:pt x="2598" y="1453"/>
                  </a:cubicBezTo>
                  <a:cubicBezTo>
                    <a:pt x="2629" y="1038"/>
                    <a:pt x="2605" y="621"/>
                    <a:pt x="2526" y="213"/>
                  </a:cubicBezTo>
                  <a:cubicBezTo>
                    <a:pt x="2501" y="84"/>
                    <a:pt x="2366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1"/>
            <p:cNvSpPr/>
            <p:nvPr/>
          </p:nvSpPr>
          <p:spPr>
            <a:xfrm flipH="1">
              <a:off x="7044384" y="905048"/>
              <a:ext cx="200880" cy="57937"/>
            </a:xfrm>
            <a:custGeom>
              <a:avLst/>
              <a:gdLst/>
              <a:ahLst/>
              <a:cxnLst/>
              <a:rect l="l" t="t" r="r" b="b"/>
              <a:pathLst>
                <a:path w="3065" h="884" extrusionOk="0">
                  <a:moveTo>
                    <a:pt x="2739" y="0"/>
                  </a:moveTo>
                  <a:cubicBezTo>
                    <a:pt x="2714" y="0"/>
                    <a:pt x="2688" y="4"/>
                    <a:pt x="2663" y="12"/>
                  </a:cubicBezTo>
                  <a:cubicBezTo>
                    <a:pt x="2087" y="205"/>
                    <a:pt x="1485" y="302"/>
                    <a:pt x="880" y="302"/>
                  </a:cubicBezTo>
                  <a:cubicBezTo>
                    <a:pt x="684" y="302"/>
                    <a:pt x="487" y="292"/>
                    <a:pt x="291" y="271"/>
                  </a:cubicBezTo>
                  <a:cubicBezTo>
                    <a:pt x="283" y="270"/>
                    <a:pt x="276" y="270"/>
                    <a:pt x="268" y="270"/>
                  </a:cubicBezTo>
                  <a:cubicBezTo>
                    <a:pt x="123" y="270"/>
                    <a:pt x="0" y="423"/>
                    <a:pt x="0" y="561"/>
                  </a:cubicBezTo>
                  <a:cubicBezTo>
                    <a:pt x="0" y="732"/>
                    <a:pt x="134" y="836"/>
                    <a:pt x="291" y="852"/>
                  </a:cubicBezTo>
                  <a:cubicBezTo>
                    <a:pt x="496" y="873"/>
                    <a:pt x="702" y="883"/>
                    <a:pt x="908" y="883"/>
                  </a:cubicBezTo>
                  <a:cubicBezTo>
                    <a:pt x="1556" y="883"/>
                    <a:pt x="2201" y="779"/>
                    <a:pt x="2818" y="573"/>
                  </a:cubicBezTo>
                  <a:cubicBezTo>
                    <a:pt x="2966" y="524"/>
                    <a:pt x="3065" y="373"/>
                    <a:pt x="3020" y="216"/>
                  </a:cubicBezTo>
                  <a:cubicBezTo>
                    <a:pt x="2988" y="95"/>
                    <a:pt x="2865" y="0"/>
                    <a:pt x="2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1"/>
            <p:cNvSpPr/>
            <p:nvPr/>
          </p:nvSpPr>
          <p:spPr>
            <a:xfrm flipH="1">
              <a:off x="7044123" y="1118841"/>
              <a:ext cx="306662" cy="212022"/>
            </a:xfrm>
            <a:custGeom>
              <a:avLst/>
              <a:gdLst/>
              <a:ahLst/>
              <a:cxnLst/>
              <a:rect l="l" t="t" r="r" b="b"/>
              <a:pathLst>
                <a:path w="4679" h="3235" extrusionOk="0">
                  <a:moveTo>
                    <a:pt x="914" y="0"/>
                  </a:moveTo>
                  <a:cubicBezTo>
                    <a:pt x="689" y="0"/>
                    <a:pt x="464" y="19"/>
                    <a:pt x="242" y="57"/>
                  </a:cubicBezTo>
                  <a:cubicBezTo>
                    <a:pt x="86" y="82"/>
                    <a:pt x="0" y="275"/>
                    <a:pt x="38" y="414"/>
                  </a:cubicBezTo>
                  <a:cubicBezTo>
                    <a:pt x="77" y="556"/>
                    <a:pt x="198" y="623"/>
                    <a:pt x="330" y="623"/>
                  </a:cubicBezTo>
                  <a:cubicBezTo>
                    <a:pt x="351" y="623"/>
                    <a:pt x="374" y="621"/>
                    <a:pt x="396" y="617"/>
                  </a:cubicBezTo>
                  <a:cubicBezTo>
                    <a:pt x="568" y="588"/>
                    <a:pt x="741" y="574"/>
                    <a:pt x="915" y="574"/>
                  </a:cubicBezTo>
                  <a:cubicBezTo>
                    <a:pt x="1581" y="574"/>
                    <a:pt x="2243" y="784"/>
                    <a:pt x="2791" y="1166"/>
                  </a:cubicBezTo>
                  <a:cubicBezTo>
                    <a:pt x="3422" y="1606"/>
                    <a:pt x="3871" y="2285"/>
                    <a:pt x="4062" y="3028"/>
                  </a:cubicBezTo>
                  <a:cubicBezTo>
                    <a:pt x="4099" y="3172"/>
                    <a:pt x="4210" y="3235"/>
                    <a:pt x="4325" y="3235"/>
                  </a:cubicBezTo>
                  <a:cubicBezTo>
                    <a:pt x="4498" y="3235"/>
                    <a:pt x="4679" y="3092"/>
                    <a:pt x="4623" y="2873"/>
                  </a:cubicBezTo>
                  <a:cubicBezTo>
                    <a:pt x="4390" y="1977"/>
                    <a:pt x="3844" y="1194"/>
                    <a:pt x="3085" y="664"/>
                  </a:cubicBezTo>
                  <a:cubicBezTo>
                    <a:pt x="2447" y="220"/>
                    <a:pt x="1682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1"/>
            <p:cNvSpPr/>
            <p:nvPr/>
          </p:nvSpPr>
          <p:spPr>
            <a:xfrm flipH="1">
              <a:off x="6952038" y="1120086"/>
              <a:ext cx="214447" cy="69800"/>
            </a:xfrm>
            <a:custGeom>
              <a:avLst/>
              <a:gdLst/>
              <a:ahLst/>
              <a:cxnLst/>
              <a:rect l="l" t="t" r="r" b="b"/>
              <a:pathLst>
                <a:path w="3272" h="1065" extrusionOk="0">
                  <a:moveTo>
                    <a:pt x="2337" y="0"/>
                  </a:moveTo>
                  <a:cubicBezTo>
                    <a:pt x="1622" y="0"/>
                    <a:pt x="917" y="175"/>
                    <a:pt x="280" y="524"/>
                  </a:cubicBezTo>
                  <a:cubicBezTo>
                    <a:pt x="1" y="678"/>
                    <a:pt x="172" y="1065"/>
                    <a:pt x="432" y="1065"/>
                  </a:cubicBezTo>
                  <a:cubicBezTo>
                    <a:pt x="477" y="1065"/>
                    <a:pt x="525" y="1053"/>
                    <a:pt x="573" y="1026"/>
                  </a:cubicBezTo>
                  <a:cubicBezTo>
                    <a:pt x="1111" y="732"/>
                    <a:pt x="1724" y="573"/>
                    <a:pt x="2338" y="573"/>
                  </a:cubicBezTo>
                  <a:cubicBezTo>
                    <a:pt x="2518" y="573"/>
                    <a:pt x="2698" y="586"/>
                    <a:pt x="2876" y="614"/>
                  </a:cubicBezTo>
                  <a:cubicBezTo>
                    <a:pt x="2898" y="618"/>
                    <a:pt x="2919" y="620"/>
                    <a:pt x="2940" y="620"/>
                  </a:cubicBezTo>
                  <a:cubicBezTo>
                    <a:pt x="3073" y="620"/>
                    <a:pt x="3195" y="553"/>
                    <a:pt x="3234" y="412"/>
                  </a:cubicBezTo>
                  <a:cubicBezTo>
                    <a:pt x="3272" y="273"/>
                    <a:pt x="3187" y="79"/>
                    <a:pt x="3030" y="55"/>
                  </a:cubicBezTo>
                  <a:cubicBezTo>
                    <a:pt x="2799" y="18"/>
                    <a:pt x="2567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1"/>
            <p:cNvSpPr/>
            <p:nvPr/>
          </p:nvSpPr>
          <p:spPr>
            <a:xfrm flipH="1">
              <a:off x="7047204" y="1309105"/>
              <a:ext cx="368597" cy="165620"/>
            </a:xfrm>
            <a:custGeom>
              <a:avLst/>
              <a:gdLst/>
              <a:ahLst/>
              <a:cxnLst/>
              <a:rect l="l" t="t" r="r" b="b"/>
              <a:pathLst>
                <a:path w="5624" h="2527" extrusionOk="0">
                  <a:moveTo>
                    <a:pt x="318" y="0"/>
                  </a:moveTo>
                  <a:cubicBezTo>
                    <a:pt x="265" y="0"/>
                    <a:pt x="214" y="13"/>
                    <a:pt x="171" y="37"/>
                  </a:cubicBezTo>
                  <a:cubicBezTo>
                    <a:pt x="26" y="123"/>
                    <a:pt x="1" y="292"/>
                    <a:pt x="68" y="435"/>
                  </a:cubicBezTo>
                  <a:lnTo>
                    <a:pt x="66" y="435"/>
                  </a:lnTo>
                  <a:cubicBezTo>
                    <a:pt x="452" y="1269"/>
                    <a:pt x="1230" y="1839"/>
                    <a:pt x="2070" y="2160"/>
                  </a:cubicBezTo>
                  <a:cubicBezTo>
                    <a:pt x="2875" y="2468"/>
                    <a:pt x="3747" y="2527"/>
                    <a:pt x="4607" y="2527"/>
                  </a:cubicBezTo>
                  <a:cubicBezTo>
                    <a:pt x="4822" y="2527"/>
                    <a:pt x="5037" y="2523"/>
                    <a:pt x="5249" y="2519"/>
                  </a:cubicBezTo>
                  <a:cubicBezTo>
                    <a:pt x="5620" y="2511"/>
                    <a:pt x="5624" y="1938"/>
                    <a:pt x="5256" y="1938"/>
                  </a:cubicBezTo>
                  <a:cubicBezTo>
                    <a:pt x="5254" y="1938"/>
                    <a:pt x="5251" y="1938"/>
                    <a:pt x="5249" y="1938"/>
                  </a:cubicBezTo>
                  <a:cubicBezTo>
                    <a:pt x="5038" y="1942"/>
                    <a:pt x="4825" y="1946"/>
                    <a:pt x="4612" y="1946"/>
                  </a:cubicBezTo>
                  <a:cubicBezTo>
                    <a:pt x="3831" y="1946"/>
                    <a:pt x="3046" y="1894"/>
                    <a:pt x="2306" y="1630"/>
                  </a:cubicBezTo>
                  <a:cubicBezTo>
                    <a:pt x="1567" y="1365"/>
                    <a:pt x="905" y="864"/>
                    <a:pt x="569" y="142"/>
                  </a:cubicBezTo>
                  <a:cubicBezTo>
                    <a:pt x="526" y="48"/>
                    <a:pt x="421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1"/>
            <p:cNvSpPr/>
            <p:nvPr/>
          </p:nvSpPr>
          <p:spPr>
            <a:xfrm flipH="1">
              <a:off x="7238384" y="1384083"/>
              <a:ext cx="134423" cy="264847"/>
            </a:xfrm>
            <a:custGeom>
              <a:avLst/>
              <a:gdLst/>
              <a:ahLst/>
              <a:cxnLst/>
              <a:rect l="l" t="t" r="r" b="b"/>
              <a:pathLst>
                <a:path w="2051" h="4041" extrusionOk="0">
                  <a:moveTo>
                    <a:pt x="592" y="1"/>
                  </a:moveTo>
                  <a:cubicBezTo>
                    <a:pt x="478" y="1"/>
                    <a:pt x="367" y="63"/>
                    <a:pt x="331" y="208"/>
                  </a:cubicBezTo>
                  <a:lnTo>
                    <a:pt x="331" y="207"/>
                  </a:lnTo>
                  <a:lnTo>
                    <a:pt x="331" y="207"/>
                  </a:lnTo>
                  <a:cubicBezTo>
                    <a:pt x="1" y="1542"/>
                    <a:pt x="424" y="3015"/>
                    <a:pt x="1427" y="3960"/>
                  </a:cubicBezTo>
                  <a:cubicBezTo>
                    <a:pt x="1488" y="4017"/>
                    <a:pt x="1555" y="4041"/>
                    <a:pt x="1620" y="4041"/>
                  </a:cubicBezTo>
                  <a:cubicBezTo>
                    <a:pt x="1848" y="4041"/>
                    <a:pt x="2050" y="3748"/>
                    <a:pt x="1838" y="3548"/>
                  </a:cubicBezTo>
                  <a:cubicBezTo>
                    <a:pt x="986" y="2745"/>
                    <a:pt x="610" y="1502"/>
                    <a:pt x="892" y="362"/>
                  </a:cubicBezTo>
                  <a:cubicBezTo>
                    <a:pt x="946" y="144"/>
                    <a:pt x="765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1"/>
            <p:cNvSpPr/>
            <p:nvPr/>
          </p:nvSpPr>
          <p:spPr>
            <a:xfrm flipH="1">
              <a:off x="7657388" y="1352427"/>
              <a:ext cx="352474" cy="152643"/>
            </a:xfrm>
            <a:custGeom>
              <a:avLst/>
              <a:gdLst/>
              <a:ahLst/>
              <a:cxnLst/>
              <a:rect l="l" t="t" r="r" b="b"/>
              <a:pathLst>
                <a:path w="5378" h="2329" extrusionOk="0">
                  <a:moveTo>
                    <a:pt x="5041" y="1"/>
                  </a:moveTo>
                  <a:cubicBezTo>
                    <a:pt x="4941" y="1"/>
                    <a:pt x="4847" y="57"/>
                    <a:pt x="4785" y="144"/>
                  </a:cubicBezTo>
                  <a:cubicBezTo>
                    <a:pt x="4063" y="1171"/>
                    <a:pt x="2883" y="1739"/>
                    <a:pt x="1672" y="1739"/>
                  </a:cubicBezTo>
                  <a:cubicBezTo>
                    <a:pt x="1272" y="1739"/>
                    <a:pt x="869" y="1677"/>
                    <a:pt x="477" y="1549"/>
                  </a:cubicBezTo>
                  <a:cubicBezTo>
                    <a:pt x="444" y="1539"/>
                    <a:pt x="413" y="1534"/>
                    <a:pt x="383" y="1534"/>
                  </a:cubicBezTo>
                  <a:cubicBezTo>
                    <a:pt x="96" y="1534"/>
                    <a:pt x="0" y="2005"/>
                    <a:pt x="323" y="2110"/>
                  </a:cubicBezTo>
                  <a:cubicBezTo>
                    <a:pt x="765" y="2255"/>
                    <a:pt x="1232" y="2328"/>
                    <a:pt x="1699" y="2328"/>
                  </a:cubicBezTo>
                  <a:cubicBezTo>
                    <a:pt x="2219" y="2328"/>
                    <a:pt x="2739" y="2237"/>
                    <a:pt x="3224" y="2051"/>
                  </a:cubicBezTo>
                  <a:cubicBezTo>
                    <a:pt x="4057" y="1731"/>
                    <a:pt x="4775" y="1168"/>
                    <a:pt x="5286" y="439"/>
                  </a:cubicBezTo>
                  <a:cubicBezTo>
                    <a:pt x="5378" y="309"/>
                    <a:pt x="5310" y="114"/>
                    <a:pt x="5183" y="40"/>
                  </a:cubicBezTo>
                  <a:cubicBezTo>
                    <a:pt x="5136" y="13"/>
                    <a:pt x="5088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1"/>
            <p:cNvSpPr/>
            <p:nvPr/>
          </p:nvSpPr>
          <p:spPr>
            <a:xfrm flipH="1">
              <a:off x="7736689" y="1453818"/>
              <a:ext cx="98769" cy="239155"/>
            </a:xfrm>
            <a:custGeom>
              <a:avLst/>
              <a:gdLst/>
              <a:ahLst/>
              <a:cxnLst/>
              <a:rect l="l" t="t" r="r" b="b"/>
              <a:pathLst>
                <a:path w="1507" h="3649" extrusionOk="0">
                  <a:moveTo>
                    <a:pt x="937" y="1"/>
                  </a:moveTo>
                  <a:cubicBezTo>
                    <a:pt x="763" y="1"/>
                    <a:pt x="583" y="143"/>
                    <a:pt x="642" y="361"/>
                  </a:cubicBezTo>
                  <a:lnTo>
                    <a:pt x="642" y="362"/>
                  </a:lnTo>
                  <a:cubicBezTo>
                    <a:pt x="908" y="1344"/>
                    <a:pt x="696" y="2396"/>
                    <a:pt x="95" y="3211"/>
                  </a:cubicBezTo>
                  <a:cubicBezTo>
                    <a:pt x="1" y="3337"/>
                    <a:pt x="74" y="3536"/>
                    <a:pt x="198" y="3609"/>
                  </a:cubicBezTo>
                  <a:cubicBezTo>
                    <a:pt x="245" y="3637"/>
                    <a:pt x="292" y="3649"/>
                    <a:pt x="339" y="3649"/>
                  </a:cubicBezTo>
                  <a:cubicBezTo>
                    <a:pt x="439" y="3649"/>
                    <a:pt x="532" y="3592"/>
                    <a:pt x="596" y="3505"/>
                  </a:cubicBezTo>
                  <a:cubicBezTo>
                    <a:pt x="1287" y="2570"/>
                    <a:pt x="1506" y="1326"/>
                    <a:pt x="1203" y="207"/>
                  </a:cubicBezTo>
                  <a:cubicBezTo>
                    <a:pt x="1164" y="63"/>
                    <a:pt x="1052" y="1"/>
                    <a:pt x="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1"/>
            <p:cNvSpPr/>
            <p:nvPr/>
          </p:nvSpPr>
          <p:spPr>
            <a:xfrm flipH="1">
              <a:off x="7722142" y="1083056"/>
              <a:ext cx="351819" cy="149759"/>
            </a:xfrm>
            <a:custGeom>
              <a:avLst/>
              <a:gdLst/>
              <a:ahLst/>
              <a:cxnLst/>
              <a:rect l="l" t="t" r="r" b="b"/>
              <a:pathLst>
                <a:path w="5368" h="2285" extrusionOk="0">
                  <a:moveTo>
                    <a:pt x="339" y="0"/>
                  </a:moveTo>
                  <a:cubicBezTo>
                    <a:pt x="294" y="0"/>
                    <a:pt x="247" y="12"/>
                    <a:pt x="200" y="39"/>
                  </a:cubicBezTo>
                  <a:cubicBezTo>
                    <a:pt x="78" y="111"/>
                    <a:pt x="1" y="312"/>
                    <a:pt x="97" y="436"/>
                  </a:cubicBezTo>
                  <a:lnTo>
                    <a:pt x="96" y="437"/>
                  </a:lnTo>
                  <a:cubicBezTo>
                    <a:pt x="993" y="1602"/>
                    <a:pt x="2420" y="2285"/>
                    <a:pt x="3871" y="2285"/>
                  </a:cubicBezTo>
                  <a:cubicBezTo>
                    <a:pt x="4260" y="2285"/>
                    <a:pt x="4651" y="2236"/>
                    <a:pt x="5034" y="2134"/>
                  </a:cubicBezTo>
                  <a:cubicBezTo>
                    <a:pt x="5367" y="2045"/>
                    <a:pt x="5263" y="1562"/>
                    <a:pt x="4961" y="1562"/>
                  </a:cubicBezTo>
                  <a:cubicBezTo>
                    <a:pt x="4936" y="1562"/>
                    <a:pt x="4908" y="1565"/>
                    <a:pt x="4880" y="1573"/>
                  </a:cubicBezTo>
                  <a:cubicBezTo>
                    <a:pt x="4550" y="1661"/>
                    <a:pt x="4208" y="1703"/>
                    <a:pt x="3866" y="1703"/>
                  </a:cubicBezTo>
                  <a:cubicBezTo>
                    <a:pt x="2619" y="1703"/>
                    <a:pt x="1364" y="1137"/>
                    <a:pt x="599" y="144"/>
                  </a:cubicBezTo>
                  <a:cubicBezTo>
                    <a:pt x="533" y="58"/>
                    <a:pt x="439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1"/>
            <p:cNvSpPr/>
            <p:nvPr/>
          </p:nvSpPr>
          <p:spPr>
            <a:xfrm flipH="1">
              <a:off x="7882257" y="1203126"/>
              <a:ext cx="256786" cy="135143"/>
            </a:xfrm>
            <a:custGeom>
              <a:avLst/>
              <a:gdLst/>
              <a:ahLst/>
              <a:cxnLst/>
              <a:rect l="l" t="t" r="r" b="b"/>
              <a:pathLst>
                <a:path w="3918" h="2062" extrusionOk="0">
                  <a:moveTo>
                    <a:pt x="3578" y="0"/>
                  </a:moveTo>
                  <a:cubicBezTo>
                    <a:pt x="3479" y="0"/>
                    <a:pt x="3386" y="59"/>
                    <a:pt x="3321" y="145"/>
                  </a:cubicBezTo>
                  <a:cubicBezTo>
                    <a:pt x="2674" y="994"/>
                    <a:pt x="1620" y="1479"/>
                    <a:pt x="563" y="1479"/>
                  </a:cubicBezTo>
                  <a:cubicBezTo>
                    <a:pt x="472" y="1479"/>
                    <a:pt x="382" y="1475"/>
                    <a:pt x="291" y="1468"/>
                  </a:cubicBezTo>
                  <a:cubicBezTo>
                    <a:pt x="285" y="1467"/>
                    <a:pt x="279" y="1467"/>
                    <a:pt x="273" y="1467"/>
                  </a:cubicBezTo>
                  <a:cubicBezTo>
                    <a:pt x="123" y="1467"/>
                    <a:pt x="0" y="1616"/>
                    <a:pt x="0" y="1759"/>
                  </a:cubicBezTo>
                  <a:cubicBezTo>
                    <a:pt x="0" y="1926"/>
                    <a:pt x="133" y="2037"/>
                    <a:pt x="291" y="2050"/>
                  </a:cubicBezTo>
                  <a:cubicBezTo>
                    <a:pt x="391" y="2058"/>
                    <a:pt x="490" y="2061"/>
                    <a:pt x="590" y="2061"/>
                  </a:cubicBezTo>
                  <a:cubicBezTo>
                    <a:pt x="1849" y="2061"/>
                    <a:pt x="3060" y="1441"/>
                    <a:pt x="3823" y="438"/>
                  </a:cubicBezTo>
                  <a:cubicBezTo>
                    <a:pt x="3918" y="313"/>
                    <a:pt x="3843" y="113"/>
                    <a:pt x="3718" y="40"/>
                  </a:cubicBezTo>
                  <a:cubicBezTo>
                    <a:pt x="3671" y="13"/>
                    <a:pt x="3624" y="0"/>
                    <a:pt x="3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1"/>
            <p:cNvSpPr/>
            <p:nvPr/>
          </p:nvSpPr>
          <p:spPr>
            <a:xfrm flipH="1">
              <a:off x="7266702" y="889515"/>
              <a:ext cx="565414" cy="515079"/>
            </a:xfrm>
            <a:custGeom>
              <a:avLst/>
              <a:gdLst/>
              <a:ahLst/>
              <a:cxnLst/>
              <a:rect l="l" t="t" r="r" b="b"/>
              <a:pathLst>
                <a:path w="8627" h="7859" extrusionOk="0">
                  <a:moveTo>
                    <a:pt x="4314" y="0"/>
                  </a:moveTo>
                  <a:cubicBezTo>
                    <a:pt x="3308" y="0"/>
                    <a:pt x="2303" y="384"/>
                    <a:pt x="1535" y="1152"/>
                  </a:cubicBezTo>
                  <a:cubicBezTo>
                    <a:pt x="0" y="2685"/>
                    <a:pt x="0" y="5173"/>
                    <a:pt x="1535" y="6708"/>
                  </a:cubicBezTo>
                  <a:cubicBezTo>
                    <a:pt x="2303" y="7475"/>
                    <a:pt x="3308" y="7859"/>
                    <a:pt x="4314" y="7859"/>
                  </a:cubicBezTo>
                  <a:cubicBezTo>
                    <a:pt x="5320" y="7859"/>
                    <a:pt x="6325" y="7475"/>
                    <a:pt x="7093" y="6708"/>
                  </a:cubicBezTo>
                  <a:cubicBezTo>
                    <a:pt x="8626" y="5173"/>
                    <a:pt x="8626" y="2685"/>
                    <a:pt x="7093" y="1152"/>
                  </a:cubicBezTo>
                  <a:cubicBezTo>
                    <a:pt x="6325" y="384"/>
                    <a:pt x="5320" y="0"/>
                    <a:pt x="4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1"/>
            <p:cNvSpPr/>
            <p:nvPr/>
          </p:nvSpPr>
          <p:spPr>
            <a:xfrm flipH="1">
              <a:off x="7638641" y="880798"/>
              <a:ext cx="137634" cy="133964"/>
            </a:xfrm>
            <a:custGeom>
              <a:avLst/>
              <a:gdLst/>
              <a:ahLst/>
              <a:cxnLst/>
              <a:rect l="l" t="t" r="r" b="b"/>
              <a:pathLst>
                <a:path w="2100" h="2044" extrusionOk="0">
                  <a:moveTo>
                    <a:pt x="290" y="0"/>
                  </a:moveTo>
                  <a:lnTo>
                    <a:pt x="0" y="475"/>
                  </a:lnTo>
                  <a:cubicBezTo>
                    <a:pt x="374" y="941"/>
                    <a:pt x="310" y="1474"/>
                    <a:pt x="125" y="2044"/>
                  </a:cubicBezTo>
                  <a:cubicBezTo>
                    <a:pt x="800" y="1834"/>
                    <a:pt x="1549" y="856"/>
                    <a:pt x="2100" y="411"/>
                  </a:cubicBezTo>
                  <a:lnTo>
                    <a:pt x="2100" y="411"/>
                  </a:lnTo>
                  <a:cubicBezTo>
                    <a:pt x="2004" y="430"/>
                    <a:pt x="1905" y="439"/>
                    <a:pt x="1804" y="439"/>
                  </a:cubicBezTo>
                  <a:cubicBezTo>
                    <a:pt x="1301" y="439"/>
                    <a:pt x="745" y="218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1"/>
            <p:cNvSpPr/>
            <p:nvPr/>
          </p:nvSpPr>
          <p:spPr>
            <a:xfrm flipH="1">
              <a:off x="7487633" y="813947"/>
              <a:ext cx="145567" cy="95166"/>
            </a:xfrm>
            <a:custGeom>
              <a:avLst/>
              <a:gdLst/>
              <a:ahLst/>
              <a:cxnLst/>
              <a:rect l="l" t="t" r="r" b="b"/>
              <a:pathLst>
                <a:path w="2221" h="1452" extrusionOk="0">
                  <a:moveTo>
                    <a:pt x="1217" y="1"/>
                  </a:moveTo>
                  <a:cubicBezTo>
                    <a:pt x="878" y="521"/>
                    <a:pt x="434" y="1100"/>
                    <a:pt x="1" y="1452"/>
                  </a:cubicBezTo>
                  <a:lnTo>
                    <a:pt x="2221" y="1301"/>
                  </a:lnTo>
                  <a:cubicBezTo>
                    <a:pt x="1676" y="1025"/>
                    <a:pt x="1532" y="940"/>
                    <a:pt x="1217" y="1"/>
                  </a:cubicBez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1"/>
            <p:cNvSpPr/>
            <p:nvPr/>
          </p:nvSpPr>
          <p:spPr>
            <a:xfrm flipH="1">
              <a:off x="7269710" y="977798"/>
              <a:ext cx="101786" cy="116532"/>
            </a:xfrm>
            <a:custGeom>
              <a:avLst/>
              <a:gdLst/>
              <a:ahLst/>
              <a:cxnLst/>
              <a:rect l="l" t="t" r="r" b="b"/>
              <a:pathLst>
                <a:path w="1553" h="1778" extrusionOk="0">
                  <a:moveTo>
                    <a:pt x="1215" y="1"/>
                  </a:moveTo>
                  <a:cubicBezTo>
                    <a:pt x="981" y="188"/>
                    <a:pt x="719" y="304"/>
                    <a:pt x="454" y="304"/>
                  </a:cubicBezTo>
                  <a:cubicBezTo>
                    <a:pt x="303" y="304"/>
                    <a:pt x="150" y="266"/>
                    <a:pt x="1" y="181"/>
                  </a:cubicBezTo>
                  <a:lnTo>
                    <a:pt x="1" y="181"/>
                  </a:lnTo>
                  <a:lnTo>
                    <a:pt x="797" y="1777"/>
                  </a:lnTo>
                  <a:cubicBezTo>
                    <a:pt x="1159" y="1336"/>
                    <a:pt x="1539" y="564"/>
                    <a:pt x="1553" y="443"/>
                  </a:cubicBezTo>
                  <a:cubicBezTo>
                    <a:pt x="1516" y="405"/>
                    <a:pt x="1236" y="49"/>
                    <a:pt x="1215" y="1"/>
                  </a:cubicBez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1"/>
            <p:cNvSpPr/>
            <p:nvPr/>
          </p:nvSpPr>
          <p:spPr>
            <a:xfrm flipH="1">
              <a:off x="7766705" y="1137520"/>
              <a:ext cx="82189" cy="147730"/>
            </a:xfrm>
            <a:custGeom>
              <a:avLst/>
              <a:gdLst/>
              <a:ahLst/>
              <a:cxnLst/>
              <a:rect l="l" t="t" r="r" b="b"/>
              <a:pathLst>
                <a:path w="1254" h="2254" extrusionOk="0">
                  <a:moveTo>
                    <a:pt x="651" y="1"/>
                  </a:moveTo>
                  <a:lnTo>
                    <a:pt x="651" y="1"/>
                  </a:lnTo>
                  <a:cubicBezTo>
                    <a:pt x="651" y="1"/>
                    <a:pt x="696" y="817"/>
                    <a:pt x="1" y="854"/>
                  </a:cubicBezTo>
                  <a:cubicBezTo>
                    <a:pt x="0" y="877"/>
                    <a:pt x="4" y="1411"/>
                    <a:pt x="1" y="1436"/>
                  </a:cubicBezTo>
                  <a:cubicBezTo>
                    <a:pt x="799" y="1513"/>
                    <a:pt x="1254" y="2253"/>
                    <a:pt x="1254" y="2253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1"/>
            <p:cNvSpPr/>
            <p:nvPr/>
          </p:nvSpPr>
          <p:spPr>
            <a:xfrm flipH="1">
              <a:off x="7617535" y="1327980"/>
              <a:ext cx="106963" cy="85597"/>
            </a:xfrm>
            <a:custGeom>
              <a:avLst/>
              <a:gdLst/>
              <a:ahLst/>
              <a:cxnLst/>
              <a:rect l="l" t="t" r="r" b="b"/>
              <a:pathLst>
                <a:path w="1632" h="1306" extrusionOk="0">
                  <a:moveTo>
                    <a:pt x="1" y="0"/>
                  </a:moveTo>
                  <a:cubicBezTo>
                    <a:pt x="120" y="253"/>
                    <a:pt x="376" y="501"/>
                    <a:pt x="227" y="761"/>
                  </a:cubicBezTo>
                  <a:cubicBezTo>
                    <a:pt x="203" y="802"/>
                    <a:pt x="185" y="847"/>
                    <a:pt x="176" y="894"/>
                  </a:cubicBezTo>
                  <a:cubicBezTo>
                    <a:pt x="179" y="1026"/>
                    <a:pt x="531" y="1174"/>
                    <a:pt x="538" y="1306"/>
                  </a:cubicBezTo>
                  <a:cubicBezTo>
                    <a:pt x="696" y="1184"/>
                    <a:pt x="1018" y="773"/>
                    <a:pt x="1459" y="773"/>
                  </a:cubicBezTo>
                  <a:cubicBezTo>
                    <a:pt x="1514" y="773"/>
                    <a:pt x="1572" y="780"/>
                    <a:pt x="1631" y="7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1"/>
            <p:cNvSpPr/>
            <p:nvPr/>
          </p:nvSpPr>
          <p:spPr>
            <a:xfrm flipH="1">
              <a:off x="7341543" y="1296390"/>
              <a:ext cx="101196" cy="87825"/>
            </a:xfrm>
            <a:custGeom>
              <a:avLst/>
              <a:gdLst/>
              <a:ahLst/>
              <a:cxnLst/>
              <a:rect l="l" t="t" r="r" b="b"/>
              <a:pathLst>
                <a:path w="1544" h="1340" extrusionOk="0">
                  <a:moveTo>
                    <a:pt x="1544" y="0"/>
                  </a:moveTo>
                  <a:lnTo>
                    <a:pt x="0" y="1299"/>
                  </a:lnTo>
                  <a:cubicBezTo>
                    <a:pt x="175" y="1254"/>
                    <a:pt x="359" y="1216"/>
                    <a:pt x="537" y="1216"/>
                  </a:cubicBezTo>
                  <a:cubicBezTo>
                    <a:pt x="700" y="1216"/>
                    <a:pt x="857" y="1248"/>
                    <a:pt x="996" y="1339"/>
                  </a:cubicBezTo>
                  <a:cubicBezTo>
                    <a:pt x="1102" y="1278"/>
                    <a:pt x="1214" y="1207"/>
                    <a:pt x="1261" y="1095"/>
                  </a:cubicBezTo>
                  <a:cubicBezTo>
                    <a:pt x="1298" y="1009"/>
                    <a:pt x="1288" y="910"/>
                    <a:pt x="1285" y="818"/>
                  </a:cubicBezTo>
                  <a:cubicBezTo>
                    <a:pt x="1267" y="454"/>
                    <a:pt x="1544" y="44"/>
                    <a:pt x="1544" y="0"/>
                  </a:cubicBez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1"/>
            <p:cNvSpPr/>
            <p:nvPr/>
          </p:nvSpPr>
          <p:spPr>
            <a:xfrm flipH="1">
              <a:off x="7269777" y="1095377"/>
              <a:ext cx="27396" cy="94967"/>
            </a:xfrm>
            <a:custGeom>
              <a:avLst/>
              <a:gdLst/>
              <a:ahLst/>
              <a:cxnLst/>
              <a:rect l="l" t="t" r="r" b="b"/>
              <a:pathLst>
                <a:path w="418" h="1449" extrusionOk="0">
                  <a:moveTo>
                    <a:pt x="2" y="0"/>
                  </a:moveTo>
                  <a:lnTo>
                    <a:pt x="1" y="1449"/>
                  </a:lnTo>
                  <a:cubicBezTo>
                    <a:pt x="1" y="1449"/>
                    <a:pt x="135" y="916"/>
                    <a:pt x="359" y="906"/>
                  </a:cubicBezTo>
                  <a:cubicBezTo>
                    <a:pt x="336" y="784"/>
                    <a:pt x="373" y="496"/>
                    <a:pt x="417" y="379"/>
                  </a:cubicBezTo>
                  <a:cubicBezTo>
                    <a:pt x="194" y="288"/>
                    <a:pt x="12" y="162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1"/>
            <p:cNvSpPr/>
            <p:nvPr/>
          </p:nvSpPr>
          <p:spPr>
            <a:xfrm flipH="1">
              <a:off x="7460498" y="1046353"/>
              <a:ext cx="181287" cy="181156"/>
            </a:xfrm>
            <a:custGeom>
              <a:avLst/>
              <a:gdLst/>
              <a:ahLst/>
              <a:cxnLst/>
              <a:rect l="l" t="t" r="r" b="b"/>
              <a:pathLst>
                <a:path w="2766" h="2764" extrusionOk="0">
                  <a:moveTo>
                    <a:pt x="1384" y="0"/>
                  </a:moveTo>
                  <a:cubicBezTo>
                    <a:pt x="620" y="0"/>
                    <a:pt x="1" y="619"/>
                    <a:pt x="1" y="1382"/>
                  </a:cubicBezTo>
                  <a:cubicBezTo>
                    <a:pt x="1" y="2145"/>
                    <a:pt x="620" y="2764"/>
                    <a:pt x="1384" y="2764"/>
                  </a:cubicBezTo>
                  <a:cubicBezTo>
                    <a:pt x="2147" y="2764"/>
                    <a:pt x="2766" y="2145"/>
                    <a:pt x="2766" y="1382"/>
                  </a:cubicBezTo>
                  <a:cubicBezTo>
                    <a:pt x="2766" y="619"/>
                    <a:pt x="2147" y="0"/>
                    <a:pt x="1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1"/>
            <p:cNvSpPr/>
            <p:nvPr/>
          </p:nvSpPr>
          <p:spPr>
            <a:xfrm flipH="1">
              <a:off x="7527352" y="608805"/>
              <a:ext cx="78517" cy="296568"/>
            </a:xfrm>
            <a:custGeom>
              <a:avLst/>
              <a:gdLst/>
              <a:ahLst/>
              <a:cxnLst/>
              <a:rect l="l" t="t" r="r" b="b"/>
              <a:pathLst>
                <a:path w="1198" h="4525" extrusionOk="0">
                  <a:moveTo>
                    <a:pt x="337" y="1"/>
                  </a:moveTo>
                  <a:cubicBezTo>
                    <a:pt x="312" y="1"/>
                    <a:pt x="286" y="4"/>
                    <a:pt x="259" y="12"/>
                  </a:cubicBezTo>
                  <a:cubicBezTo>
                    <a:pt x="120" y="50"/>
                    <a:pt x="0" y="221"/>
                    <a:pt x="57" y="369"/>
                  </a:cubicBezTo>
                  <a:cubicBezTo>
                    <a:pt x="519" y="1578"/>
                    <a:pt x="613" y="2902"/>
                    <a:pt x="307" y="4162"/>
                  </a:cubicBezTo>
                  <a:cubicBezTo>
                    <a:pt x="255" y="4381"/>
                    <a:pt x="436" y="4525"/>
                    <a:pt x="609" y="4525"/>
                  </a:cubicBezTo>
                  <a:cubicBezTo>
                    <a:pt x="723" y="4525"/>
                    <a:pt x="833" y="4462"/>
                    <a:pt x="868" y="4316"/>
                  </a:cubicBezTo>
                  <a:lnTo>
                    <a:pt x="868" y="4318"/>
                  </a:lnTo>
                  <a:cubicBezTo>
                    <a:pt x="1197" y="2962"/>
                    <a:pt x="1116" y="1518"/>
                    <a:pt x="617" y="214"/>
                  </a:cubicBezTo>
                  <a:cubicBezTo>
                    <a:pt x="570" y="91"/>
                    <a:pt x="465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1"/>
            <p:cNvSpPr/>
            <p:nvPr/>
          </p:nvSpPr>
          <p:spPr>
            <a:xfrm flipH="1">
              <a:off x="7378052" y="665366"/>
              <a:ext cx="194457" cy="129900"/>
            </a:xfrm>
            <a:custGeom>
              <a:avLst/>
              <a:gdLst/>
              <a:ahLst/>
              <a:cxnLst/>
              <a:rect l="l" t="t" r="r" b="b"/>
              <a:pathLst>
                <a:path w="2967" h="1982" extrusionOk="0">
                  <a:moveTo>
                    <a:pt x="2637" y="1"/>
                  </a:moveTo>
                  <a:cubicBezTo>
                    <a:pt x="2614" y="1"/>
                    <a:pt x="2592" y="3"/>
                    <a:pt x="2569" y="7"/>
                  </a:cubicBezTo>
                  <a:cubicBezTo>
                    <a:pt x="1580" y="180"/>
                    <a:pt x="701" y="748"/>
                    <a:pt x="95" y="1544"/>
                  </a:cubicBezTo>
                  <a:cubicBezTo>
                    <a:pt x="0" y="1670"/>
                    <a:pt x="76" y="1869"/>
                    <a:pt x="200" y="1942"/>
                  </a:cubicBezTo>
                  <a:cubicBezTo>
                    <a:pt x="247" y="1970"/>
                    <a:pt x="294" y="1982"/>
                    <a:pt x="340" y="1982"/>
                  </a:cubicBezTo>
                  <a:cubicBezTo>
                    <a:pt x="440" y="1982"/>
                    <a:pt x="532" y="1924"/>
                    <a:pt x="598" y="1837"/>
                  </a:cubicBezTo>
                  <a:lnTo>
                    <a:pt x="597" y="1837"/>
                  </a:lnTo>
                  <a:cubicBezTo>
                    <a:pt x="1110" y="1163"/>
                    <a:pt x="1889" y="714"/>
                    <a:pt x="2724" y="568"/>
                  </a:cubicBezTo>
                  <a:cubicBezTo>
                    <a:pt x="2878" y="539"/>
                    <a:pt x="2966" y="352"/>
                    <a:pt x="2927" y="209"/>
                  </a:cubicBezTo>
                  <a:cubicBezTo>
                    <a:pt x="2889" y="70"/>
                    <a:pt x="2768" y="1"/>
                    <a:pt x="2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1"/>
            <p:cNvSpPr/>
            <p:nvPr/>
          </p:nvSpPr>
          <p:spPr>
            <a:xfrm flipH="1">
              <a:off x="7387290" y="1195392"/>
              <a:ext cx="103293" cy="85466"/>
            </a:xfrm>
            <a:custGeom>
              <a:avLst/>
              <a:gdLst/>
              <a:ahLst/>
              <a:cxnLst/>
              <a:rect l="l" t="t" r="r" b="b"/>
              <a:pathLst>
                <a:path w="1576" h="1304" extrusionOk="0">
                  <a:moveTo>
                    <a:pt x="1341" y="0"/>
                  </a:moveTo>
                  <a:cubicBezTo>
                    <a:pt x="1337" y="0"/>
                    <a:pt x="1333" y="0"/>
                    <a:pt x="1329" y="0"/>
                  </a:cubicBezTo>
                  <a:cubicBezTo>
                    <a:pt x="1217" y="7"/>
                    <a:pt x="1117" y="73"/>
                    <a:pt x="1027" y="141"/>
                  </a:cubicBezTo>
                  <a:cubicBezTo>
                    <a:pt x="734" y="358"/>
                    <a:pt x="466" y="608"/>
                    <a:pt x="200" y="856"/>
                  </a:cubicBezTo>
                  <a:cubicBezTo>
                    <a:pt x="105" y="946"/>
                    <a:pt x="0" y="1074"/>
                    <a:pt x="55" y="1194"/>
                  </a:cubicBezTo>
                  <a:cubicBezTo>
                    <a:pt x="87" y="1264"/>
                    <a:pt x="168" y="1302"/>
                    <a:pt x="246" y="1304"/>
                  </a:cubicBezTo>
                  <a:cubicBezTo>
                    <a:pt x="250" y="1304"/>
                    <a:pt x="254" y="1304"/>
                    <a:pt x="258" y="1304"/>
                  </a:cubicBezTo>
                  <a:cubicBezTo>
                    <a:pt x="333" y="1304"/>
                    <a:pt x="405" y="1283"/>
                    <a:pt x="469" y="1243"/>
                  </a:cubicBezTo>
                  <a:cubicBezTo>
                    <a:pt x="904" y="969"/>
                    <a:pt x="1180" y="810"/>
                    <a:pt x="1496" y="370"/>
                  </a:cubicBezTo>
                  <a:cubicBezTo>
                    <a:pt x="1496" y="370"/>
                    <a:pt x="1576" y="256"/>
                    <a:pt x="1571" y="161"/>
                  </a:cubicBezTo>
                  <a:cubicBezTo>
                    <a:pt x="1566" y="80"/>
                    <a:pt x="1451" y="0"/>
                    <a:pt x="1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1"/>
            <p:cNvSpPr/>
            <p:nvPr/>
          </p:nvSpPr>
          <p:spPr>
            <a:xfrm flipH="1">
              <a:off x="7400661" y="1001392"/>
              <a:ext cx="52171" cy="119482"/>
            </a:xfrm>
            <a:custGeom>
              <a:avLst/>
              <a:gdLst/>
              <a:ahLst/>
              <a:cxnLst/>
              <a:rect l="l" t="t" r="r" b="b"/>
              <a:pathLst>
                <a:path w="796" h="1823" extrusionOk="0">
                  <a:moveTo>
                    <a:pt x="250" y="0"/>
                  </a:moveTo>
                  <a:cubicBezTo>
                    <a:pt x="174" y="0"/>
                    <a:pt x="79" y="67"/>
                    <a:pt x="43" y="155"/>
                  </a:cubicBezTo>
                  <a:cubicBezTo>
                    <a:pt x="0" y="258"/>
                    <a:pt x="16" y="378"/>
                    <a:pt x="37" y="489"/>
                  </a:cubicBezTo>
                  <a:cubicBezTo>
                    <a:pt x="105" y="846"/>
                    <a:pt x="213" y="1195"/>
                    <a:pt x="322" y="1544"/>
                  </a:cubicBezTo>
                  <a:cubicBezTo>
                    <a:pt x="361" y="1669"/>
                    <a:pt x="430" y="1819"/>
                    <a:pt x="562" y="1823"/>
                  </a:cubicBezTo>
                  <a:cubicBezTo>
                    <a:pt x="563" y="1823"/>
                    <a:pt x="564" y="1823"/>
                    <a:pt x="565" y="1823"/>
                  </a:cubicBezTo>
                  <a:cubicBezTo>
                    <a:pt x="640" y="1823"/>
                    <a:pt x="709" y="1766"/>
                    <a:pt x="745" y="1698"/>
                  </a:cubicBezTo>
                  <a:cubicBezTo>
                    <a:pt x="780" y="1628"/>
                    <a:pt x="795" y="1549"/>
                    <a:pt x="787" y="1471"/>
                  </a:cubicBezTo>
                  <a:cubicBezTo>
                    <a:pt x="730" y="960"/>
                    <a:pt x="706" y="642"/>
                    <a:pt x="448" y="166"/>
                  </a:cubicBezTo>
                  <a:cubicBezTo>
                    <a:pt x="448" y="166"/>
                    <a:pt x="380" y="44"/>
                    <a:pt x="291" y="8"/>
                  </a:cubicBezTo>
                  <a:cubicBezTo>
                    <a:pt x="278" y="3"/>
                    <a:pt x="264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1"/>
            <p:cNvSpPr/>
            <p:nvPr/>
          </p:nvSpPr>
          <p:spPr>
            <a:xfrm flipH="1">
              <a:off x="7685501" y="1096360"/>
              <a:ext cx="41684" cy="121579"/>
            </a:xfrm>
            <a:custGeom>
              <a:avLst/>
              <a:gdLst/>
              <a:ahLst/>
              <a:cxnLst/>
              <a:rect l="l" t="t" r="r" b="b"/>
              <a:pathLst>
                <a:path w="636" h="1855" extrusionOk="0">
                  <a:moveTo>
                    <a:pt x="272" y="1"/>
                  </a:moveTo>
                  <a:cubicBezTo>
                    <a:pt x="200" y="1"/>
                    <a:pt x="110" y="48"/>
                    <a:pt x="65" y="120"/>
                  </a:cubicBezTo>
                  <a:cubicBezTo>
                    <a:pt x="5" y="216"/>
                    <a:pt x="1" y="335"/>
                    <a:pt x="3" y="448"/>
                  </a:cubicBezTo>
                  <a:cubicBezTo>
                    <a:pt x="9" y="812"/>
                    <a:pt x="56" y="1175"/>
                    <a:pt x="103" y="1536"/>
                  </a:cubicBezTo>
                  <a:cubicBezTo>
                    <a:pt x="120" y="1667"/>
                    <a:pt x="164" y="1826"/>
                    <a:pt x="293" y="1852"/>
                  </a:cubicBezTo>
                  <a:cubicBezTo>
                    <a:pt x="303" y="1854"/>
                    <a:pt x="314" y="1855"/>
                    <a:pt x="324" y="1855"/>
                  </a:cubicBezTo>
                  <a:cubicBezTo>
                    <a:pt x="390" y="1855"/>
                    <a:pt x="453" y="1814"/>
                    <a:pt x="493" y="1759"/>
                  </a:cubicBezTo>
                  <a:cubicBezTo>
                    <a:pt x="540" y="1696"/>
                    <a:pt x="568" y="1621"/>
                    <a:pt x="574" y="1544"/>
                  </a:cubicBezTo>
                  <a:cubicBezTo>
                    <a:pt x="605" y="1029"/>
                    <a:pt x="636" y="713"/>
                    <a:pt x="462" y="200"/>
                  </a:cubicBezTo>
                  <a:cubicBezTo>
                    <a:pt x="462" y="200"/>
                    <a:pt x="416" y="68"/>
                    <a:pt x="335" y="17"/>
                  </a:cubicBezTo>
                  <a:cubicBezTo>
                    <a:pt x="317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1"/>
            <p:cNvSpPr/>
            <p:nvPr/>
          </p:nvSpPr>
          <p:spPr>
            <a:xfrm flipH="1">
              <a:off x="7477016" y="981009"/>
              <a:ext cx="36244" cy="30083"/>
            </a:xfrm>
            <a:custGeom>
              <a:avLst/>
              <a:gdLst/>
              <a:ahLst/>
              <a:cxnLst/>
              <a:rect l="l" t="t" r="r" b="b"/>
              <a:pathLst>
                <a:path w="553" h="459" extrusionOk="0">
                  <a:moveTo>
                    <a:pt x="263" y="1"/>
                  </a:moveTo>
                  <a:cubicBezTo>
                    <a:pt x="162" y="1"/>
                    <a:pt x="70" y="67"/>
                    <a:pt x="42" y="170"/>
                  </a:cubicBezTo>
                  <a:cubicBezTo>
                    <a:pt x="0" y="324"/>
                    <a:pt x="122" y="458"/>
                    <a:pt x="263" y="458"/>
                  </a:cubicBezTo>
                  <a:cubicBezTo>
                    <a:pt x="300" y="458"/>
                    <a:pt x="339" y="449"/>
                    <a:pt x="376" y="427"/>
                  </a:cubicBezTo>
                  <a:cubicBezTo>
                    <a:pt x="552" y="326"/>
                    <a:pt x="519" y="63"/>
                    <a:pt x="322" y="8"/>
                  </a:cubicBezTo>
                  <a:cubicBezTo>
                    <a:pt x="302" y="3"/>
                    <a:pt x="282" y="1"/>
                    <a:pt x="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1"/>
            <p:cNvSpPr/>
            <p:nvPr/>
          </p:nvSpPr>
          <p:spPr>
            <a:xfrm flipH="1">
              <a:off x="7656401" y="1235044"/>
              <a:ext cx="36244" cy="30083"/>
            </a:xfrm>
            <a:custGeom>
              <a:avLst/>
              <a:gdLst/>
              <a:ahLst/>
              <a:cxnLst/>
              <a:rect l="l" t="t" r="r" b="b"/>
              <a:pathLst>
                <a:path w="553" h="459" extrusionOk="0">
                  <a:moveTo>
                    <a:pt x="263" y="0"/>
                  </a:moveTo>
                  <a:cubicBezTo>
                    <a:pt x="162" y="0"/>
                    <a:pt x="70" y="68"/>
                    <a:pt x="42" y="170"/>
                  </a:cubicBezTo>
                  <a:cubicBezTo>
                    <a:pt x="0" y="324"/>
                    <a:pt x="123" y="458"/>
                    <a:pt x="263" y="458"/>
                  </a:cubicBezTo>
                  <a:cubicBezTo>
                    <a:pt x="300" y="458"/>
                    <a:pt x="339" y="449"/>
                    <a:pt x="376" y="427"/>
                  </a:cubicBezTo>
                  <a:cubicBezTo>
                    <a:pt x="552" y="325"/>
                    <a:pt x="519" y="61"/>
                    <a:pt x="323" y="8"/>
                  </a:cubicBezTo>
                  <a:cubicBezTo>
                    <a:pt x="303" y="3"/>
                    <a:pt x="283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1"/>
            <p:cNvSpPr/>
            <p:nvPr/>
          </p:nvSpPr>
          <p:spPr>
            <a:xfrm flipH="1">
              <a:off x="7262107" y="1823466"/>
              <a:ext cx="153694" cy="1492309"/>
            </a:xfrm>
            <a:custGeom>
              <a:avLst/>
              <a:gdLst/>
              <a:ahLst/>
              <a:cxnLst/>
              <a:rect l="l" t="t" r="r" b="b"/>
              <a:pathLst>
                <a:path w="2345" h="22769" extrusionOk="0">
                  <a:moveTo>
                    <a:pt x="635" y="0"/>
                  </a:moveTo>
                  <a:cubicBezTo>
                    <a:pt x="579" y="0"/>
                    <a:pt x="528" y="34"/>
                    <a:pt x="508" y="89"/>
                  </a:cubicBezTo>
                  <a:cubicBezTo>
                    <a:pt x="330" y="584"/>
                    <a:pt x="215" y="1028"/>
                    <a:pt x="155" y="1448"/>
                  </a:cubicBezTo>
                  <a:cubicBezTo>
                    <a:pt x="144" y="1524"/>
                    <a:pt x="196" y="1593"/>
                    <a:pt x="272" y="1604"/>
                  </a:cubicBezTo>
                  <a:cubicBezTo>
                    <a:pt x="278" y="1605"/>
                    <a:pt x="284" y="1605"/>
                    <a:pt x="292" y="1605"/>
                  </a:cubicBezTo>
                  <a:cubicBezTo>
                    <a:pt x="360" y="1605"/>
                    <a:pt x="418" y="1554"/>
                    <a:pt x="427" y="1487"/>
                  </a:cubicBezTo>
                  <a:cubicBezTo>
                    <a:pt x="485" y="1086"/>
                    <a:pt x="598" y="659"/>
                    <a:pt x="766" y="181"/>
                  </a:cubicBezTo>
                  <a:cubicBezTo>
                    <a:pt x="791" y="111"/>
                    <a:pt x="753" y="33"/>
                    <a:pt x="683" y="8"/>
                  </a:cubicBezTo>
                  <a:cubicBezTo>
                    <a:pt x="667" y="3"/>
                    <a:pt x="651" y="0"/>
                    <a:pt x="635" y="0"/>
                  </a:cubicBezTo>
                  <a:close/>
                  <a:moveTo>
                    <a:pt x="311" y="2704"/>
                  </a:moveTo>
                  <a:cubicBezTo>
                    <a:pt x="303" y="2704"/>
                    <a:pt x="294" y="2704"/>
                    <a:pt x="286" y="2706"/>
                  </a:cubicBezTo>
                  <a:cubicBezTo>
                    <a:pt x="212" y="2719"/>
                    <a:pt x="162" y="2791"/>
                    <a:pt x="175" y="2865"/>
                  </a:cubicBezTo>
                  <a:cubicBezTo>
                    <a:pt x="250" y="3274"/>
                    <a:pt x="387" y="3686"/>
                    <a:pt x="619" y="4201"/>
                  </a:cubicBezTo>
                  <a:cubicBezTo>
                    <a:pt x="641" y="4250"/>
                    <a:pt x="690" y="4283"/>
                    <a:pt x="744" y="4283"/>
                  </a:cubicBezTo>
                  <a:cubicBezTo>
                    <a:pt x="764" y="4283"/>
                    <a:pt x="783" y="4279"/>
                    <a:pt x="801" y="4270"/>
                  </a:cubicBezTo>
                  <a:cubicBezTo>
                    <a:pt x="870" y="4239"/>
                    <a:pt x="901" y="4157"/>
                    <a:pt x="870" y="4088"/>
                  </a:cubicBezTo>
                  <a:cubicBezTo>
                    <a:pt x="648" y="3595"/>
                    <a:pt x="517" y="3201"/>
                    <a:pt x="446" y="2814"/>
                  </a:cubicBezTo>
                  <a:cubicBezTo>
                    <a:pt x="433" y="2749"/>
                    <a:pt x="375" y="2704"/>
                    <a:pt x="311" y="2704"/>
                  </a:cubicBezTo>
                  <a:close/>
                  <a:moveTo>
                    <a:pt x="1329" y="5255"/>
                  </a:moveTo>
                  <a:cubicBezTo>
                    <a:pt x="1310" y="5255"/>
                    <a:pt x="1291" y="5258"/>
                    <a:pt x="1273" y="5266"/>
                  </a:cubicBezTo>
                  <a:cubicBezTo>
                    <a:pt x="1204" y="5298"/>
                    <a:pt x="1172" y="5380"/>
                    <a:pt x="1203" y="5449"/>
                  </a:cubicBezTo>
                  <a:cubicBezTo>
                    <a:pt x="1410" y="5913"/>
                    <a:pt x="1573" y="6329"/>
                    <a:pt x="1700" y="6720"/>
                  </a:cubicBezTo>
                  <a:cubicBezTo>
                    <a:pt x="1718" y="6775"/>
                    <a:pt x="1771" y="6815"/>
                    <a:pt x="1830" y="6815"/>
                  </a:cubicBezTo>
                  <a:cubicBezTo>
                    <a:pt x="1924" y="6813"/>
                    <a:pt x="1991" y="6722"/>
                    <a:pt x="1962" y="6633"/>
                  </a:cubicBezTo>
                  <a:cubicBezTo>
                    <a:pt x="1832" y="6235"/>
                    <a:pt x="1666" y="5810"/>
                    <a:pt x="1456" y="5337"/>
                  </a:cubicBezTo>
                  <a:cubicBezTo>
                    <a:pt x="1433" y="5285"/>
                    <a:pt x="1382" y="5255"/>
                    <a:pt x="1329" y="5255"/>
                  </a:cubicBezTo>
                  <a:close/>
                  <a:moveTo>
                    <a:pt x="2148" y="7882"/>
                  </a:moveTo>
                  <a:cubicBezTo>
                    <a:pt x="2142" y="7882"/>
                    <a:pt x="2136" y="7883"/>
                    <a:pt x="2130" y="7883"/>
                  </a:cubicBezTo>
                  <a:cubicBezTo>
                    <a:pt x="2056" y="7895"/>
                    <a:pt x="2004" y="7961"/>
                    <a:pt x="2012" y="8036"/>
                  </a:cubicBezTo>
                  <a:cubicBezTo>
                    <a:pt x="2050" y="8300"/>
                    <a:pt x="2068" y="8568"/>
                    <a:pt x="2070" y="8834"/>
                  </a:cubicBezTo>
                  <a:lnTo>
                    <a:pt x="2070" y="8905"/>
                  </a:lnTo>
                  <a:cubicBezTo>
                    <a:pt x="2067" y="9060"/>
                    <a:pt x="2058" y="9219"/>
                    <a:pt x="2042" y="9378"/>
                  </a:cubicBezTo>
                  <a:cubicBezTo>
                    <a:pt x="2035" y="9454"/>
                    <a:pt x="2090" y="9521"/>
                    <a:pt x="2166" y="9529"/>
                  </a:cubicBezTo>
                  <a:lnTo>
                    <a:pt x="2179" y="9529"/>
                  </a:lnTo>
                  <a:cubicBezTo>
                    <a:pt x="2250" y="9528"/>
                    <a:pt x="2309" y="9475"/>
                    <a:pt x="2317" y="9405"/>
                  </a:cubicBezTo>
                  <a:cubicBezTo>
                    <a:pt x="2333" y="9238"/>
                    <a:pt x="2343" y="9071"/>
                    <a:pt x="2344" y="8909"/>
                  </a:cubicBezTo>
                  <a:lnTo>
                    <a:pt x="2344" y="8834"/>
                  </a:lnTo>
                  <a:cubicBezTo>
                    <a:pt x="2344" y="8554"/>
                    <a:pt x="2325" y="8274"/>
                    <a:pt x="2285" y="7998"/>
                  </a:cubicBezTo>
                  <a:cubicBezTo>
                    <a:pt x="2274" y="7930"/>
                    <a:pt x="2215" y="7882"/>
                    <a:pt x="2148" y="7882"/>
                  </a:cubicBezTo>
                  <a:close/>
                  <a:moveTo>
                    <a:pt x="1911" y="10605"/>
                  </a:moveTo>
                  <a:cubicBezTo>
                    <a:pt x="1852" y="10605"/>
                    <a:pt x="1796" y="10644"/>
                    <a:pt x="1777" y="10703"/>
                  </a:cubicBezTo>
                  <a:cubicBezTo>
                    <a:pt x="1669" y="11081"/>
                    <a:pt x="1532" y="11479"/>
                    <a:pt x="1332" y="11994"/>
                  </a:cubicBezTo>
                  <a:cubicBezTo>
                    <a:pt x="1297" y="12084"/>
                    <a:pt x="1363" y="12181"/>
                    <a:pt x="1461" y="12181"/>
                  </a:cubicBezTo>
                  <a:cubicBezTo>
                    <a:pt x="1517" y="12181"/>
                    <a:pt x="1569" y="12146"/>
                    <a:pt x="1589" y="12093"/>
                  </a:cubicBezTo>
                  <a:cubicBezTo>
                    <a:pt x="1792" y="11572"/>
                    <a:pt x="1931" y="11166"/>
                    <a:pt x="2042" y="10778"/>
                  </a:cubicBezTo>
                  <a:cubicBezTo>
                    <a:pt x="2062" y="10707"/>
                    <a:pt x="2019" y="10631"/>
                    <a:pt x="1947" y="10610"/>
                  </a:cubicBezTo>
                  <a:cubicBezTo>
                    <a:pt x="1935" y="10607"/>
                    <a:pt x="1923" y="10605"/>
                    <a:pt x="1911" y="10605"/>
                  </a:cubicBezTo>
                  <a:close/>
                  <a:moveTo>
                    <a:pt x="952" y="13182"/>
                  </a:moveTo>
                  <a:cubicBezTo>
                    <a:pt x="895" y="13182"/>
                    <a:pt x="842" y="13217"/>
                    <a:pt x="822" y="13274"/>
                  </a:cubicBezTo>
                  <a:cubicBezTo>
                    <a:pt x="681" y="13631"/>
                    <a:pt x="500" y="14102"/>
                    <a:pt x="354" y="14582"/>
                  </a:cubicBezTo>
                  <a:cubicBezTo>
                    <a:pt x="331" y="14655"/>
                    <a:pt x="372" y="14732"/>
                    <a:pt x="445" y="14755"/>
                  </a:cubicBezTo>
                  <a:cubicBezTo>
                    <a:pt x="458" y="14759"/>
                    <a:pt x="472" y="14761"/>
                    <a:pt x="485" y="14761"/>
                  </a:cubicBezTo>
                  <a:cubicBezTo>
                    <a:pt x="546" y="14761"/>
                    <a:pt x="599" y="14720"/>
                    <a:pt x="617" y="14664"/>
                  </a:cubicBezTo>
                  <a:cubicBezTo>
                    <a:pt x="762" y="14192"/>
                    <a:pt x="939" y="13727"/>
                    <a:pt x="1078" y="13375"/>
                  </a:cubicBezTo>
                  <a:cubicBezTo>
                    <a:pt x="1109" y="13304"/>
                    <a:pt x="1075" y="13220"/>
                    <a:pt x="1002" y="13192"/>
                  </a:cubicBezTo>
                  <a:cubicBezTo>
                    <a:pt x="985" y="13185"/>
                    <a:pt x="968" y="13182"/>
                    <a:pt x="952" y="13182"/>
                  </a:cubicBezTo>
                  <a:close/>
                  <a:moveTo>
                    <a:pt x="186" y="15824"/>
                  </a:moveTo>
                  <a:cubicBezTo>
                    <a:pt x="116" y="15824"/>
                    <a:pt x="56" y="15878"/>
                    <a:pt x="49" y="15950"/>
                  </a:cubicBezTo>
                  <a:cubicBezTo>
                    <a:pt x="18" y="16194"/>
                    <a:pt x="2" y="16440"/>
                    <a:pt x="1" y="16687"/>
                  </a:cubicBezTo>
                  <a:cubicBezTo>
                    <a:pt x="1" y="16731"/>
                    <a:pt x="2" y="16778"/>
                    <a:pt x="3" y="16824"/>
                  </a:cubicBezTo>
                  <a:cubicBezTo>
                    <a:pt x="8" y="17002"/>
                    <a:pt x="23" y="17181"/>
                    <a:pt x="47" y="17359"/>
                  </a:cubicBezTo>
                  <a:cubicBezTo>
                    <a:pt x="55" y="17428"/>
                    <a:pt x="113" y="17478"/>
                    <a:pt x="182" y="17479"/>
                  </a:cubicBezTo>
                  <a:cubicBezTo>
                    <a:pt x="188" y="17478"/>
                    <a:pt x="194" y="17478"/>
                    <a:pt x="199" y="17477"/>
                  </a:cubicBezTo>
                  <a:cubicBezTo>
                    <a:pt x="275" y="17467"/>
                    <a:pt x="328" y="17398"/>
                    <a:pt x="319" y="17323"/>
                  </a:cubicBezTo>
                  <a:cubicBezTo>
                    <a:pt x="297" y="17155"/>
                    <a:pt x="283" y="16986"/>
                    <a:pt x="278" y="16817"/>
                  </a:cubicBezTo>
                  <a:cubicBezTo>
                    <a:pt x="277" y="16773"/>
                    <a:pt x="276" y="16730"/>
                    <a:pt x="276" y="16687"/>
                  </a:cubicBezTo>
                  <a:cubicBezTo>
                    <a:pt x="277" y="16451"/>
                    <a:pt x="292" y="16217"/>
                    <a:pt x="323" y="15984"/>
                  </a:cubicBezTo>
                  <a:cubicBezTo>
                    <a:pt x="335" y="15906"/>
                    <a:pt x="281" y="15835"/>
                    <a:pt x="203" y="15825"/>
                  </a:cubicBezTo>
                  <a:cubicBezTo>
                    <a:pt x="197" y="15824"/>
                    <a:pt x="192" y="15824"/>
                    <a:pt x="186" y="15824"/>
                  </a:cubicBezTo>
                  <a:close/>
                  <a:moveTo>
                    <a:pt x="466" y="18548"/>
                  </a:moveTo>
                  <a:cubicBezTo>
                    <a:pt x="454" y="18548"/>
                    <a:pt x="442" y="18550"/>
                    <a:pt x="430" y="18553"/>
                  </a:cubicBezTo>
                  <a:cubicBezTo>
                    <a:pt x="356" y="18574"/>
                    <a:pt x="312" y="18652"/>
                    <a:pt x="334" y="18726"/>
                  </a:cubicBezTo>
                  <a:cubicBezTo>
                    <a:pt x="437" y="19105"/>
                    <a:pt x="566" y="19526"/>
                    <a:pt x="738" y="20052"/>
                  </a:cubicBezTo>
                  <a:cubicBezTo>
                    <a:pt x="757" y="20109"/>
                    <a:pt x="810" y="20147"/>
                    <a:pt x="869" y="20147"/>
                  </a:cubicBezTo>
                  <a:cubicBezTo>
                    <a:pt x="884" y="20147"/>
                    <a:pt x="898" y="20145"/>
                    <a:pt x="913" y="20140"/>
                  </a:cubicBezTo>
                  <a:cubicBezTo>
                    <a:pt x="985" y="20116"/>
                    <a:pt x="1024" y="20039"/>
                    <a:pt x="1001" y="19966"/>
                  </a:cubicBezTo>
                  <a:cubicBezTo>
                    <a:pt x="829" y="19444"/>
                    <a:pt x="702" y="19028"/>
                    <a:pt x="600" y="18653"/>
                  </a:cubicBezTo>
                  <a:cubicBezTo>
                    <a:pt x="585" y="18590"/>
                    <a:pt x="528" y="18548"/>
                    <a:pt x="466" y="18548"/>
                  </a:cubicBezTo>
                  <a:close/>
                  <a:moveTo>
                    <a:pt x="1312" y="21182"/>
                  </a:moveTo>
                  <a:cubicBezTo>
                    <a:pt x="1297" y="21182"/>
                    <a:pt x="1282" y="21185"/>
                    <a:pt x="1267" y="21190"/>
                  </a:cubicBezTo>
                  <a:cubicBezTo>
                    <a:pt x="1196" y="21213"/>
                    <a:pt x="1157" y="21290"/>
                    <a:pt x="1178" y="21360"/>
                  </a:cubicBezTo>
                  <a:cubicBezTo>
                    <a:pt x="1322" y="21786"/>
                    <a:pt x="1473" y="22238"/>
                    <a:pt x="1600" y="22669"/>
                  </a:cubicBezTo>
                  <a:cubicBezTo>
                    <a:pt x="1617" y="22727"/>
                    <a:pt x="1671" y="22768"/>
                    <a:pt x="1732" y="22768"/>
                  </a:cubicBezTo>
                  <a:cubicBezTo>
                    <a:pt x="1824" y="22768"/>
                    <a:pt x="1891" y="22679"/>
                    <a:pt x="1865" y="22591"/>
                  </a:cubicBezTo>
                  <a:cubicBezTo>
                    <a:pt x="1735" y="22155"/>
                    <a:pt x="1584" y="21699"/>
                    <a:pt x="1440" y="21273"/>
                  </a:cubicBezTo>
                  <a:cubicBezTo>
                    <a:pt x="1419" y="21217"/>
                    <a:pt x="1367" y="21182"/>
                    <a:pt x="1312" y="211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1"/>
            <p:cNvSpPr/>
            <p:nvPr/>
          </p:nvSpPr>
          <p:spPr>
            <a:xfrm flipH="1">
              <a:off x="7242445" y="3241762"/>
              <a:ext cx="135605" cy="117122"/>
            </a:xfrm>
            <a:custGeom>
              <a:avLst/>
              <a:gdLst/>
              <a:ahLst/>
              <a:cxnLst/>
              <a:rect l="l" t="t" r="r" b="b"/>
              <a:pathLst>
                <a:path w="2069" h="1787" extrusionOk="0">
                  <a:moveTo>
                    <a:pt x="1268" y="1659"/>
                  </a:moveTo>
                  <a:cubicBezTo>
                    <a:pt x="1279" y="1686"/>
                    <a:pt x="1285" y="1699"/>
                    <a:pt x="1285" y="1699"/>
                  </a:cubicBezTo>
                  <a:cubicBezTo>
                    <a:pt x="1284" y="1699"/>
                    <a:pt x="1279" y="1686"/>
                    <a:pt x="1268" y="1659"/>
                  </a:cubicBezTo>
                  <a:lnTo>
                    <a:pt x="1268" y="1659"/>
                  </a:lnTo>
                  <a:close/>
                  <a:moveTo>
                    <a:pt x="1859" y="0"/>
                  </a:moveTo>
                  <a:cubicBezTo>
                    <a:pt x="1791" y="0"/>
                    <a:pt x="1723" y="37"/>
                    <a:pt x="1698" y="121"/>
                  </a:cubicBezTo>
                  <a:cubicBezTo>
                    <a:pt x="1621" y="382"/>
                    <a:pt x="1542" y="645"/>
                    <a:pt x="1464" y="906"/>
                  </a:cubicBezTo>
                  <a:lnTo>
                    <a:pt x="1352" y="1283"/>
                  </a:lnTo>
                  <a:cubicBezTo>
                    <a:pt x="1348" y="1295"/>
                    <a:pt x="1345" y="1308"/>
                    <a:pt x="1341" y="1320"/>
                  </a:cubicBezTo>
                  <a:lnTo>
                    <a:pt x="1341" y="1320"/>
                  </a:lnTo>
                  <a:cubicBezTo>
                    <a:pt x="1268" y="1260"/>
                    <a:pt x="1194" y="1200"/>
                    <a:pt x="1122" y="1140"/>
                  </a:cubicBezTo>
                  <a:cubicBezTo>
                    <a:pt x="904" y="962"/>
                    <a:pt x="686" y="782"/>
                    <a:pt x="468" y="602"/>
                  </a:cubicBezTo>
                  <a:lnTo>
                    <a:pt x="316" y="476"/>
                  </a:lnTo>
                  <a:cubicBezTo>
                    <a:pt x="279" y="445"/>
                    <a:pt x="234" y="427"/>
                    <a:pt x="189" y="427"/>
                  </a:cubicBezTo>
                  <a:cubicBezTo>
                    <a:pt x="147" y="427"/>
                    <a:pt x="106" y="442"/>
                    <a:pt x="72" y="476"/>
                  </a:cubicBezTo>
                  <a:cubicBezTo>
                    <a:pt x="11" y="538"/>
                    <a:pt x="1" y="660"/>
                    <a:pt x="72" y="719"/>
                  </a:cubicBezTo>
                  <a:lnTo>
                    <a:pt x="72" y="720"/>
                  </a:lnTo>
                  <a:cubicBezTo>
                    <a:pt x="438" y="1023"/>
                    <a:pt x="804" y="1328"/>
                    <a:pt x="1174" y="1627"/>
                  </a:cubicBezTo>
                  <a:cubicBezTo>
                    <a:pt x="1249" y="1688"/>
                    <a:pt x="1332" y="1783"/>
                    <a:pt x="1434" y="1786"/>
                  </a:cubicBezTo>
                  <a:cubicBezTo>
                    <a:pt x="1437" y="1786"/>
                    <a:pt x="1439" y="1786"/>
                    <a:pt x="1441" y="1786"/>
                  </a:cubicBezTo>
                  <a:cubicBezTo>
                    <a:pt x="1525" y="1786"/>
                    <a:pt x="1582" y="1724"/>
                    <a:pt x="1598" y="1651"/>
                  </a:cubicBezTo>
                  <a:lnTo>
                    <a:pt x="1598" y="1651"/>
                  </a:lnTo>
                  <a:cubicBezTo>
                    <a:pt x="1599" y="1654"/>
                    <a:pt x="1599" y="1657"/>
                    <a:pt x="1600" y="1659"/>
                  </a:cubicBezTo>
                  <a:lnTo>
                    <a:pt x="2030" y="213"/>
                  </a:lnTo>
                  <a:cubicBezTo>
                    <a:pt x="2068" y="85"/>
                    <a:pt x="1963" y="0"/>
                    <a:pt x="1859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1"/>
            <p:cNvSpPr/>
            <p:nvPr/>
          </p:nvSpPr>
          <p:spPr>
            <a:xfrm flipH="1">
              <a:off x="7132668" y="2307155"/>
              <a:ext cx="283919" cy="283919"/>
            </a:xfrm>
            <a:custGeom>
              <a:avLst/>
              <a:gdLst/>
              <a:ahLst/>
              <a:cxnLst/>
              <a:rect l="l" t="t" r="r" b="b"/>
              <a:pathLst>
                <a:path w="4332" h="4332" extrusionOk="0">
                  <a:moveTo>
                    <a:pt x="2167" y="1"/>
                  </a:moveTo>
                  <a:cubicBezTo>
                    <a:pt x="970" y="1"/>
                    <a:pt x="1" y="969"/>
                    <a:pt x="1" y="2165"/>
                  </a:cubicBezTo>
                  <a:cubicBezTo>
                    <a:pt x="1" y="3361"/>
                    <a:pt x="970" y="4331"/>
                    <a:pt x="2167" y="4331"/>
                  </a:cubicBezTo>
                  <a:cubicBezTo>
                    <a:pt x="3362" y="4331"/>
                    <a:pt x="4331" y="3361"/>
                    <a:pt x="4331" y="2165"/>
                  </a:cubicBezTo>
                  <a:cubicBezTo>
                    <a:pt x="4331" y="969"/>
                    <a:pt x="3362" y="1"/>
                    <a:pt x="2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1"/>
            <p:cNvSpPr/>
            <p:nvPr/>
          </p:nvSpPr>
          <p:spPr>
            <a:xfrm flipH="1">
              <a:off x="7132532" y="2305189"/>
              <a:ext cx="286415" cy="287661"/>
            </a:xfrm>
            <a:custGeom>
              <a:avLst/>
              <a:gdLst/>
              <a:ahLst/>
              <a:cxnLst/>
              <a:rect l="l" t="t" r="r" b="b"/>
              <a:pathLst>
                <a:path w="4370" h="4389" extrusionOk="0">
                  <a:moveTo>
                    <a:pt x="2200" y="63"/>
                  </a:moveTo>
                  <a:cubicBezTo>
                    <a:pt x="2336" y="63"/>
                    <a:pt x="2469" y="76"/>
                    <a:pt x="2596" y="97"/>
                  </a:cubicBezTo>
                  <a:cubicBezTo>
                    <a:pt x="2948" y="159"/>
                    <a:pt x="3254" y="313"/>
                    <a:pt x="3497" y="494"/>
                  </a:cubicBezTo>
                  <a:cubicBezTo>
                    <a:pt x="3716" y="659"/>
                    <a:pt x="3901" y="865"/>
                    <a:pt x="4044" y="1099"/>
                  </a:cubicBezTo>
                  <a:cubicBezTo>
                    <a:pt x="4168" y="1308"/>
                    <a:pt x="4247" y="1504"/>
                    <a:pt x="4286" y="1670"/>
                  </a:cubicBezTo>
                  <a:cubicBezTo>
                    <a:pt x="4367" y="1990"/>
                    <a:pt x="4356" y="2182"/>
                    <a:pt x="4366" y="2195"/>
                  </a:cubicBezTo>
                  <a:lnTo>
                    <a:pt x="4366" y="2195"/>
                  </a:lnTo>
                  <a:cubicBezTo>
                    <a:pt x="4356" y="2207"/>
                    <a:pt x="4367" y="2399"/>
                    <a:pt x="4286" y="2719"/>
                  </a:cubicBezTo>
                  <a:cubicBezTo>
                    <a:pt x="4247" y="2886"/>
                    <a:pt x="4168" y="3082"/>
                    <a:pt x="4044" y="3289"/>
                  </a:cubicBezTo>
                  <a:cubicBezTo>
                    <a:pt x="3901" y="3524"/>
                    <a:pt x="3716" y="3730"/>
                    <a:pt x="3497" y="3895"/>
                  </a:cubicBezTo>
                  <a:cubicBezTo>
                    <a:pt x="3254" y="4075"/>
                    <a:pt x="2948" y="4229"/>
                    <a:pt x="2596" y="4291"/>
                  </a:cubicBezTo>
                  <a:cubicBezTo>
                    <a:pt x="2468" y="4313"/>
                    <a:pt x="2334" y="4325"/>
                    <a:pt x="2197" y="4325"/>
                  </a:cubicBezTo>
                  <a:cubicBezTo>
                    <a:pt x="1960" y="4325"/>
                    <a:pt x="1714" y="4288"/>
                    <a:pt x="1475" y="4196"/>
                  </a:cubicBezTo>
                  <a:cubicBezTo>
                    <a:pt x="1282" y="4128"/>
                    <a:pt x="1101" y="4030"/>
                    <a:pt x="937" y="3906"/>
                  </a:cubicBezTo>
                  <a:cubicBezTo>
                    <a:pt x="850" y="3846"/>
                    <a:pt x="774" y="3772"/>
                    <a:pt x="695" y="3700"/>
                  </a:cubicBezTo>
                  <a:cubicBezTo>
                    <a:pt x="623" y="3622"/>
                    <a:pt x="548" y="3544"/>
                    <a:pt x="487" y="3454"/>
                  </a:cubicBezTo>
                  <a:cubicBezTo>
                    <a:pt x="224" y="3105"/>
                    <a:pt x="76" y="2656"/>
                    <a:pt x="72" y="2194"/>
                  </a:cubicBezTo>
                  <a:cubicBezTo>
                    <a:pt x="76" y="1733"/>
                    <a:pt x="224" y="1284"/>
                    <a:pt x="487" y="935"/>
                  </a:cubicBezTo>
                  <a:cubicBezTo>
                    <a:pt x="548" y="847"/>
                    <a:pt x="623" y="769"/>
                    <a:pt x="695" y="689"/>
                  </a:cubicBezTo>
                  <a:cubicBezTo>
                    <a:pt x="774" y="617"/>
                    <a:pt x="850" y="543"/>
                    <a:pt x="937" y="483"/>
                  </a:cubicBezTo>
                  <a:cubicBezTo>
                    <a:pt x="1101" y="360"/>
                    <a:pt x="1282" y="261"/>
                    <a:pt x="1475" y="192"/>
                  </a:cubicBezTo>
                  <a:cubicBezTo>
                    <a:pt x="1715" y="101"/>
                    <a:pt x="1962" y="63"/>
                    <a:pt x="2200" y="63"/>
                  </a:cubicBezTo>
                  <a:close/>
                  <a:moveTo>
                    <a:pt x="2187" y="0"/>
                  </a:moveTo>
                  <a:cubicBezTo>
                    <a:pt x="1946" y="0"/>
                    <a:pt x="1696" y="38"/>
                    <a:pt x="1453" y="129"/>
                  </a:cubicBezTo>
                  <a:cubicBezTo>
                    <a:pt x="1253" y="199"/>
                    <a:pt x="1065" y="299"/>
                    <a:pt x="896" y="427"/>
                  </a:cubicBezTo>
                  <a:cubicBezTo>
                    <a:pt x="806" y="488"/>
                    <a:pt x="728" y="564"/>
                    <a:pt x="646" y="638"/>
                  </a:cubicBezTo>
                  <a:cubicBezTo>
                    <a:pt x="572" y="721"/>
                    <a:pt x="494" y="801"/>
                    <a:pt x="430" y="893"/>
                  </a:cubicBezTo>
                  <a:cubicBezTo>
                    <a:pt x="159" y="1252"/>
                    <a:pt x="6" y="1716"/>
                    <a:pt x="1" y="2194"/>
                  </a:cubicBezTo>
                  <a:cubicBezTo>
                    <a:pt x="6" y="2671"/>
                    <a:pt x="159" y="3135"/>
                    <a:pt x="430" y="3495"/>
                  </a:cubicBezTo>
                  <a:cubicBezTo>
                    <a:pt x="494" y="3587"/>
                    <a:pt x="572" y="3667"/>
                    <a:pt x="646" y="3749"/>
                  </a:cubicBezTo>
                  <a:cubicBezTo>
                    <a:pt x="728" y="3823"/>
                    <a:pt x="806" y="3899"/>
                    <a:pt x="896" y="3961"/>
                  </a:cubicBezTo>
                  <a:cubicBezTo>
                    <a:pt x="1065" y="4088"/>
                    <a:pt x="1253" y="4189"/>
                    <a:pt x="1453" y="4259"/>
                  </a:cubicBezTo>
                  <a:cubicBezTo>
                    <a:pt x="1696" y="4350"/>
                    <a:pt x="1945" y="4388"/>
                    <a:pt x="2186" y="4388"/>
                  </a:cubicBezTo>
                  <a:cubicBezTo>
                    <a:pt x="2331" y="4388"/>
                    <a:pt x="2472" y="4375"/>
                    <a:pt x="2607" y="4350"/>
                  </a:cubicBezTo>
                  <a:cubicBezTo>
                    <a:pt x="2969" y="4284"/>
                    <a:pt x="3281" y="4123"/>
                    <a:pt x="3528" y="3935"/>
                  </a:cubicBezTo>
                  <a:cubicBezTo>
                    <a:pt x="3750" y="3765"/>
                    <a:pt x="3937" y="3551"/>
                    <a:pt x="4079" y="3310"/>
                  </a:cubicBezTo>
                  <a:cubicBezTo>
                    <a:pt x="4201" y="3095"/>
                    <a:pt x="4277" y="2895"/>
                    <a:pt x="4313" y="2725"/>
                  </a:cubicBezTo>
                  <a:cubicBezTo>
                    <a:pt x="4332" y="2651"/>
                    <a:pt x="4346" y="2576"/>
                    <a:pt x="4354" y="2500"/>
                  </a:cubicBezTo>
                  <a:cubicBezTo>
                    <a:pt x="4364" y="2444"/>
                    <a:pt x="4367" y="2389"/>
                    <a:pt x="4367" y="2332"/>
                  </a:cubicBezTo>
                  <a:cubicBezTo>
                    <a:pt x="4369" y="2290"/>
                    <a:pt x="4369" y="2257"/>
                    <a:pt x="4369" y="2229"/>
                  </a:cubicBezTo>
                  <a:cubicBezTo>
                    <a:pt x="4370" y="2218"/>
                    <a:pt x="4370" y="2206"/>
                    <a:pt x="4367" y="2195"/>
                  </a:cubicBezTo>
                  <a:lnTo>
                    <a:pt x="4367" y="2195"/>
                  </a:lnTo>
                  <a:cubicBezTo>
                    <a:pt x="4370" y="2182"/>
                    <a:pt x="4370" y="2170"/>
                    <a:pt x="4369" y="2158"/>
                  </a:cubicBezTo>
                  <a:cubicBezTo>
                    <a:pt x="4369" y="2131"/>
                    <a:pt x="4367" y="2098"/>
                    <a:pt x="4367" y="2056"/>
                  </a:cubicBezTo>
                  <a:cubicBezTo>
                    <a:pt x="4367" y="1999"/>
                    <a:pt x="4364" y="1944"/>
                    <a:pt x="4354" y="1888"/>
                  </a:cubicBezTo>
                  <a:cubicBezTo>
                    <a:pt x="4346" y="1812"/>
                    <a:pt x="4332" y="1735"/>
                    <a:pt x="4313" y="1661"/>
                  </a:cubicBezTo>
                  <a:cubicBezTo>
                    <a:pt x="4277" y="1493"/>
                    <a:pt x="4202" y="1292"/>
                    <a:pt x="4079" y="1078"/>
                  </a:cubicBezTo>
                  <a:cubicBezTo>
                    <a:pt x="3937" y="836"/>
                    <a:pt x="3750" y="623"/>
                    <a:pt x="3528" y="452"/>
                  </a:cubicBezTo>
                  <a:cubicBezTo>
                    <a:pt x="3281" y="265"/>
                    <a:pt x="2968" y="104"/>
                    <a:pt x="2607" y="38"/>
                  </a:cubicBezTo>
                  <a:cubicBezTo>
                    <a:pt x="2472" y="14"/>
                    <a:pt x="2331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1"/>
            <p:cNvSpPr/>
            <p:nvPr/>
          </p:nvSpPr>
          <p:spPr>
            <a:xfrm flipH="1">
              <a:off x="7227633" y="2357097"/>
              <a:ext cx="93986" cy="184040"/>
            </a:xfrm>
            <a:custGeom>
              <a:avLst/>
              <a:gdLst/>
              <a:ahLst/>
              <a:cxnLst/>
              <a:rect l="l" t="t" r="r" b="b"/>
              <a:pathLst>
                <a:path w="1434" h="2808" extrusionOk="0">
                  <a:moveTo>
                    <a:pt x="978" y="0"/>
                  </a:moveTo>
                  <a:lnTo>
                    <a:pt x="0" y="1497"/>
                  </a:lnTo>
                  <a:lnTo>
                    <a:pt x="635" y="1497"/>
                  </a:lnTo>
                  <a:lnTo>
                    <a:pt x="205" y="2807"/>
                  </a:lnTo>
                  <a:lnTo>
                    <a:pt x="1434" y="1107"/>
                  </a:lnTo>
                  <a:lnTo>
                    <a:pt x="779" y="1107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1"/>
            <p:cNvSpPr/>
            <p:nvPr/>
          </p:nvSpPr>
          <p:spPr>
            <a:xfrm flipH="1">
              <a:off x="7706277" y="972227"/>
              <a:ext cx="75110" cy="221529"/>
            </a:xfrm>
            <a:custGeom>
              <a:avLst/>
              <a:gdLst/>
              <a:ahLst/>
              <a:cxnLst/>
              <a:rect l="l" t="t" r="r" b="b"/>
              <a:pathLst>
                <a:path w="1146" h="3380" extrusionOk="0">
                  <a:moveTo>
                    <a:pt x="1135" y="0"/>
                  </a:moveTo>
                  <a:cubicBezTo>
                    <a:pt x="1128" y="0"/>
                    <a:pt x="1088" y="33"/>
                    <a:pt x="1021" y="92"/>
                  </a:cubicBezTo>
                  <a:cubicBezTo>
                    <a:pt x="978" y="129"/>
                    <a:pt x="936" y="168"/>
                    <a:pt x="898" y="211"/>
                  </a:cubicBezTo>
                  <a:cubicBezTo>
                    <a:pt x="845" y="264"/>
                    <a:pt x="795" y="321"/>
                    <a:pt x="748" y="380"/>
                  </a:cubicBezTo>
                  <a:cubicBezTo>
                    <a:pt x="622" y="533"/>
                    <a:pt x="511" y="697"/>
                    <a:pt x="416" y="871"/>
                  </a:cubicBezTo>
                  <a:cubicBezTo>
                    <a:pt x="183" y="1299"/>
                    <a:pt x="45" y="1772"/>
                    <a:pt x="14" y="2258"/>
                  </a:cubicBezTo>
                  <a:cubicBezTo>
                    <a:pt x="1" y="2456"/>
                    <a:pt x="7" y="2653"/>
                    <a:pt x="31" y="2851"/>
                  </a:cubicBezTo>
                  <a:cubicBezTo>
                    <a:pt x="39" y="2926"/>
                    <a:pt x="51" y="3001"/>
                    <a:pt x="68" y="3075"/>
                  </a:cubicBezTo>
                  <a:cubicBezTo>
                    <a:pt x="78" y="3131"/>
                    <a:pt x="92" y="3187"/>
                    <a:pt x="109" y="3242"/>
                  </a:cubicBezTo>
                  <a:cubicBezTo>
                    <a:pt x="134" y="3331"/>
                    <a:pt x="151" y="3380"/>
                    <a:pt x="157" y="3380"/>
                  </a:cubicBezTo>
                  <a:cubicBezTo>
                    <a:pt x="157" y="3380"/>
                    <a:pt x="157" y="3380"/>
                    <a:pt x="157" y="3380"/>
                  </a:cubicBezTo>
                  <a:cubicBezTo>
                    <a:pt x="171" y="3377"/>
                    <a:pt x="112" y="3177"/>
                    <a:pt x="82" y="2845"/>
                  </a:cubicBezTo>
                  <a:cubicBezTo>
                    <a:pt x="65" y="2651"/>
                    <a:pt x="65" y="2456"/>
                    <a:pt x="80" y="2263"/>
                  </a:cubicBezTo>
                  <a:cubicBezTo>
                    <a:pt x="118" y="1788"/>
                    <a:pt x="252" y="1325"/>
                    <a:pt x="474" y="903"/>
                  </a:cubicBezTo>
                  <a:cubicBezTo>
                    <a:pt x="565" y="730"/>
                    <a:pt x="669" y="566"/>
                    <a:pt x="787" y="412"/>
                  </a:cubicBezTo>
                  <a:cubicBezTo>
                    <a:pt x="989" y="148"/>
                    <a:pt x="1146" y="12"/>
                    <a:pt x="1136" y="1"/>
                  </a:cubicBezTo>
                  <a:cubicBezTo>
                    <a:pt x="1136" y="0"/>
                    <a:pt x="1136" y="0"/>
                    <a:pt x="1135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1"/>
            <p:cNvSpPr/>
            <p:nvPr/>
          </p:nvSpPr>
          <p:spPr>
            <a:xfrm flipH="1">
              <a:off x="7320175" y="1118448"/>
              <a:ext cx="240733" cy="255939"/>
            </a:xfrm>
            <a:custGeom>
              <a:avLst/>
              <a:gdLst/>
              <a:ahLst/>
              <a:cxnLst/>
              <a:rect l="l" t="t" r="r" b="b"/>
              <a:pathLst>
                <a:path w="3673" h="3905" extrusionOk="0">
                  <a:moveTo>
                    <a:pt x="3582" y="1"/>
                  </a:moveTo>
                  <a:lnTo>
                    <a:pt x="3582" y="1"/>
                  </a:lnTo>
                  <a:cubicBezTo>
                    <a:pt x="3565" y="2"/>
                    <a:pt x="3656" y="342"/>
                    <a:pt x="3604" y="892"/>
                  </a:cubicBezTo>
                  <a:cubicBezTo>
                    <a:pt x="3573" y="1214"/>
                    <a:pt x="3497" y="1528"/>
                    <a:pt x="3377" y="1828"/>
                  </a:cubicBezTo>
                  <a:cubicBezTo>
                    <a:pt x="3087" y="2570"/>
                    <a:pt x="2527" y="3175"/>
                    <a:pt x="1808" y="3520"/>
                  </a:cubicBezTo>
                  <a:cubicBezTo>
                    <a:pt x="1518" y="3663"/>
                    <a:pt x="1210" y="3763"/>
                    <a:pt x="892" y="3819"/>
                  </a:cubicBezTo>
                  <a:cubicBezTo>
                    <a:pt x="647" y="3860"/>
                    <a:pt x="442" y="3870"/>
                    <a:pt x="291" y="3870"/>
                  </a:cubicBezTo>
                  <a:cubicBezTo>
                    <a:pt x="153" y="3870"/>
                    <a:pt x="60" y="3862"/>
                    <a:pt x="21" y="3862"/>
                  </a:cubicBezTo>
                  <a:cubicBezTo>
                    <a:pt x="8" y="3862"/>
                    <a:pt x="1" y="3863"/>
                    <a:pt x="1" y="3866"/>
                  </a:cubicBezTo>
                  <a:cubicBezTo>
                    <a:pt x="1" y="3868"/>
                    <a:pt x="22" y="3873"/>
                    <a:pt x="63" y="3878"/>
                  </a:cubicBezTo>
                  <a:cubicBezTo>
                    <a:pt x="103" y="3883"/>
                    <a:pt x="164" y="3895"/>
                    <a:pt x="241" y="3898"/>
                  </a:cubicBezTo>
                  <a:cubicBezTo>
                    <a:pt x="310" y="3902"/>
                    <a:pt x="378" y="3905"/>
                    <a:pt x="447" y="3905"/>
                  </a:cubicBezTo>
                  <a:cubicBezTo>
                    <a:pt x="599" y="3905"/>
                    <a:pt x="750" y="3893"/>
                    <a:pt x="901" y="3869"/>
                  </a:cubicBezTo>
                  <a:cubicBezTo>
                    <a:pt x="2402" y="3647"/>
                    <a:pt x="3548" y="2411"/>
                    <a:pt x="3655" y="897"/>
                  </a:cubicBezTo>
                  <a:cubicBezTo>
                    <a:pt x="3672" y="676"/>
                    <a:pt x="3665" y="456"/>
                    <a:pt x="3633" y="238"/>
                  </a:cubicBezTo>
                  <a:cubicBezTo>
                    <a:pt x="3624" y="160"/>
                    <a:pt x="3609" y="101"/>
                    <a:pt x="3599" y="61"/>
                  </a:cubicBezTo>
                  <a:cubicBezTo>
                    <a:pt x="3591" y="21"/>
                    <a:pt x="3585" y="1"/>
                    <a:pt x="3582" y="1"/>
                  </a:cubicBez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1"/>
            <p:cNvSpPr/>
            <p:nvPr/>
          </p:nvSpPr>
          <p:spPr>
            <a:xfrm flipH="1">
              <a:off x="7357402" y="916059"/>
              <a:ext cx="286350" cy="131148"/>
            </a:xfrm>
            <a:custGeom>
              <a:avLst/>
              <a:gdLst/>
              <a:ahLst/>
              <a:cxnLst/>
              <a:rect l="l" t="t" r="r" b="b"/>
              <a:pathLst>
                <a:path w="4369" h="2001" extrusionOk="0">
                  <a:moveTo>
                    <a:pt x="1534" y="1"/>
                  </a:moveTo>
                  <a:cubicBezTo>
                    <a:pt x="1219" y="1"/>
                    <a:pt x="934" y="48"/>
                    <a:pt x="708" y="114"/>
                  </a:cubicBezTo>
                  <a:cubicBezTo>
                    <a:pt x="525" y="163"/>
                    <a:pt x="348" y="233"/>
                    <a:pt x="179" y="319"/>
                  </a:cubicBezTo>
                  <a:cubicBezTo>
                    <a:pt x="118" y="348"/>
                    <a:pt x="75" y="377"/>
                    <a:pt x="46" y="395"/>
                  </a:cubicBezTo>
                  <a:cubicBezTo>
                    <a:pt x="15" y="413"/>
                    <a:pt x="0" y="424"/>
                    <a:pt x="1" y="426"/>
                  </a:cubicBezTo>
                  <a:cubicBezTo>
                    <a:pt x="2" y="427"/>
                    <a:pt x="2" y="427"/>
                    <a:pt x="4" y="427"/>
                  </a:cubicBezTo>
                  <a:cubicBezTo>
                    <a:pt x="31" y="427"/>
                    <a:pt x="281" y="274"/>
                    <a:pt x="720" y="162"/>
                  </a:cubicBezTo>
                  <a:cubicBezTo>
                    <a:pt x="936" y="106"/>
                    <a:pt x="1203" y="66"/>
                    <a:pt x="1497" y="66"/>
                  </a:cubicBezTo>
                  <a:cubicBezTo>
                    <a:pt x="1821" y="66"/>
                    <a:pt x="2177" y="114"/>
                    <a:pt x="2533" y="244"/>
                  </a:cubicBezTo>
                  <a:cubicBezTo>
                    <a:pt x="3214" y="490"/>
                    <a:pt x="3708" y="957"/>
                    <a:pt x="3981" y="1338"/>
                  </a:cubicBezTo>
                  <a:cubicBezTo>
                    <a:pt x="4257" y="1717"/>
                    <a:pt x="4348" y="2000"/>
                    <a:pt x="4366" y="2000"/>
                  </a:cubicBezTo>
                  <a:cubicBezTo>
                    <a:pt x="4366" y="2000"/>
                    <a:pt x="4366" y="2000"/>
                    <a:pt x="4367" y="2000"/>
                  </a:cubicBezTo>
                  <a:cubicBezTo>
                    <a:pt x="4369" y="1999"/>
                    <a:pt x="4365" y="1981"/>
                    <a:pt x="4353" y="1949"/>
                  </a:cubicBezTo>
                  <a:cubicBezTo>
                    <a:pt x="4341" y="1915"/>
                    <a:pt x="4326" y="1865"/>
                    <a:pt x="4299" y="1804"/>
                  </a:cubicBezTo>
                  <a:cubicBezTo>
                    <a:pt x="4224" y="1631"/>
                    <a:pt x="4131" y="1464"/>
                    <a:pt x="4023" y="1309"/>
                  </a:cubicBezTo>
                  <a:cubicBezTo>
                    <a:pt x="3756" y="914"/>
                    <a:pt x="3256" y="427"/>
                    <a:pt x="2558" y="176"/>
                  </a:cubicBezTo>
                  <a:cubicBezTo>
                    <a:pt x="2206" y="49"/>
                    <a:pt x="1854" y="1"/>
                    <a:pt x="1534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41"/>
          <p:cNvGrpSpPr/>
          <p:nvPr/>
        </p:nvGrpSpPr>
        <p:grpSpPr>
          <a:xfrm>
            <a:off x="4817174" y="1007946"/>
            <a:ext cx="2237433" cy="2991219"/>
            <a:chOff x="4817174" y="1007946"/>
            <a:chExt cx="2237433" cy="29912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4" name="Google Shape;274;p41"/>
            <p:cNvSpPr/>
            <p:nvPr/>
          </p:nvSpPr>
          <p:spPr>
            <a:xfrm flipH="1">
              <a:off x="5099329" y="2580459"/>
              <a:ext cx="263476" cy="711516"/>
            </a:xfrm>
            <a:custGeom>
              <a:avLst/>
              <a:gdLst/>
              <a:ahLst/>
              <a:cxnLst/>
              <a:rect l="l" t="t" r="r" b="b"/>
              <a:pathLst>
                <a:path w="4020" h="10856" extrusionOk="0">
                  <a:moveTo>
                    <a:pt x="243" y="1"/>
                  </a:moveTo>
                  <a:cubicBezTo>
                    <a:pt x="241" y="18"/>
                    <a:pt x="239" y="36"/>
                    <a:pt x="240" y="54"/>
                  </a:cubicBezTo>
                  <a:cubicBezTo>
                    <a:pt x="237" y="91"/>
                    <a:pt x="236" y="142"/>
                    <a:pt x="234" y="206"/>
                  </a:cubicBezTo>
                  <a:cubicBezTo>
                    <a:pt x="229" y="342"/>
                    <a:pt x="224" y="540"/>
                    <a:pt x="216" y="791"/>
                  </a:cubicBezTo>
                  <a:cubicBezTo>
                    <a:pt x="204" y="1304"/>
                    <a:pt x="185" y="2040"/>
                    <a:pt x="165" y="2947"/>
                  </a:cubicBezTo>
                  <a:cubicBezTo>
                    <a:pt x="126" y="4771"/>
                    <a:pt x="73" y="7284"/>
                    <a:pt x="17" y="10062"/>
                  </a:cubicBezTo>
                  <a:cubicBezTo>
                    <a:pt x="12" y="10284"/>
                    <a:pt x="8" y="10505"/>
                    <a:pt x="3" y="10711"/>
                  </a:cubicBezTo>
                  <a:lnTo>
                    <a:pt x="1" y="10856"/>
                  </a:lnTo>
                  <a:lnTo>
                    <a:pt x="61" y="10725"/>
                  </a:lnTo>
                  <a:lnTo>
                    <a:pt x="2882" y="4670"/>
                  </a:lnTo>
                  <a:lnTo>
                    <a:pt x="3720" y="2851"/>
                  </a:lnTo>
                  <a:lnTo>
                    <a:pt x="3945" y="2358"/>
                  </a:lnTo>
                  <a:lnTo>
                    <a:pt x="4002" y="2229"/>
                  </a:lnTo>
                  <a:cubicBezTo>
                    <a:pt x="4010" y="2215"/>
                    <a:pt x="4015" y="2200"/>
                    <a:pt x="4019" y="2184"/>
                  </a:cubicBezTo>
                  <a:lnTo>
                    <a:pt x="4019" y="2184"/>
                  </a:lnTo>
                  <a:cubicBezTo>
                    <a:pt x="4011" y="2198"/>
                    <a:pt x="4003" y="2211"/>
                    <a:pt x="3996" y="2226"/>
                  </a:cubicBezTo>
                  <a:cubicBezTo>
                    <a:pt x="3981" y="2257"/>
                    <a:pt x="3960" y="2299"/>
                    <a:pt x="3934" y="2353"/>
                  </a:cubicBezTo>
                  <a:cubicBezTo>
                    <a:pt x="3880" y="2467"/>
                    <a:pt x="3801" y="2632"/>
                    <a:pt x="3700" y="2841"/>
                  </a:cubicBezTo>
                  <a:cubicBezTo>
                    <a:pt x="3498" y="3270"/>
                    <a:pt x="3206" y="3888"/>
                    <a:pt x="2845" y="4651"/>
                  </a:cubicBezTo>
                  <a:cubicBezTo>
                    <a:pt x="2136" y="6160"/>
                    <a:pt x="1160" y="8241"/>
                    <a:pt x="67" y="10570"/>
                  </a:cubicBezTo>
                  <a:lnTo>
                    <a:pt x="67" y="10570"/>
                  </a:lnTo>
                  <a:cubicBezTo>
                    <a:pt x="71" y="10405"/>
                    <a:pt x="74" y="10234"/>
                    <a:pt x="78" y="10062"/>
                  </a:cubicBezTo>
                  <a:cubicBezTo>
                    <a:pt x="129" y="7285"/>
                    <a:pt x="174" y="4771"/>
                    <a:pt x="208" y="2947"/>
                  </a:cubicBezTo>
                  <a:cubicBezTo>
                    <a:pt x="221" y="2040"/>
                    <a:pt x="232" y="1304"/>
                    <a:pt x="241" y="791"/>
                  </a:cubicBezTo>
                  <a:cubicBezTo>
                    <a:pt x="243" y="538"/>
                    <a:pt x="245" y="342"/>
                    <a:pt x="246" y="204"/>
                  </a:cubicBezTo>
                  <a:lnTo>
                    <a:pt x="246" y="53"/>
                  </a:lnTo>
                  <a:cubicBezTo>
                    <a:pt x="247" y="36"/>
                    <a:pt x="246" y="18"/>
                    <a:pt x="243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/>
            <p:nvPr/>
          </p:nvSpPr>
          <p:spPr>
            <a:xfrm flipH="1">
              <a:off x="5365818" y="2799298"/>
              <a:ext cx="262624" cy="474322"/>
            </a:xfrm>
            <a:custGeom>
              <a:avLst/>
              <a:gdLst/>
              <a:ahLst/>
              <a:cxnLst/>
              <a:rect l="l" t="t" r="r" b="b"/>
              <a:pathLst>
                <a:path w="4007" h="7237" extrusionOk="0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11" y="27"/>
                    <a:pt x="35" y="77"/>
                  </a:cubicBezTo>
                  <a:lnTo>
                    <a:pt x="140" y="295"/>
                  </a:lnTo>
                  <a:cubicBezTo>
                    <a:pt x="231" y="482"/>
                    <a:pt x="366" y="754"/>
                    <a:pt x="535" y="1088"/>
                  </a:cubicBezTo>
                  <a:cubicBezTo>
                    <a:pt x="874" y="1755"/>
                    <a:pt x="1356" y="2671"/>
                    <a:pt x="1910" y="3670"/>
                  </a:cubicBezTo>
                  <a:cubicBezTo>
                    <a:pt x="2462" y="4669"/>
                    <a:pt x="2982" y="5564"/>
                    <a:pt x="3367" y="6206"/>
                  </a:cubicBezTo>
                  <a:cubicBezTo>
                    <a:pt x="3558" y="6528"/>
                    <a:pt x="3716" y="6787"/>
                    <a:pt x="3827" y="6964"/>
                  </a:cubicBezTo>
                  <a:lnTo>
                    <a:pt x="3956" y="7168"/>
                  </a:lnTo>
                  <a:cubicBezTo>
                    <a:pt x="3985" y="7213"/>
                    <a:pt x="4001" y="7237"/>
                    <a:pt x="4004" y="7237"/>
                  </a:cubicBezTo>
                  <a:cubicBezTo>
                    <a:pt x="4004" y="7237"/>
                    <a:pt x="4004" y="7237"/>
                    <a:pt x="4004" y="7237"/>
                  </a:cubicBezTo>
                  <a:cubicBezTo>
                    <a:pt x="4007" y="7236"/>
                    <a:pt x="3993" y="7210"/>
                    <a:pt x="3966" y="7162"/>
                  </a:cubicBezTo>
                  <a:cubicBezTo>
                    <a:pt x="3935" y="7109"/>
                    <a:pt x="3897" y="7038"/>
                    <a:pt x="3848" y="6952"/>
                  </a:cubicBezTo>
                  <a:lnTo>
                    <a:pt x="3404" y="6185"/>
                  </a:lnTo>
                  <a:cubicBezTo>
                    <a:pt x="3028" y="5538"/>
                    <a:pt x="2515" y="4639"/>
                    <a:pt x="1963" y="3641"/>
                  </a:cubicBezTo>
                  <a:cubicBezTo>
                    <a:pt x="1409" y="2641"/>
                    <a:pt x="924" y="1730"/>
                    <a:pt x="573" y="1067"/>
                  </a:cubicBezTo>
                  <a:lnTo>
                    <a:pt x="160" y="283"/>
                  </a:lnTo>
                  <a:lnTo>
                    <a:pt x="46" y="71"/>
                  </a:lnTo>
                  <a:cubicBezTo>
                    <a:pt x="19" y="2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1"/>
            <p:cNvSpPr/>
            <p:nvPr/>
          </p:nvSpPr>
          <p:spPr>
            <a:xfrm flipH="1">
              <a:off x="5354740" y="3200210"/>
              <a:ext cx="407929" cy="83303"/>
            </a:xfrm>
            <a:custGeom>
              <a:avLst/>
              <a:gdLst/>
              <a:ahLst/>
              <a:cxnLst/>
              <a:rect l="l" t="t" r="r" b="b"/>
              <a:pathLst>
                <a:path w="6224" h="1271" extrusionOk="0">
                  <a:moveTo>
                    <a:pt x="8" y="1"/>
                  </a:moveTo>
                  <a:cubicBezTo>
                    <a:pt x="6" y="1"/>
                    <a:pt x="4" y="1"/>
                    <a:pt x="4" y="2"/>
                  </a:cubicBezTo>
                  <a:cubicBezTo>
                    <a:pt x="1" y="18"/>
                    <a:pt x="1390" y="315"/>
                    <a:pt x="3106" y="665"/>
                  </a:cubicBezTo>
                  <a:cubicBezTo>
                    <a:pt x="4774" y="1005"/>
                    <a:pt x="6137" y="1271"/>
                    <a:pt x="6216" y="1271"/>
                  </a:cubicBezTo>
                  <a:cubicBezTo>
                    <a:pt x="6219" y="1271"/>
                    <a:pt x="6220" y="1271"/>
                    <a:pt x="6220" y="1270"/>
                  </a:cubicBezTo>
                  <a:cubicBezTo>
                    <a:pt x="6224" y="1253"/>
                    <a:pt x="4834" y="956"/>
                    <a:pt x="3118" y="606"/>
                  </a:cubicBezTo>
                  <a:cubicBezTo>
                    <a:pt x="1450" y="265"/>
                    <a:pt x="86" y="1"/>
                    <a:pt x="8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/>
            <p:nvPr/>
          </p:nvSpPr>
          <p:spPr>
            <a:xfrm flipH="1">
              <a:off x="5356510" y="3293801"/>
              <a:ext cx="393641" cy="189939"/>
            </a:xfrm>
            <a:custGeom>
              <a:avLst/>
              <a:gdLst/>
              <a:ahLst/>
              <a:cxnLst/>
              <a:rect l="l" t="t" r="r" b="b"/>
              <a:pathLst>
                <a:path w="6006" h="2898" extrusionOk="0">
                  <a:moveTo>
                    <a:pt x="5997" y="1"/>
                  </a:moveTo>
                  <a:cubicBezTo>
                    <a:pt x="5961" y="1"/>
                    <a:pt x="4626" y="632"/>
                    <a:pt x="2990" y="1423"/>
                  </a:cubicBezTo>
                  <a:cubicBezTo>
                    <a:pt x="1336" y="2221"/>
                    <a:pt x="1" y="2882"/>
                    <a:pt x="8" y="2897"/>
                  </a:cubicBezTo>
                  <a:cubicBezTo>
                    <a:pt x="8" y="2897"/>
                    <a:pt x="8" y="2897"/>
                    <a:pt x="9" y="2897"/>
                  </a:cubicBezTo>
                  <a:cubicBezTo>
                    <a:pt x="49" y="2897"/>
                    <a:pt x="1382" y="2267"/>
                    <a:pt x="3016" y="1477"/>
                  </a:cubicBezTo>
                  <a:cubicBezTo>
                    <a:pt x="4670" y="677"/>
                    <a:pt x="6006" y="16"/>
                    <a:pt x="5998" y="1"/>
                  </a:cubicBezTo>
                  <a:cubicBezTo>
                    <a:pt x="5998" y="1"/>
                    <a:pt x="5998" y="1"/>
                    <a:pt x="5997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1"/>
            <p:cNvSpPr/>
            <p:nvPr/>
          </p:nvSpPr>
          <p:spPr>
            <a:xfrm flipH="1">
              <a:off x="5358018" y="3304681"/>
              <a:ext cx="311714" cy="391740"/>
            </a:xfrm>
            <a:custGeom>
              <a:avLst/>
              <a:gdLst/>
              <a:ahLst/>
              <a:cxnLst/>
              <a:rect l="l" t="t" r="r" b="b"/>
              <a:pathLst>
                <a:path w="4756" h="5977" extrusionOk="0">
                  <a:moveTo>
                    <a:pt x="4754" y="0"/>
                  </a:moveTo>
                  <a:cubicBezTo>
                    <a:pt x="4752" y="0"/>
                    <a:pt x="4735" y="21"/>
                    <a:pt x="4706" y="62"/>
                  </a:cubicBezTo>
                  <a:lnTo>
                    <a:pt x="4578" y="244"/>
                  </a:lnTo>
                  <a:cubicBezTo>
                    <a:pt x="4462" y="408"/>
                    <a:pt x="4303" y="636"/>
                    <a:pt x="4107" y="915"/>
                  </a:cubicBezTo>
                  <a:cubicBezTo>
                    <a:pt x="3707" y="1478"/>
                    <a:pt x="3143" y="2249"/>
                    <a:pt x="2486" y="3075"/>
                  </a:cubicBezTo>
                  <a:cubicBezTo>
                    <a:pt x="1830" y="3901"/>
                    <a:pt x="1206" y="4625"/>
                    <a:pt x="746" y="5141"/>
                  </a:cubicBezTo>
                  <a:lnTo>
                    <a:pt x="199" y="5750"/>
                  </a:lnTo>
                  <a:lnTo>
                    <a:pt x="51" y="5916"/>
                  </a:lnTo>
                  <a:cubicBezTo>
                    <a:pt x="18" y="5955"/>
                    <a:pt x="0" y="5976"/>
                    <a:pt x="1" y="5977"/>
                  </a:cubicBezTo>
                  <a:cubicBezTo>
                    <a:pt x="2" y="5977"/>
                    <a:pt x="2" y="5977"/>
                    <a:pt x="2" y="5977"/>
                  </a:cubicBezTo>
                  <a:cubicBezTo>
                    <a:pt x="5" y="5977"/>
                    <a:pt x="25" y="5960"/>
                    <a:pt x="59" y="5925"/>
                  </a:cubicBezTo>
                  <a:lnTo>
                    <a:pt x="216" y="5766"/>
                  </a:lnTo>
                  <a:cubicBezTo>
                    <a:pt x="352" y="5628"/>
                    <a:pt x="544" y="5425"/>
                    <a:pt x="778" y="5169"/>
                  </a:cubicBezTo>
                  <a:cubicBezTo>
                    <a:pt x="1247" y="4660"/>
                    <a:pt x="1877" y="3939"/>
                    <a:pt x="2534" y="3113"/>
                  </a:cubicBezTo>
                  <a:cubicBezTo>
                    <a:pt x="3192" y="2286"/>
                    <a:pt x="3752" y="1511"/>
                    <a:pt x="4142" y="939"/>
                  </a:cubicBezTo>
                  <a:cubicBezTo>
                    <a:pt x="4338" y="653"/>
                    <a:pt x="4493" y="420"/>
                    <a:pt x="4597" y="257"/>
                  </a:cubicBezTo>
                  <a:cubicBezTo>
                    <a:pt x="4645" y="179"/>
                    <a:pt x="4685" y="116"/>
                    <a:pt x="4716" y="68"/>
                  </a:cubicBezTo>
                  <a:cubicBezTo>
                    <a:pt x="4743" y="25"/>
                    <a:pt x="4755" y="2"/>
                    <a:pt x="4754" y="0"/>
                  </a:cubicBezTo>
                  <a:cubicBezTo>
                    <a:pt x="4754" y="0"/>
                    <a:pt x="4754" y="0"/>
                    <a:pt x="4754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1"/>
            <p:cNvSpPr/>
            <p:nvPr/>
          </p:nvSpPr>
          <p:spPr>
            <a:xfrm flipH="1">
              <a:off x="5341569" y="3281349"/>
              <a:ext cx="160052" cy="620676"/>
            </a:xfrm>
            <a:custGeom>
              <a:avLst/>
              <a:gdLst/>
              <a:ahLst/>
              <a:cxnLst/>
              <a:rect l="l" t="t" r="r" b="b"/>
              <a:pathLst>
                <a:path w="2442" h="9470" extrusionOk="0">
                  <a:moveTo>
                    <a:pt x="2440" y="0"/>
                  </a:moveTo>
                  <a:cubicBezTo>
                    <a:pt x="2437" y="0"/>
                    <a:pt x="2425" y="32"/>
                    <a:pt x="2405" y="93"/>
                  </a:cubicBezTo>
                  <a:cubicBezTo>
                    <a:pt x="2381" y="159"/>
                    <a:pt x="2350" y="249"/>
                    <a:pt x="2312" y="363"/>
                  </a:cubicBezTo>
                  <a:cubicBezTo>
                    <a:pt x="2233" y="597"/>
                    <a:pt x="2124" y="938"/>
                    <a:pt x="1992" y="1361"/>
                  </a:cubicBezTo>
                  <a:cubicBezTo>
                    <a:pt x="1730" y="2207"/>
                    <a:pt x="1388" y="3382"/>
                    <a:pt x="1051" y="4690"/>
                  </a:cubicBezTo>
                  <a:cubicBezTo>
                    <a:pt x="713" y="5998"/>
                    <a:pt x="447" y="7192"/>
                    <a:pt x="268" y="8060"/>
                  </a:cubicBezTo>
                  <a:cubicBezTo>
                    <a:pt x="178" y="8493"/>
                    <a:pt x="110" y="8845"/>
                    <a:pt x="66" y="9088"/>
                  </a:cubicBezTo>
                  <a:cubicBezTo>
                    <a:pt x="45" y="9206"/>
                    <a:pt x="29" y="9299"/>
                    <a:pt x="15" y="9369"/>
                  </a:cubicBezTo>
                  <a:cubicBezTo>
                    <a:pt x="4" y="9435"/>
                    <a:pt x="1" y="9469"/>
                    <a:pt x="2" y="9469"/>
                  </a:cubicBezTo>
                  <a:cubicBezTo>
                    <a:pt x="4" y="9469"/>
                    <a:pt x="13" y="9436"/>
                    <a:pt x="28" y="9373"/>
                  </a:cubicBezTo>
                  <a:lnTo>
                    <a:pt x="89" y="9094"/>
                  </a:lnTo>
                  <a:lnTo>
                    <a:pt x="310" y="8070"/>
                  </a:lnTo>
                  <a:cubicBezTo>
                    <a:pt x="499" y="7204"/>
                    <a:pt x="772" y="6014"/>
                    <a:pt x="1109" y="4706"/>
                  </a:cubicBezTo>
                  <a:cubicBezTo>
                    <a:pt x="1445" y="3399"/>
                    <a:pt x="1782" y="2222"/>
                    <a:pt x="2034" y="1373"/>
                  </a:cubicBezTo>
                  <a:cubicBezTo>
                    <a:pt x="2159" y="954"/>
                    <a:pt x="2262" y="613"/>
                    <a:pt x="2336" y="370"/>
                  </a:cubicBezTo>
                  <a:lnTo>
                    <a:pt x="2416" y="96"/>
                  </a:lnTo>
                  <a:cubicBezTo>
                    <a:pt x="2434" y="35"/>
                    <a:pt x="2442" y="1"/>
                    <a:pt x="2440" y="0"/>
                  </a:cubicBezTo>
                  <a:cubicBezTo>
                    <a:pt x="2440" y="0"/>
                    <a:pt x="2440" y="0"/>
                    <a:pt x="244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1"/>
            <p:cNvSpPr/>
            <p:nvPr/>
          </p:nvSpPr>
          <p:spPr>
            <a:xfrm flipH="1">
              <a:off x="5215338" y="3283446"/>
              <a:ext cx="130493" cy="677500"/>
            </a:xfrm>
            <a:custGeom>
              <a:avLst/>
              <a:gdLst/>
              <a:ahLst/>
              <a:cxnLst/>
              <a:rect l="l" t="t" r="r" b="b"/>
              <a:pathLst>
                <a:path w="1991" h="10337" extrusionOk="0">
                  <a:moveTo>
                    <a:pt x="20" y="0"/>
                  </a:moveTo>
                  <a:cubicBezTo>
                    <a:pt x="3" y="0"/>
                    <a:pt x="0" y="24"/>
                    <a:pt x="16" y="27"/>
                  </a:cubicBezTo>
                  <a:cubicBezTo>
                    <a:pt x="19" y="49"/>
                    <a:pt x="20" y="75"/>
                    <a:pt x="24" y="107"/>
                  </a:cubicBezTo>
                  <a:cubicBezTo>
                    <a:pt x="31" y="181"/>
                    <a:pt x="42" y="284"/>
                    <a:pt x="56" y="412"/>
                  </a:cubicBezTo>
                  <a:cubicBezTo>
                    <a:pt x="86" y="677"/>
                    <a:pt x="134" y="1059"/>
                    <a:pt x="196" y="1532"/>
                  </a:cubicBezTo>
                  <a:cubicBezTo>
                    <a:pt x="323" y="2477"/>
                    <a:pt x="524" y="3779"/>
                    <a:pt x="797" y="5207"/>
                  </a:cubicBezTo>
                  <a:cubicBezTo>
                    <a:pt x="1071" y="6637"/>
                    <a:pt x="1363" y="7921"/>
                    <a:pt x="1593" y="8845"/>
                  </a:cubicBezTo>
                  <a:cubicBezTo>
                    <a:pt x="1708" y="9308"/>
                    <a:pt x="1805" y="9681"/>
                    <a:pt x="1876" y="9939"/>
                  </a:cubicBezTo>
                  <a:cubicBezTo>
                    <a:pt x="1910" y="10063"/>
                    <a:pt x="1938" y="10161"/>
                    <a:pt x="1958" y="10233"/>
                  </a:cubicBezTo>
                  <a:cubicBezTo>
                    <a:pt x="1967" y="10264"/>
                    <a:pt x="1975" y="10290"/>
                    <a:pt x="1982" y="10311"/>
                  </a:cubicBezTo>
                  <a:cubicBezTo>
                    <a:pt x="1983" y="10320"/>
                    <a:pt x="1986" y="10328"/>
                    <a:pt x="1990" y="10337"/>
                  </a:cubicBezTo>
                  <a:cubicBezTo>
                    <a:pt x="1990" y="10327"/>
                    <a:pt x="1989" y="10319"/>
                    <a:pt x="1986" y="10310"/>
                  </a:cubicBezTo>
                  <a:cubicBezTo>
                    <a:pt x="1982" y="10288"/>
                    <a:pt x="1977" y="10263"/>
                    <a:pt x="1969" y="10231"/>
                  </a:cubicBezTo>
                  <a:cubicBezTo>
                    <a:pt x="1952" y="10158"/>
                    <a:pt x="1929" y="10058"/>
                    <a:pt x="1898" y="9933"/>
                  </a:cubicBezTo>
                  <a:cubicBezTo>
                    <a:pt x="1835" y="9669"/>
                    <a:pt x="1744" y="9295"/>
                    <a:pt x="1634" y="8835"/>
                  </a:cubicBezTo>
                  <a:cubicBezTo>
                    <a:pt x="1414" y="7910"/>
                    <a:pt x="1128" y="6624"/>
                    <a:pt x="856" y="5198"/>
                  </a:cubicBezTo>
                  <a:cubicBezTo>
                    <a:pt x="582" y="3770"/>
                    <a:pt x="376" y="2469"/>
                    <a:pt x="238" y="1526"/>
                  </a:cubicBezTo>
                  <a:cubicBezTo>
                    <a:pt x="172" y="1059"/>
                    <a:pt x="118" y="679"/>
                    <a:pt x="79" y="409"/>
                  </a:cubicBezTo>
                  <a:cubicBezTo>
                    <a:pt x="61" y="281"/>
                    <a:pt x="46" y="180"/>
                    <a:pt x="36" y="106"/>
                  </a:cubicBezTo>
                  <a:cubicBezTo>
                    <a:pt x="30" y="74"/>
                    <a:pt x="26" y="48"/>
                    <a:pt x="23" y="27"/>
                  </a:cubicBezTo>
                  <a:cubicBezTo>
                    <a:pt x="39" y="24"/>
                    <a:pt x="36" y="0"/>
                    <a:pt x="2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1"/>
            <p:cNvSpPr/>
            <p:nvPr/>
          </p:nvSpPr>
          <p:spPr>
            <a:xfrm flipH="1">
              <a:off x="4939933" y="3301470"/>
              <a:ext cx="413303" cy="182270"/>
            </a:xfrm>
            <a:custGeom>
              <a:avLst/>
              <a:gdLst/>
              <a:ahLst/>
              <a:cxnLst/>
              <a:rect l="l" t="t" r="r" b="b"/>
              <a:pathLst>
                <a:path w="6306" h="2781" extrusionOk="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4"/>
                    <a:pt x="21" y="15"/>
                    <a:pt x="62" y="35"/>
                  </a:cubicBezTo>
                  <a:lnTo>
                    <a:pt x="244" y="118"/>
                  </a:lnTo>
                  <a:lnTo>
                    <a:pt x="918" y="418"/>
                  </a:lnTo>
                  <a:lnTo>
                    <a:pt x="3140" y="1419"/>
                  </a:lnTo>
                  <a:cubicBezTo>
                    <a:pt x="4007" y="1811"/>
                    <a:pt x="4794" y="2159"/>
                    <a:pt x="5369" y="2403"/>
                  </a:cubicBezTo>
                  <a:cubicBezTo>
                    <a:pt x="5656" y="2524"/>
                    <a:pt x="5889" y="2621"/>
                    <a:pt x="6051" y="2685"/>
                  </a:cubicBezTo>
                  <a:lnTo>
                    <a:pt x="6239" y="2758"/>
                  </a:lnTo>
                  <a:cubicBezTo>
                    <a:pt x="6276" y="2773"/>
                    <a:pt x="6298" y="2780"/>
                    <a:pt x="6303" y="2780"/>
                  </a:cubicBezTo>
                  <a:cubicBezTo>
                    <a:pt x="6304" y="2780"/>
                    <a:pt x="6304" y="2780"/>
                    <a:pt x="6304" y="2780"/>
                  </a:cubicBezTo>
                  <a:cubicBezTo>
                    <a:pt x="6306" y="2779"/>
                    <a:pt x="6285" y="2768"/>
                    <a:pt x="6243" y="2748"/>
                  </a:cubicBezTo>
                  <a:lnTo>
                    <a:pt x="6060" y="2664"/>
                  </a:lnTo>
                  <a:lnTo>
                    <a:pt x="5386" y="2363"/>
                  </a:lnTo>
                  <a:lnTo>
                    <a:pt x="3166" y="1364"/>
                  </a:lnTo>
                  <a:cubicBezTo>
                    <a:pt x="2299" y="970"/>
                    <a:pt x="1510" y="623"/>
                    <a:pt x="936" y="380"/>
                  </a:cubicBezTo>
                  <a:cubicBezTo>
                    <a:pt x="650" y="258"/>
                    <a:pt x="415" y="162"/>
                    <a:pt x="254" y="96"/>
                  </a:cubicBezTo>
                  <a:lnTo>
                    <a:pt x="68" y="23"/>
                  </a:lnTo>
                  <a:cubicBezTo>
                    <a:pt x="30" y="9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 flipH="1">
              <a:off x="4947601" y="3077518"/>
              <a:ext cx="440634" cy="198131"/>
            </a:xfrm>
            <a:custGeom>
              <a:avLst/>
              <a:gdLst/>
              <a:ahLst/>
              <a:cxnLst/>
              <a:rect l="l" t="t" r="r" b="b"/>
              <a:pathLst>
                <a:path w="6723" h="3023" extrusionOk="0">
                  <a:moveTo>
                    <a:pt x="6722" y="1"/>
                  </a:moveTo>
                  <a:cubicBezTo>
                    <a:pt x="6717" y="1"/>
                    <a:pt x="6694" y="12"/>
                    <a:pt x="6654" y="31"/>
                  </a:cubicBezTo>
                  <a:lnTo>
                    <a:pt x="6461" y="128"/>
                  </a:lnTo>
                  <a:lnTo>
                    <a:pt x="5757" y="487"/>
                  </a:lnTo>
                  <a:cubicBezTo>
                    <a:pt x="5162" y="788"/>
                    <a:pt x="4333" y="1193"/>
                    <a:pt x="3405" y="1610"/>
                  </a:cubicBezTo>
                  <a:cubicBezTo>
                    <a:pt x="2477" y="2028"/>
                    <a:pt x="1625" y="2378"/>
                    <a:pt x="1004" y="2623"/>
                  </a:cubicBezTo>
                  <a:lnTo>
                    <a:pt x="269" y="2912"/>
                  </a:lnTo>
                  <a:lnTo>
                    <a:pt x="68" y="2992"/>
                  </a:lnTo>
                  <a:cubicBezTo>
                    <a:pt x="24" y="3009"/>
                    <a:pt x="0" y="3020"/>
                    <a:pt x="0" y="3023"/>
                  </a:cubicBezTo>
                  <a:cubicBezTo>
                    <a:pt x="0" y="3023"/>
                    <a:pt x="0" y="3023"/>
                    <a:pt x="1" y="3023"/>
                  </a:cubicBezTo>
                  <a:cubicBezTo>
                    <a:pt x="5" y="3023"/>
                    <a:pt x="30" y="3016"/>
                    <a:pt x="73" y="3003"/>
                  </a:cubicBezTo>
                  <a:lnTo>
                    <a:pt x="276" y="2934"/>
                  </a:lnTo>
                  <a:cubicBezTo>
                    <a:pt x="453" y="2873"/>
                    <a:pt x="707" y="2781"/>
                    <a:pt x="1020" y="2663"/>
                  </a:cubicBezTo>
                  <a:cubicBezTo>
                    <a:pt x="1645" y="2427"/>
                    <a:pt x="2500" y="2082"/>
                    <a:pt x="3430" y="1665"/>
                  </a:cubicBezTo>
                  <a:cubicBezTo>
                    <a:pt x="4359" y="1247"/>
                    <a:pt x="5187" y="834"/>
                    <a:pt x="5777" y="525"/>
                  </a:cubicBezTo>
                  <a:cubicBezTo>
                    <a:pt x="6072" y="370"/>
                    <a:pt x="6310" y="240"/>
                    <a:pt x="6472" y="149"/>
                  </a:cubicBezTo>
                  <a:lnTo>
                    <a:pt x="6658" y="42"/>
                  </a:lnTo>
                  <a:cubicBezTo>
                    <a:pt x="6702" y="17"/>
                    <a:pt x="6723" y="2"/>
                    <a:pt x="6723" y="1"/>
                  </a:cubicBezTo>
                  <a:cubicBezTo>
                    <a:pt x="6722" y="1"/>
                    <a:pt x="6722" y="1"/>
                    <a:pt x="6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1"/>
            <p:cNvSpPr/>
            <p:nvPr/>
          </p:nvSpPr>
          <p:spPr>
            <a:xfrm flipH="1">
              <a:off x="5326692" y="3223804"/>
              <a:ext cx="67770" cy="117647"/>
            </a:xfrm>
            <a:custGeom>
              <a:avLst/>
              <a:gdLst/>
              <a:ahLst/>
              <a:cxnLst/>
              <a:rect l="l" t="t" r="r" b="b"/>
              <a:pathLst>
                <a:path w="1034" h="1795" extrusionOk="0">
                  <a:moveTo>
                    <a:pt x="517" y="0"/>
                  </a:moveTo>
                  <a:cubicBezTo>
                    <a:pt x="232" y="0"/>
                    <a:pt x="0" y="402"/>
                    <a:pt x="0" y="897"/>
                  </a:cubicBezTo>
                  <a:cubicBezTo>
                    <a:pt x="0" y="1392"/>
                    <a:pt x="232" y="1794"/>
                    <a:pt x="517" y="1794"/>
                  </a:cubicBezTo>
                  <a:cubicBezTo>
                    <a:pt x="802" y="1794"/>
                    <a:pt x="1033" y="1393"/>
                    <a:pt x="1033" y="897"/>
                  </a:cubicBezTo>
                  <a:cubicBezTo>
                    <a:pt x="1033" y="401"/>
                    <a:pt x="802" y="0"/>
                    <a:pt x="517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 flipH="1">
              <a:off x="5041653" y="3282528"/>
              <a:ext cx="319841" cy="479696"/>
            </a:xfrm>
            <a:custGeom>
              <a:avLst/>
              <a:gdLst/>
              <a:ahLst/>
              <a:cxnLst/>
              <a:rect l="l" t="t" r="r" b="b"/>
              <a:pathLst>
                <a:path w="4880" h="7319" extrusionOk="0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0" y="10"/>
                    <a:pt x="1074" y="1656"/>
                    <a:pt x="2415" y="3677"/>
                  </a:cubicBezTo>
                  <a:cubicBezTo>
                    <a:pt x="3752" y="5692"/>
                    <a:pt x="4847" y="7318"/>
                    <a:pt x="4866" y="7318"/>
                  </a:cubicBezTo>
                  <a:cubicBezTo>
                    <a:pt x="4866" y="7318"/>
                    <a:pt x="4866" y="7318"/>
                    <a:pt x="4866" y="7318"/>
                  </a:cubicBezTo>
                  <a:cubicBezTo>
                    <a:pt x="4880" y="7309"/>
                    <a:pt x="3805" y="5663"/>
                    <a:pt x="2466" y="3643"/>
                  </a:cubicBezTo>
                  <a:cubicBezTo>
                    <a:pt x="1129" y="1628"/>
                    <a:pt x="33" y="1"/>
                    <a:pt x="14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 flipH="1">
              <a:off x="5371847" y="3035441"/>
              <a:ext cx="338389" cy="241323"/>
            </a:xfrm>
            <a:custGeom>
              <a:avLst/>
              <a:gdLst/>
              <a:ahLst/>
              <a:cxnLst/>
              <a:rect l="l" t="t" r="r" b="b"/>
              <a:pathLst>
                <a:path w="5163" h="3682" extrusionOk="0">
                  <a:moveTo>
                    <a:pt x="3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9" y="14"/>
                    <a:pt x="55" y="38"/>
                  </a:cubicBezTo>
                  <a:lnTo>
                    <a:pt x="214" y="133"/>
                  </a:lnTo>
                  <a:cubicBezTo>
                    <a:pt x="352" y="214"/>
                    <a:pt x="552" y="334"/>
                    <a:pt x="797" y="483"/>
                  </a:cubicBezTo>
                  <a:cubicBezTo>
                    <a:pt x="1288" y="781"/>
                    <a:pt x="1957" y="1209"/>
                    <a:pt x="2670" y="1717"/>
                  </a:cubicBezTo>
                  <a:cubicBezTo>
                    <a:pt x="3383" y="2226"/>
                    <a:pt x="4005" y="2720"/>
                    <a:pt x="4446" y="3088"/>
                  </a:cubicBezTo>
                  <a:cubicBezTo>
                    <a:pt x="4668" y="3270"/>
                    <a:pt x="4845" y="3420"/>
                    <a:pt x="4967" y="3525"/>
                  </a:cubicBezTo>
                  <a:cubicBezTo>
                    <a:pt x="5024" y="3573"/>
                    <a:pt x="5071" y="3613"/>
                    <a:pt x="5109" y="3644"/>
                  </a:cubicBezTo>
                  <a:cubicBezTo>
                    <a:pt x="5140" y="3670"/>
                    <a:pt x="5158" y="3682"/>
                    <a:pt x="5161" y="3682"/>
                  </a:cubicBezTo>
                  <a:cubicBezTo>
                    <a:pt x="5161" y="3682"/>
                    <a:pt x="5161" y="3682"/>
                    <a:pt x="5161" y="3682"/>
                  </a:cubicBezTo>
                  <a:cubicBezTo>
                    <a:pt x="5162" y="3681"/>
                    <a:pt x="5147" y="3665"/>
                    <a:pt x="5117" y="3635"/>
                  </a:cubicBezTo>
                  <a:lnTo>
                    <a:pt x="4982" y="3507"/>
                  </a:lnTo>
                  <a:cubicBezTo>
                    <a:pt x="4865" y="3397"/>
                    <a:pt x="4693" y="3242"/>
                    <a:pt x="4474" y="3054"/>
                  </a:cubicBezTo>
                  <a:cubicBezTo>
                    <a:pt x="4039" y="2678"/>
                    <a:pt x="3420" y="2178"/>
                    <a:pt x="2705" y="1667"/>
                  </a:cubicBezTo>
                  <a:cubicBezTo>
                    <a:pt x="1990" y="1156"/>
                    <a:pt x="1316" y="734"/>
                    <a:pt x="819" y="446"/>
                  </a:cubicBezTo>
                  <a:cubicBezTo>
                    <a:pt x="570" y="300"/>
                    <a:pt x="368" y="187"/>
                    <a:pt x="225" y="112"/>
                  </a:cubicBezTo>
                  <a:lnTo>
                    <a:pt x="61" y="27"/>
                  </a:lnTo>
                  <a:cubicBezTo>
                    <a:pt x="27" y="10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 flipH="1">
              <a:off x="5356054" y="3330111"/>
              <a:ext cx="22481" cy="658165"/>
            </a:xfrm>
            <a:custGeom>
              <a:avLst/>
              <a:gdLst/>
              <a:ahLst/>
              <a:cxnLst/>
              <a:rect l="l" t="t" r="r" b="b"/>
              <a:pathLst>
                <a:path w="343" h="10042" extrusionOk="0">
                  <a:moveTo>
                    <a:pt x="340" y="1"/>
                  </a:moveTo>
                  <a:cubicBezTo>
                    <a:pt x="339" y="1"/>
                    <a:pt x="334" y="35"/>
                    <a:pt x="329" y="103"/>
                  </a:cubicBezTo>
                  <a:cubicBezTo>
                    <a:pt x="324" y="175"/>
                    <a:pt x="318" y="272"/>
                    <a:pt x="311" y="395"/>
                  </a:cubicBezTo>
                  <a:cubicBezTo>
                    <a:pt x="296" y="655"/>
                    <a:pt x="276" y="1020"/>
                    <a:pt x="253" y="1470"/>
                  </a:cubicBezTo>
                  <a:cubicBezTo>
                    <a:pt x="207" y="2379"/>
                    <a:pt x="153" y="3634"/>
                    <a:pt x="107" y="5019"/>
                  </a:cubicBezTo>
                  <a:cubicBezTo>
                    <a:pt x="61" y="6406"/>
                    <a:pt x="30" y="7661"/>
                    <a:pt x="15" y="8571"/>
                  </a:cubicBezTo>
                  <a:cubicBezTo>
                    <a:pt x="9" y="9021"/>
                    <a:pt x="4" y="9387"/>
                    <a:pt x="0" y="9647"/>
                  </a:cubicBezTo>
                  <a:lnTo>
                    <a:pt x="0" y="9939"/>
                  </a:lnTo>
                  <a:cubicBezTo>
                    <a:pt x="1" y="10007"/>
                    <a:pt x="3" y="10042"/>
                    <a:pt x="5" y="10042"/>
                  </a:cubicBezTo>
                  <a:cubicBezTo>
                    <a:pt x="6" y="10042"/>
                    <a:pt x="9" y="10006"/>
                    <a:pt x="13" y="9939"/>
                  </a:cubicBezTo>
                  <a:cubicBezTo>
                    <a:pt x="15" y="9868"/>
                    <a:pt x="20" y="9770"/>
                    <a:pt x="25" y="9647"/>
                  </a:cubicBezTo>
                  <a:cubicBezTo>
                    <a:pt x="32" y="9387"/>
                    <a:pt x="43" y="9021"/>
                    <a:pt x="58" y="8571"/>
                  </a:cubicBezTo>
                  <a:cubicBezTo>
                    <a:pt x="86" y="7657"/>
                    <a:pt x="125" y="6405"/>
                    <a:pt x="168" y="5021"/>
                  </a:cubicBezTo>
                  <a:cubicBezTo>
                    <a:pt x="217" y="3637"/>
                    <a:pt x="263" y="2385"/>
                    <a:pt x="295" y="1471"/>
                  </a:cubicBezTo>
                  <a:cubicBezTo>
                    <a:pt x="311" y="1021"/>
                    <a:pt x="324" y="655"/>
                    <a:pt x="334" y="395"/>
                  </a:cubicBezTo>
                  <a:cubicBezTo>
                    <a:pt x="337" y="272"/>
                    <a:pt x="340" y="175"/>
                    <a:pt x="342" y="103"/>
                  </a:cubicBezTo>
                  <a:cubicBezTo>
                    <a:pt x="343" y="36"/>
                    <a:pt x="342" y="1"/>
                    <a:pt x="340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 flipH="1">
              <a:off x="4987316" y="2867461"/>
              <a:ext cx="784529" cy="467375"/>
            </a:xfrm>
            <a:custGeom>
              <a:avLst/>
              <a:gdLst/>
              <a:ahLst/>
              <a:cxnLst/>
              <a:rect l="l" t="t" r="r" b="b"/>
              <a:pathLst>
                <a:path w="11970" h="7131" extrusionOk="0">
                  <a:moveTo>
                    <a:pt x="11969" y="1"/>
                  </a:moveTo>
                  <a:cubicBezTo>
                    <a:pt x="11959" y="8"/>
                    <a:pt x="11951" y="18"/>
                    <a:pt x="11942" y="27"/>
                  </a:cubicBezTo>
                  <a:cubicBezTo>
                    <a:pt x="11922" y="48"/>
                    <a:pt x="11896" y="75"/>
                    <a:pt x="11864" y="109"/>
                  </a:cubicBezTo>
                  <a:lnTo>
                    <a:pt x="11570" y="427"/>
                  </a:lnTo>
                  <a:lnTo>
                    <a:pt x="10495" y="1603"/>
                  </a:lnTo>
                  <a:lnTo>
                    <a:pt x="6964" y="5503"/>
                  </a:lnTo>
                  <a:lnTo>
                    <a:pt x="6138" y="6419"/>
                  </a:lnTo>
                  <a:lnTo>
                    <a:pt x="6138" y="6419"/>
                  </a:lnTo>
                  <a:cubicBezTo>
                    <a:pt x="4406" y="6703"/>
                    <a:pt x="2872" y="6876"/>
                    <a:pt x="1772" y="6978"/>
                  </a:cubicBezTo>
                  <a:cubicBezTo>
                    <a:pt x="1219" y="7030"/>
                    <a:pt x="777" y="7065"/>
                    <a:pt x="472" y="7088"/>
                  </a:cubicBezTo>
                  <a:lnTo>
                    <a:pt x="122" y="7116"/>
                  </a:lnTo>
                  <a:lnTo>
                    <a:pt x="31" y="7125"/>
                  </a:lnTo>
                  <a:cubicBezTo>
                    <a:pt x="21" y="7125"/>
                    <a:pt x="10" y="7126"/>
                    <a:pt x="0" y="7129"/>
                  </a:cubicBezTo>
                  <a:cubicBezTo>
                    <a:pt x="7" y="7130"/>
                    <a:pt x="14" y="7130"/>
                    <a:pt x="21" y="7130"/>
                  </a:cubicBezTo>
                  <a:cubicBezTo>
                    <a:pt x="24" y="7130"/>
                    <a:pt x="28" y="7130"/>
                    <a:pt x="31" y="7130"/>
                  </a:cubicBezTo>
                  <a:lnTo>
                    <a:pt x="121" y="7126"/>
                  </a:lnTo>
                  <a:lnTo>
                    <a:pt x="472" y="7110"/>
                  </a:lnTo>
                  <a:cubicBezTo>
                    <a:pt x="777" y="7093"/>
                    <a:pt x="1220" y="7063"/>
                    <a:pt x="1773" y="7018"/>
                  </a:cubicBezTo>
                  <a:cubicBezTo>
                    <a:pt x="2879" y="6925"/>
                    <a:pt x="4420" y="6759"/>
                    <a:pt x="6157" y="6477"/>
                  </a:cubicBezTo>
                  <a:lnTo>
                    <a:pt x="6166" y="6474"/>
                  </a:lnTo>
                  <a:lnTo>
                    <a:pt x="6174" y="6467"/>
                  </a:lnTo>
                  <a:lnTo>
                    <a:pt x="7008" y="5543"/>
                  </a:lnTo>
                  <a:lnTo>
                    <a:pt x="10525" y="1632"/>
                  </a:lnTo>
                  <a:lnTo>
                    <a:pt x="11587" y="442"/>
                  </a:lnTo>
                  <a:lnTo>
                    <a:pt x="11873" y="117"/>
                  </a:lnTo>
                  <a:lnTo>
                    <a:pt x="11946" y="32"/>
                  </a:lnTo>
                  <a:cubicBezTo>
                    <a:pt x="11956" y="22"/>
                    <a:pt x="11963" y="12"/>
                    <a:pt x="1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 flipH="1">
              <a:off x="5215336" y="2613229"/>
              <a:ext cx="286088" cy="669766"/>
            </a:xfrm>
            <a:custGeom>
              <a:avLst/>
              <a:gdLst/>
              <a:ahLst/>
              <a:cxnLst/>
              <a:rect l="l" t="t" r="r" b="b"/>
              <a:pathLst>
                <a:path w="4365" h="10219" extrusionOk="0">
                  <a:moveTo>
                    <a:pt x="4364" y="0"/>
                  </a:moveTo>
                  <a:cubicBezTo>
                    <a:pt x="4358" y="0"/>
                    <a:pt x="4336" y="69"/>
                    <a:pt x="4305" y="196"/>
                  </a:cubicBezTo>
                  <a:cubicBezTo>
                    <a:pt x="4272" y="327"/>
                    <a:pt x="4226" y="520"/>
                    <a:pt x="4171" y="768"/>
                  </a:cubicBezTo>
                  <a:cubicBezTo>
                    <a:pt x="4058" y="1265"/>
                    <a:pt x="3902" y="1985"/>
                    <a:pt x="3712" y="2878"/>
                  </a:cubicBezTo>
                  <a:cubicBezTo>
                    <a:pt x="3334" y="4660"/>
                    <a:pt x="2822" y="7126"/>
                    <a:pt x="2266" y="9850"/>
                  </a:cubicBezTo>
                  <a:cubicBezTo>
                    <a:pt x="2260" y="9879"/>
                    <a:pt x="2255" y="9907"/>
                    <a:pt x="2249" y="9936"/>
                  </a:cubicBezTo>
                  <a:lnTo>
                    <a:pt x="2249" y="9936"/>
                  </a:lnTo>
                  <a:cubicBezTo>
                    <a:pt x="1633" y="7332"/>
                    <a:pt x="1079" y="4989"/>
                    <a:pt x="678" y="3286"/>
                  </a:cubicBezTo>
                  <a:cubicBezTo>
                    <a:pt x="471" y="2423"/>
                    <a:pt x="303" y="1725"/>
                    <a:pt x="188" y="1239"/>
                  </a:cubicBezTo>
                  <a:cubicBezTo>
                    <a:pt x="128" y="1000"/>
                    <a:pt x="83" y="814"/>
                    <a:pt x="51" y="684"/>
                  </a:cubicBezTo>
                  <a:cubicBezTo>
                    <a:pt x="36" y="623"/>
                    <a:pt x="24" y="576"/>
                    <a:pt x="14" y="540"/>
                  </a:cubicBezTo>
                  <a:cubicBezTo>
                    <a:pt x="10" y="524"/>
                    <a:pt x="5" y="508"/>
                    <a:pt x="0" y="492"/>
                  </a:cubicBezTo>
                  <a:lnTo>
                    <a:pt x="0" y="492"/>
                  </a:lnTo>
                  <a:cubicBezTo>
                    <a:pt x="1" y="508"/>
                    <a:pt x="4" y="525"/>
                    <a:pt x="9" y="541"/>
                  </a:cubicBezTo>
                  <a:cubicBezTo>
                    <a:pt x="16" y="577"/>
                    <a:pt x="26" y="625"/>
                    <a:pt x="40" y="687"/>
                  </a:cubicBezTo>
                  <a:lnTo>
                    <a:pt x="164" y="1244"/>
                  </a:lnTo>
                  <a:cubicBezTo>
                    <a:pt x="276" y="1731"/>
                    <a:pt x="438" y="2431"/>
                    <a:pt x="636" y="3295"/>
                  </a:cubicBezTo>
                  <a:cubicBezTo>
                    <a:pt x="1042" y="5030"/>
                    <a:pt x="1600" y="7427"/>
                    <a:pt x="2222" y="10084"/>
                  </a:cubicBezTo>
                  <a:lnTo>
                    <a:pt x="2252" y="10219"/>
                  </a:lnTo>
                  <a:lnTo>
                    <a:pt x="2280" y="10083"/>
                  </a:lnTo>
                  <a:lnTo>
                    <a:pt x="2325" y="9862"/>
                  </a:lnTo>
                  <a:cubicBezTo>
                    <a:pt x="2882" y="7141"/>
                    <a:pt x="3388" y="4675"/>
                    <a:pt x="3754" y="2887"/>
                  </a:cubicBezTo>
                  <a:cubicBezTo>
                    <a:pt x="3939" y="1997"/>
                    <a:pt x="4089" y="1276"/>
                    <a:pt x="4193" y="774"/>
                  </a:cubicBezTo>
                  <a:lnTo>
                    <a:pt x="4316" y="200"/>
                  </a:lnTo>
                  <a:cubicBezTo>
                    <a:pt x="4331" y="137"/>
                    <a:pt x="4342" y="88"/>
                    <a:pt x="4351" y="52"/>
                  </a:cubicBezTo>
                  <a:cubicBezTo>
                    <a:pt x="4354" y="35"/>
                    <a:pt x="4358" y="18"/>
                    <a:pt x="4364" y="0"/>
                  </a:cubicBezTo>
                  <a:cubicBezTo>
                    <a:pt x="4364" y="0"/>
                    <a:pt x="4364" y="0"/>
                    <a:pt x="4364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1"/>
            <p:cNvSpPr/>
            <p:nvPr/>
          </p:nvSpPr>
          <p:spPr>
            <a:xfrm flipH="1">
              <a:off x="4937573" y="3277875"/>
              <a:ext cx="440109" cy="4785"/>
            </a:xfrm>
            <a:custGeom>
              <a:avLst/>
              <a:gdLst/>
              <a:ahLst/>
              <a:cxnLst/>
              <a:rect l="l" t="t" r="r" b="b"/>
              <a:pathLst>
                <a:path w="6715" h="73" extrusionOk="0">
                  <a:moveTo>
                    <a:pt x="3358" y="0"/>
                  </a:moveTo>
                  <a:cubicBezTo>
                    <a:pt x="1504" y="0"/>
                    <a:pt x="1" y="16"/>
                    <a:pt x="1" y="36"/>
                  </a:cubicBezTo>
                  <a:cubicBezTo>
                    <a:pt x="1" y="56"/>
                    <a:pt x="1504" y="73"/>
                    <a:pt x="3358" y="73"/>
                  </a:cubicBezTo>
                  <a:cubicBezTo>
                    <a:pt x="5212" y="73"/>
                    <a:pt x="6714" y="56"/>
                    <a:pt x="6714" y="36"/>
                  </a:cubicBezTo>
                  <a:cubicBezTo>
                    <a:pt x="6714" y="16"/>
                    <a:pt x="5210" y="0"/>
                    <a:pt x="3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 flipH="1">
              <a:off x="4868555" y="2547754"/>
              <a:ext cx="911023" cy="1449641"/>
            </a:xfrm>
            <a:custGeom>
              <a:avLst/>
              <a:gdLst/>
              <a:ahLst/>
              <a:cxnLst/>
              <a:rect l="l" t="t" r="r" b="b"/>
              <a:pathLst>
                <a:path w="13900" h="22118" extrusionOk="0">
                  <a:moveTo>
                    <a:pt x="6436" y="1151"/>
                  </a:moveTo>
                  <a:cubicBezTo>
                    <a:pt x="6433" y="1152"/>
                    <a:pt x="6430" y="1152"/>
                    <a:pt x="6426" y="1153"/>
                  </a:cubicBezTo>
                  <a:lnTo>
                    <a:pt x="6426" y="1153"/>
                  </a:lnTo>
                  <a:cubicBezTo>
                    <a:pt x="6429" y="1153"/>
                    <a:pt x="6432" y="1152"/>
                    <a:pt x="6436" y="1151"/>
                  </a:cubicBezTo>
                  <a:close/>
                  <a:moveTo>
                    <a:pt x="10363" y="3108"/>
                  </a:moveTo>
                  <a:cubicBezTo>
                    <a:pt x="10363" y="3108"/>
                    <a:pt x="10363" y="3108"/>
                    <a:pt x="10364" y="3109"/>
                  </a:cubicBezTo>
                  <a:cubicBezTo>
                    <a:pt x="10363" y="3108"/>
                    <a:pt x="10363" y="3108"/>
                    <a:pt x="10363" y="3108"/>
                  </a:cubicBezTo>
                  <a:close/>
                  <a:moveTo>
                    <a:pt x="3455" y="3107"/>
                  </a:moveTo>
                  <a:cubicBezTo>
                    <a:pt x="3455" y="3107"/>
                    <a:pt x="3449" y="3116"/>
                    <a:pt x="3440" y="3127"/>
                  </a:cubicBezTo>
                  <a:cubicBezTo>
                    <a:pt x="3451" y="3112"/>
                    <a:pt x="3455" y="3107"/>
                    <a:pt x="3455" y="3107"/>
                  </a:cubicBezTo>
                  <a:close/>
                  <a:moveTo>
                    <a:pt x="6916" y="1120"/>
                  </a:moveTo>
                  <a:cubicBezTo>
                    <a:pt x="6991" y="1120"/>
                    <a:pt x="7065" y="1122"/>
                    <a:pt x="7140" y="1126"/>
                  </a:cubicBezTo>
                  <a:cubicBezTo>
                    <a:pt x="7218" y="1131"/>
                    <a:pt x="7295" y="1141"/>
                    <a:pt x="7373" y="1149"/>
                  </a:cubicBezTo>
                  <a:lnTo>
                    <a:pt x="7373" y="1149"/>
                  </a:lnTo>
                  <a:cubicBezTo>
                    <a:pt x="7379" y="1150"/>
                    <a:pt x="7384" y="1150"/>
                    <a:pt x="7390" y="1151"/>
                  </a:cubicBezTo>
                  <a:cubicBezTo>
                    <a:pt x="7432" y="1157"/>
                    <a:pt x="7475" y="1166"/>
                    <a:pt x="7517" y="1173"/>
                  </a:cubicBezTo>
                  <a:cubicBezTo>
                    <a:pt x="7681" y="1206"/>
                    <a:pt x="7843" y="1248"/>
                    <a:pt x="8002" y="1300"/>
                  </a:cubicBezTo>
                  <a:cubicBezTo>
                    <a:pt x="8084" y="1327"/>
                    <a:pt x="8166" y="1357"/>
                    <a:pt x="8247" y="1389"/>
                  </a:cubicBezTo>
                  <a:lnTo>
                    <a:pt x="8261" y="1395"/>
                  </a:lnTo>
                  <a:cubicBezTo>
                    <a:pt x="8291" y="1409"/>
                    <a:pt x="8322" y="1422"/>
                    <a:pt x="8353" y="1437"/>
                  </a:cubicBezTo>
                  <a:cubicBezTo>
                    <a:pt x="8672" y="1586"/>
                    <a:pt x="8968" y="1773"/>
                    <a:pt x="9252" y="1981"/>
                  </a:cubicBezTo>
                  <a:cubicBezTo>
                    <a:pt x="9263" y="1990"/>
                    <a:pt x="9275" y="1999"/>
                    <a:pt x="9286" y="2009"/>
                  </a:cubicBezTo>
                  <a:cubicBezTo>
                    <a:pt x="9319" y="2035"/>
                    <a:pt x="9352" y="2062"/>
                    <a:pt x="9384" y="2089"/>
                  </a:cubicBezTo>
                  <a:cubicBezTo>
                    <a:pt x="9453" y="2147"/>
                    <a:pt x="9520" y="2206"/>
                    <a:pt x="9587" y="2268"/>
                  </a:cubicBezTo>
                  <a:cubicBezTo>
                    <a:pt x="9728" y="2396"/>
                    <a:pt x="9862" y="2532"/>
                    <a:pt x="9991" y="2672"/>
                  </a:cubicBezTo>
                  <a:cubicBezTo>
                    <a:pt x="10121" y="2812"/>
                    <a:pt x="10244" y="2959"/>
                    <a:pt x="10363" y="3108"/>
                  </a:cubicBezTo>
                  <a:lnTo>
                    <a:pt x="10363" y="3108"/>
                  </a:lnTo>
                  <a:cubicBezTo>
                    <a:pt x="10363" y="3107"/>
                    <a:pt x="10363" y="3107"/>
                    <a:pt x="10363" y="3107"/>
                  </a:cubicBezTo>
                  <a:lnTo>
                    <a:pt x="10363" y="3107"/>
                  </a:lnTo>
                  <a:cubicBezTo>
                    <a:pt x="10363" y="3108"/>
                    <a:pt x="10364" y="3109"/>
                    <a:pt x="10365" y="3110"/>
                  </a:cubicBezTo>
                  <a:cubicBezTo>
                    <a:pt x="10369" y="3115"/>
                    <a:pt x="10372" y="3118"/>
                    <a:pt x="10375" y="3123"/>
                  </a:cubicBezTo>
                  <a:cubicBezTo>
                    <a:pt x="10383" y="3132"/>
                    <a:pt x="10390" y="3142"/>
                    <a:pt x="10397" y="3152"/>
                  </a:cubicBezTo>
                  <a:cubicBezTo>
                    <a:pt x="10399" y="3155"/>
                    <a:pt x="10402" y="3158"/>
                    <a:pt x="10404" y="3162"/>
                  </a:cubicBezTo>
                  <a:cubicBezTo>
                    <a:pt x="10435" y="3203"/>
                    <a:pt x="10467" y="3245"/>
                    <a:pt x="10498" y="3289"/>
                  </a:cubicBezTo>
                  <a:cubicBezTo>
                    <a:pt x="10556" y="3370"/>
                    <a:pt x="10614" y="3452"/>
                    <a:pt x="10669" y="3536"/>
                  </a:cubicBezTo>
                  <a:cubicBezTo>
                    <a:pt x="10907" y="3890"/>
                    <a:pt x="11121" y="4259"/>
                    <a:pt x="11312" y="4640"/>
                  </a:cubicBezTo>
                  <a:cubicBezTo>
                    <a:pt x="11413" y="4843"/>
                    <a:pt x="11508" y="5049"/>
                    <a:pt x="11598" y="5256"/>
                  </a:cubicBezTo>
                  <a:cubicBezTo>
                    <a:pt x="11600" y="5261"/>
                    <a:pt x="11601" y="5263"/>
                    <a:pt x="11603" y="5266"/>
                  </a:cubicBezTo>
                  <a:cubicBezTo>
                    <a:pt x="11603" y="5267"/>
                    <a:pt x="11604" y="5268"/>
                    <a:pt x="11604" y="5268"/>
                  </a:cubicBezTo>
                  <a:cubicBezTo>
                    <a:pt x="11614" y="5293"/>
                    <a:pt x="11624" y="5318"/>
                    <a:pt x="11635" y="5342"/>
                  </a:cubicBezTo>
                  <a:cubicBezTo>
                    <a:pt x="11654" y="5392"/>
                    <a:pt x="11675" y="5441"/>
                    <a:pt x="11694" y="5492"/>
                  </a:cubicBezTo>
                  <a:cubicBezTo>
                    <a:pt x="11736" y="5598"/>
                    <a:pt x="11776" y="5705"/>
                    <a:pt x="11816" y="5813"/>
                  </a:cubicBezTo>
                  <a:cubicBezTo>
                    <a:pt x="12155" y="6748"/>
                    <a:pt x="12389" y="7722"/>
                    <a:pt x="12535" y="8705"/>
                  </a:cubicBezTo>
                  <a:cubicBezTo>
                    <a:pt x="12542" y="8750"/>
                    <a:pt x="12548" y="8794"/>
                    <a:pt x="12554" y="8840"/>
                  </a:cubicBezTo>
                  <a:cubicBezTo>
                    <a:pt x="12559" y="8875"/>
                    <a:pt x="12561" y="8886"/>
                    <a:pt x="12561" y="8886"/>
                  </a:cubicBezTo>
                  <a:cubicBezTo>
                    <a:pt x="12561" y="8886"/>
                    <a:pt x="12561" y="8885"/>
                    <a:pt x="12560" y="8883"/>
                  </a:cubicBezTo>
                  <a:lnTo>
                    <a:pt x="12560" y="8883"/>
                  </a:lnTo>
                  <a:cubicBezTo>
                    <a:pt x="12567" y="8924"/>
                    <a:pt x="12570" y="8965"/>
                    <a:pt x="12575" y="9006"/>
                  </a:cubicBezTo>
                  <a:cubicBezTo>
                    <a:pt x="12590" y="9134"/>
                    <a:pt x="12605" y="9264"/>
                    <a:pt x="12617" y="9393"/>
                  </a:cubicBezTo>
                  <a:cubicBezTo>
                    <a:pt x="12643" y="9663"/>
                    <a:pt x="12663" y="9934"/>
                    <a:pt x="12676" y="10206"/>
                  </a:cubicBezTo>
                  <a:cubicBezTo>
                    <a:pt x="12702" y="10759"/>
                    <a:pt x="12703" y="11313"/>
                    <a:pt x="12678" y="11867"/>
                  </a:cubicBezTo>
                  <a:cubicBezTo>
                    <a:pt x="12666" y="12131"/>
                    <a:pt x="12648" y="12394"/>
                    <a:pt x="12623" y="12658"/>
                  </a:cubicBezTo>
                  <a:cubicBezTo>
                    <a:pt x="12610" y="12802"/>
                    <a:pt x="12595" y="12947"/>
                    <a:pt x="12578" y="13092"/>
                  </a:cubicBezTo>
                  <a:cubicBezTo>
                    <a:pt x="12570" y="13151"/>
                    <a:pt x="12562" y="13211"/>
                    <a:pt x="12554" y="13270"/>
                  </a:cubicBezTo>
                  <a:cubicBezTo>
                    <a:pt x="12551" y="13304"/>
                    <a:pt x="12546" y="13337"/>
                    <a:pt x="12541" y="13369"/>
                  </a:cubicBezTo>
                  <a:cubicBezTo>
                    <a:pt x="12468" y="13872"/>
                    <a:pt x="12372" y="14369"/>
                    <a:pt x="12251" y="14863"/>
                  </a:cubicBezTo>
                  <a:cubicBezTo>
                    <a:pt x="12135" y="15338"/>
                    <a:pt x="11993" y="15807"/>
                    <a:pt x="11828" y="16268"/>
                  </a:cubicBezTo>
                  <a:cubicBezTo>
                    <a:pt x="11787" y="16383"/>
                    <a:pt x="11744" y="16497"/>
                    <a:pt x="11700" y="16610"/>
                  </a:cubicBezTo>
                  <a:cubicBezTo>
                    <a:pt x="11679" y="16665"/>
                    <a:pt x="11657" y="16721"/>
                    <a:pt x="11633" y="16778"/>
                  </a:cubicBezTo>
                  <a:cubicBezTo>
                    <a:pt x="11623" y="16803"/>
                    <a:pt x="11594" y="16885"/>
                    <a:pt x="11594" y="16885"/>
                  </a:cubicBezTo>
                  <a:cubicBezTo>
                    <a:pt x="11594" y="16885"/>
                    <a:pt x="11599" y="16869"/>
                    <a:pt x="11614" y="16827"/>
                  </a:cubicBezTo>
                  <a:lnTo>
                    <a:pt x="11614" y="16827"/>
                  </a:lnTo>
                  <a:cubicBezTo>
                    <a:pt x="11542" y="17033"/>
                    <a:pt x="11434" y="17234"/>
                    <a:pt x="11336" y="17427"/>
                  </a:cubicBezTo>
                  <a:cubicBezTo>
                    <a:pt x="11145" y="17817"/>
                    <a:pt x="10928" y="18193"/>
                    <a:pt x="10689" y="18554"/>
                  </a:cubicBezTo>
                  <a:cubicBezTo>
                    <a:pt x="10630" y="18643"/>
                    <a:pt x="10570" y="18730"/>
                    <a:pt x="10507" y="18817"/>
                  </a:cubicBezTo>
                  <a:cubicBezTo>
                    <a:pt x="10476" y="18860"/>
                    <a:pt x="10445" y="18902"/>
                    <a:pt x="10414" y="18944"/>
                  </a:cubicBezTo>
                  <a:lnTo>
                    <a:pt x="10386" y="18982"/>
                  </a:lnTo>
                  <a:cubicBezTo>
                    <a:pt x="10265" y="19132"/>
                    <a:pt x="10143" y="19280"/>
                    <a:pt x="10014" y="19423"/>
                  </a:cubicBezTo>
                  <a:cubicBezTo>
                    <a:pt x="9883" y="19565"/>
                    <a:pt x="9750" y="19701"/>
                    <a:pt x="9610" y="19830"/>
                  </a:cubicBezTo>
                  <a:cubicBezTo>
                    <a:pt x="9540" y="19895"/>
                    <a:pt x="9469" y="19958"/>
                    <a:pt x="9395" y="20020"/>
                  </a:cubicBezTo>
                  <a:cubicBezTo>
                    <a:pt x="9363" y="20047"/>
                    <a:pt x="9331" y="20074"/>
                    <a:pt x="9299" y="20100"/>
                  </a:cubicBezTo>
                  <a:cubicBezTo>
                    <a:pt x="9275" y="20119"/>
                    <a:pt x="9209" y="20163"/>
                    <a:pt x="9209" y="20163"/>
                  </a:cubicBezTo>
                  <a:cubicBezTo>
                    <a:pt x="9210" y="20163"/>
                    <a:pt x="9227" y="20151"/>
                    <a:pt x="9276" y="20118"/>
                  </a:cubicBezTo>
                  <a:lnTo>
                    <a:pt x="9276" y="20118"/>
                  </a:lnTo>
                  <a:cubicBezTo>
                    <a:pt x="8984" y="20312"/>
                    <a:pt x="8710" y="20512"/>
                    <a:pt x="8392" y="20663"/>
                  </a:cubicBezTo>
                  <a:cubicBezTo>
                    <a:pt x="8349" y="20684"/>
                    <a:pt x="8305" y="20704"/>
                    <a:pt x="8262" y="20724"/>
                  </a:cubicBezTo>
                  <a:lnTo>
                    <a:pt x="8246" y="20730"/>
                  </a:lnTo>
                  <a:cubicBezTo>
                    <a:pt x="8173" y="20758"/>
                    <a:pt x="8101" y="20785"/>
                    <a:pt x="8028" y="20810"/>
                  </a:cubicBezTo>
                  <a:cubicBezTo>
                    <a:pt x="7870" y="20863"/>
                    <a:pt x="7707" y="20906"/>
                    <a:pt x="7543" y="20939"/>
                  </a:cubicBezTo>
                  <a:cubicBezTo>
                    <a:pt x="7496" y="20949"/>
                    <a:pt x="7449" y="20958"/>
                    <a:pt x="7403" y="20967"/>
                  </a:cubicBezTo>
                  <a:lnTo>
                    <a:pt x="7367" y="20971"/>
                  </a:lnTo>
                  <a:cubicBezTo>
                    <a:pt x="7338" y="20975"/>
                    <a:pt x="7293" y="20980"/>
                    <a:pt x="7282" y="20981"/>
                  </a:cubicBezTo>
                  <a:cubicBezTo>
                    <a:pt x="7243" y="20985"/>
                    <a:pt x="7205" y="20989"/>
                    <a:pt x="7167" y="20991"/>
                  </a:cubicBezTo>
                  <a:cubicBezTo>
                    <a:pt x="7081" y="20996"/>
                    <a:pt x="6994" y="20999"/>
                    <a:pt x="6907" y="20999"/>
                  </a:cubicBezTo>
                  <a:cubicBezTo>
                    <a:pt x="6831" y="20999"/>
                    <a:pt x="6754" y="20997"/>
                    <a:pt x="6678" y="20992"/>
                  </a:cubicBezTo>
                  <a:cubicBezTo>
                    <a:pt x="6630" y="20990"/>
                    <a:pt x="6581" y="20986"/>
                    <a:pt x="6533" y="20981"/>
                  </a:cubicBezTo>
                  <a:cubicBezTo>
                    <a:pt x="6521" y="20980"/>
                    <a:pt x="6479" y="20975"/>
                    <a:pt x="6451" y="20971"/>
                  </a:cubicBezTo>
                  <a:lnTo>
                    <a:pt x="6413" y="20967"/>
                  </a:lnTo>
                  <a:cubicBezTo>
                    <a:pt x="6371" y="20959"/>
                    <a:pt x="6329" y="20952"/>
                    <a:pt x="6287" y="20943"/>
                  </a:cubicBezTo>
                  <a:cubicBezTo>
                    <a:pt x="6127" y="20911"/>
                    <a:pt x="5970" y="20869"/>
                    <a:pt x="5815" y="20819"/>
                  </a:cubicBezTo>
                  <a:cubicBezTo>
                    <a:pt x="5733" y="20792"/>
                    <a:pt x="5652" y="20762"/>
                    <a:pt x="5571" y="20730"/>
                  </a:cubicBezTo>
                  <a:lnTo>
                    <a:pt x="5555" y="20724"/>
                  </a:lnTo>
                  <a:cubicBezTo>
                    <a:pt x="5519" y="20708"/>
                    <a:pt x="5484" y="20693"/>
                    <a:pt x="5450" y="20676"/>
                  </a:cubicBezTo>
                  <a:cubicBezTo>
                    <a:pt x="5293" y="20602"/>
                    <a:pt x="5140" y="20520"/>
                    <a:pt x="4992" y="20429"/>
                  </a:cubicBezTo>
                  <a:cubicBezTo>
                    <a:pt x="4843" y="20338"/>
                    <a:pt x="4700" y="20237"/>
                    <a:pt x="4558" y="20133"/>
                  </a:cubicBezTo>
                  <a:lnTo>
                    <a:pt x="4530" y="20110"/>
                  </a:lnTo>
                  <a:cubicBezTo>
                    <a:pt x="4493" y="20080"/>
                    <a:pt x="4457" y="20051"/>
                    <a:pt x="4420" y="20020"/>
                  </a:cubicBezTo>
                  <a:cubicBezTo>
                    <a:pt x="4351" y="19962"/>
                    <a:pt x="4284" y="19903"/>
                    <a:pt x="4218" y="19841"/>
                  </a:cubicBezTo>
                  <a:cubicBezTo>
                    <a:pt x="3936" y="19577"/>
                    <a:pt x="3675" y="19292"/>
                    <a:pt x="3435" y="18989"/>
                  </a:cubicBezTo>
                  <a:cubicBezTo>
                    <a:pt x="3424" y="18973"/>
                    <a:pt x="3413" y="18960"/>
                    <a:pt x="3402" y="18944"/>
                  </a:cubicBezTo>
                  <a:cubicBezTo>
                    <a:pt x="3371" y="18902"/>
                    <a:pt x="3339" y="18860"/>
                    <a:pt x="3308" y="18817"/>
                  </a:cubicBezTo>
                  <a:cubicBezTo>
                    <a:pt x="3253" y="18740"/>
                    <a:pt x="3200" y="18663"/>
                    <a:pt x="3147" y="18584"/>
                  </a:cubicBezTo>
                  <a:cubicBezTo>
                    <a:pt x="3029" y="18407"/>
                    <a:pt x="2916" y="18227"/>
                    <a:pt x="2809" y="18042"/>
                  </a:cubicBezTo>
                  <a:cubicBezTo>
                    <a:pt x="2585" y="17655"/>
                    <a:pt x="2391" y="17255"/>
                    <a:pt x="2211" y="16845"/>
                  </a:cubicBezTo>
                  <a:cubicBezTo>
                    <a:pt x="2201" y="16822"/>
                    <a:pt x="2193" y="16799"/>
                    <a:pt x="2183" y="16776"/>
                  </a:cubicBezTo>
                  <a:cubicBezTo>
                    <a:pt x="2161" y="16721"/>
                    <a:pt x="2137" y="16665"/>
                    <a:pt x="2116" y="16609"/>
                  </a:cubicBezTo>
                  <a:cubicBezTo>
                    <a:pt x="2074" y="16503"/>
                    <a:pt x="2034" y="16394"/>
                    <a:pt x="1994" y="16287"/>
                  </a:cubicBezTo>
                  <a:cubicBezTo>
                    <a:pt x="1915" y="16066"/>
                    <a:pt x="1841" y="15844"/>
                    <a:pt x="1774" y="15620"/>
                  </a:cubicBezTo>
                  <a:cubicBezTo>
                    <a:pt x="1628" y="15139"/>
                    <a:pt x="1507" y="14652"/>
                    <a:pt x="1410" y="14160"/>
                  </a:cubicBezTo>
                  <a:cubicBezTo>
                    <a:pt x="1361" y="13905"/>
                    <a:pt x="1316" y="13649"/>
                    <a:pt x="1279" y="13391"/>
                  </a:cubicBezTo>
                  <a:cubicBezTo>
                    <a:pt x="1273" y="13354"/>
                    <a:pt x="1268" y="13317"/>
                    <a:pt x="1263" y="13279"/>
                  </a:cubicBezTo>
                  <a:lnTo>
                    <a:pt x="1263" y="13274"/>
                  </a:lnTo>
                  <a:lnTo>
                    <a:pt x="1263" y="13272"/>
                  </a:lnTo>
                  <a:cubicBezTo>
                    <a:pt x="1256" y="13211"/>
                    <a:pt x="1248" y="13151"/>
                    <a:pt x="1241" y="13090"/>
                  </a:cubicBezTo>
                  <a:cubicBezTo>
                    <a:pt x="1226" y="12961"/>
                    <a:pt x="1212" y="12833"/>
                    <a:pt x="1199" y="12703"/>
                  </a:cubicBezTo>
                  <a:cubicBezTo>
                    <a:pt x="1147" y="12158"/>
                    <a:pt x="1123" y="11610"/>
                    <a:pt x="1122" y="11061"/>
                  </a:cubicBezTo>
                  <a:cubicBezTo>
                    <a:pt x="1123" y="10527"/>
                    <a:pt x="1147" y="9995"/>
                    <a:pt x="1195" y="9464"/>
                  </a:cubicBezTo>
                  <a:cubicBezTo>
                    <a:pt x="1208" y="9325"/>
                    <a:pt x="1221" y="9189"/>
                    <a:pt x="1237" y="9052"/>
                  </a:cubicBezTo>
                  <a:cubicBezTo>
                    <a:pt x="1245" y="8991"/>
                    <a:pt x="1252" y="8932"/>
                    <a:pt x="1260" y="8872"/>
                  </a:cubicBezTo>
                  <a:cubicBezTo>
                    <a:pt x="1260" y="8867"/>
                    <a:pt x="1260" y="8864"/>
                    <a:pt x="1261" y="8861"/>
                  </a:cubicBezTo>
                  <a:cubicBezTo>
                    <a:pt x="1266" y="8831"/>
                    <a:pt x="1269" y="8803"/>
                    <a:pt x="1273" y="8773"/>
                  </a:cubicBezTo>
                  <a:cubicBezTo>
                    <a:pt x="1310" y="8516"/>
                    <a:pt x="1353" y="8259"/>
                    <a:pt x="1404" y="8003"/>
                  </a:cubicBezTo>
                  <a:cubicBezTo>
                    <a:pt x="1498" y="7517"/>
                    <a:pt x="1615" y="7035"/>
                    <a:pt x="1756" y="6560"/>
                  </a:cubicBezTo>
                  <a:cubicBezTo>
                    <a:pt x="1825" y="6329"/>
                    <a:pt x="1901" y="6099"/>
                    <a:pt x="1982" y="5871"/>
                  </a:cubicBezTo>
                  <a:cubicBezTo>
                    <a:pt x="2023" y="5757"/>
                    <a:pt x="2066" y="5643"/>
                    <a:pt x="2110" y="5530"/>
                  </a:cubicBezTo>
                  <a:cubicBezTo>
                    <a:pt x="2129" y="5479"/>
                    <a:pt x="2148" y="5430"/>
                    <a:pt x="2169" y="5381"/>
                  </a:cubicBezTo>
                  <a:cubicBezTo>
                    <a:pt x="2182" y="5350"/>
                    <a:pt x="2194" y="5319"/>
                    <a:pt x="2206" y="5288"/>
                  </a:cubicBezTo>
                  <a:cubicBezTo>
                    <a:pt x="2211" y="5278"/>
                    <a:pt x="2222" y="5252"/>
                    <a:pt x="2227" y="5240"/>
                  </a:cubicBezTo>
                  <a:lnTo>
                    <a:pt x="2235" y="5222"/>
                  </a:lnTo>
                  <a:cubicBezTo>
                    <a:pt x="2248" y="5191"/>
                    <a:pt x="2262" y="5161"/>
                    <a:pt x="2275" y="5132"/>
                  </a:cubicBezTo>
                  <a:cubicBezTo>
                    <a:pt x="2296" y="5083"/>
                    <a:pt x="2317" y="5035"/>
                    <a:pt x="2339" y="4989"/>
                  </a:cubicBezTo>
                  <a:cubicBezTo>
                    <a:pt x="2385" y="4889"/>
                    <a:pt x="2432" y="4790"/>
                    <a:pt x="2481" y="4691"/>
                  </a:cubicBezTo>
                  <a:cubicBezTo>
                    <a:pt x="2576" y="4500"/>
                    <a:pt x="2676" y="4312"/>
                    <a:pt x="2783" y="4126"/>
                  </a:cubicBezTo>
                  <a:cubicBezTo>
                    <a:pt x="2892" y="3936"/>
                    <a:pt x="3006" y="3748"/>
                    <a:pt x="3128" y="3566"/>
                  </a:cubicBezTo>
                  <a:cubicBezTo>
                    <a:pt x="3188" y="3477"/>
                    <a:pt x="3248" y="3390"/>
                    <a:pt x="3310" y="3303"/>
                  </a:cubicBezTo>
                  <a:cubicBezTo>
                    <a:pt x="3337" y="3265"/>
                    <a:pt x="3365" y="3227"/>
                    <a:pt x="3394" y="3190"/>
                  </a:cubicBezTo>
                  <a:cubicBezTo>
                    <a:pt x="3401" y="3179"/>
                    <a:pt x="3408" y="3168"/>
                    <a:pt x="3417" y="3158"/>
                  </a:cubicBezTo>
                  <a:cubicBezTo>
                    <a:pt x="3553" y="3022"/>
                    <a:pt x="3663" y="2852"/>
                    <a:pt x="3793" y="2709"/>
                  </a:cubicBezTo>
                  <a:cubicBezTo>
                    <a:pt x="3922" y="2566"/>
                    <a:pt x="4056" y="2432"/>
                    <a:pt x="4195" y="2301"/>
                  </a:cubicBezTo>
                  <a:cubicBezTo>
                    <a:pt x="4265" y="2236"/>
                    <a:pt x="4337" y="2172"/>
                    <a:pt x="4409" y="2110"/>
                  </a:cubicBezTo>
                  <a:cubicBezTo>
                    <a:pt x="4441" y="2083"/>
                    <a:pt x="4475" y="2056"/>
                    <a:pt x="4507" y="2029"/>
                  </a:cubicBezTo>
                  <a:lnTo>
                    <a:pt x="4552" y="1993"/>
                  </a:lnTo>
                  <a:cubicBezTo>
                    <a:pt x="4565" y="1983"/>
                    <a:pt x="4625" y="1937"/>
                    <a:pt x="4640" y="1928"/>
                  </a:cubicBezTo>
                  <a:cubicBezTo>
                    <a:pt x="4677" y="1900"/>
                    <a:pt x="4715" y="1873"/>
                    <a:pt x="4752" y="1847"/>
                  </a:cubicBezTo>
                  <a:cubicBezTo>
                    <a:pt x="4824" y="1798"/>
                    <a:pt x="4895" y="1751"/>
                    <a:pt x="4968" y="1706"/>
                  </a:cubicBezTo>
                  <a:cubicBezTo>
                    <a:pt x="5112" y="1617"/>
                    <a:pt x="5260" y="1536"/>
                    <a:pt x="5412" y="1463"/>
                  </a:cubicBezTo>
                  <a:cubicBezTo>
                    <a:pt x="5456" y="1442"/>
                    <a:pt x="5499" y="1421"/>
                    <a:pt x="5545" y="1401"/>
                  </a:cubicBezTo>
                  <a:lnTo>
                    <a:pt x="5552" y="1397"/>
                  </a:lnTo>
                  <a:lnTo>
                    <a:pt x="5558" y="1395"/>
                  </a:lnTo>
                  <a:cubicBezTo>
                    <a:pt x="5635" y="1365"/>
                    <a:pt x="5711" y="1336"/>
                    <a:pt x="5789" y="1310"/>
                  </a:cubicBezTo>
                  <a:cubicBezTo>
                    <a:pt x="5943" y="1258"/>
                    <a:pt x="6101" y="1215"/>
                    <a:pt x="6260" y="1183"/>
                  </a:cubicBezTo>
                  <a:cubicBezTo>
                    <a:pt x="6315" y="1171"/>
                    <a:pt x="6371" y="1162"/>
                    <a:pt x="6426" y="1153"/>
                  </a:cubicBezTo>
                  <a:lnTo>
                    <a:pt x="6426" y="1153"/>
                  </a:lnTo>
                  <a:cubicBezTo>
                    <a:pt x="6425" y="1153"/>
                    <a:pt x="6424" y="1153"/>
                    <a:pt x="6424" y="1153"/>
                  </a:cubicBezTo>
                  <a:cubicBezTo>
                    <a:pt x="6428" y="1153"/>
                    <a:pt x="6434" y="1152"/>
                    <a:pt x="6442" y="1150"/>
                  </a:cubicBezTo>
                  <a:lnTo>
                    <a:pt x="6442" y="1150"/>
                  </a:lnTo>
                  <a:cubicBezTo>
                    <a:pt x="6440" y="1151"/>
                    <a:pt x="6438" y="1151"/>
                    <a:pt x="6436" y="1151"/>
                  </a:cubicBezTo>
                  <a:lnTo>
                    <a:pt x="6436" y="1151"/>
                  </a:lnTo>
                  <a:cubicBezTo>
                    <a:pt x="6454" y="1149"/>
                    <a:pt x="6471" y="1146"/>
                    <a:pt x="6489" y="1143"/>
                  </a:cubicBezTo>
                  <a:lnTo>
                    <a:pt x="6489" y="1143"/>
                  </a:lnTo>
                  <a:cubicBezTo>
                    <a:pt x="6501" y="1141"/>
                    <a:pt x="6513" y="1139"/>
                    <a:pt x="6521" y="1139"/>
                  </a:cubicBezTo>
                  <a:cubicBezTo>
                    <a:pt x="6559" y="1135"/>
                    <a:pt x="6598" y="1132"/>
                    <a:pt x="6636" y="1130"/>
                  </a:cubicBezTo>
                  <a:cubicBezTo>
                    <a:pt x="6729" y="1123"/>
                    <a:pt x="6822" y="1120"/>
                    <a:pt x="6916" y="1120"/>
                  </a:cubicBezTo>
                  <a:close/>
                  <a:moveTo>
                    <a:pt x="6913" y="0"/>
                  </a:moveTo>
                  <a:cubicBezTo>
                    <a:pt x="6829" y="0"/>
                    <a:pt x="6746" y="3"/>
                    <a:pt x="6663" y="8"/>
                  </a:cubicBezTo>
                  <a:cubicBezTo>
                    <a:pt x="5885" y="56"/>
                    <a:pt x="5134" y="300"/>
                    <a:pt x="4466" y="700"/>
                  </a:cubicBezTo>
                  <a:cubicBezTo>
                    <a:pt x="2974" y="1592"/>
                    <a:pt x="1928" y="3122"/>
                    <a:pt x="1251" y="4693"/>
                  </a:cubicBezTo>
                  <a:cubicBezTo>
                    <a:pt x="388" y="6698"/>
                    <a:pt x="5" y="8882"/>
                    <a:pt x="1" y="11061"/>
                  </a:cubicBezTo>
                  <a:cubicBezTo>
                    <a:pt x="1" y="11610"/>
                    <a:pt x="27" y="12158"/>
                    <a:pt x="79" y="12704"/>
                  </a:cubicBezTo>
                  <a:cubicBezTo>
                    <a:pt x="275" y="14762"/>
                    <a:pt x="806" y="16829"/>
                    <a:pt x="1853" y="18626"/>
                  </a:cubicBezTo>
                  <a:cubicBezTo>
                    <a:pt x="2682" y="20052"/>
                    <a:pt x="3892" y="21355"/>
                    <a:pt x="5490" y="21892"/>
                  </a:cubicBezTo>
                  <a:cubicBezTo>
                    <a:pt x="5944" y="22045"/>
                    <a:pt x="6412" y="22117"/>
                    <a:pt x="6877" y="22117"/>
                  </a:cubicBezTo>
                  <a:cubicBezTo>
                    <a:pt x="7916" y="22117"/>
                    <a:pt x="8946" y="21757"/>
                    <a:pt x="9793" y="21126"/>
                  </a:cubicBezTo>
                  <a:cubicBezTo>
                    <a:pt x="11267" y="20028"/>
                    <a:pt x="12228" y="18401"/>
                    <a:pt x="12860" y="16701"/>
                  </a:cubicBezTo>
                  <a:cubicBezTo>
                    <a:pt x="13622" y="14652"/>
                    <a:pt x="13899" y="12409"/>
                    <a:pt x="13796" y="10230"/>
                  </a:cubicBezTo>
                  <a:cubicBezTo>
                    <a:pt x="13696" y="8110"/>
                    <a:pt x="13234" y="5981"/>
                    <a:pt x="12278" y="4075"/>
                  </a:cubicBezTo>
                  <a:cubicBezTo>
                    <a:pt x="11542" y="2609"/>
                    <a:pt x="10427" y="1168"/>
                    <a:pt x="8905" y="464"/>
                  </a:cubicBezTo>
                  <a:cubicBezTo>
                    <a:pt x="8279" y="175"/>
                    <a:pt x="7602" y="0"/>
                    <a:pt x="6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 flipH="1">
              <a:off x="4945108" y="2618931"/>
              <a:ext cx="761983" cy="1306761"/>
            </a:xfrm>
            <a:custGeom>
              <a:avLst/>
              <a:gdLst/>
              <a:ahLst/>
              <a:cxnLst/>
              <a:rect l="l" t="t" r="r" b="b"/>
              <a:pathLst>
                <a:path w="11626" h="19938" extrusionOk="0">
                  <a:moveTo>
                    <a:pt x="10524" y="15803"/>
                  </a:moveTo>
                  <a:lnTo>
                    <a:pt x="10524" y="15805"/>
                  </a:lnTo>
                  <a:lnTo>
                    <a:pt x="10522" y="15807"/>
                  </a:lnTo>
                  <a:cubicBezTo>
                    <a:pt x="10524" y="15806"/>
                    <a:pt x="10525" y="15805"/>
                    <a:pt x="10524" y="15803"/>
                  </a:cubicBezTo>
                  <a:close/>
                  <a:moveTo>
                    <a:pt x="5796" y="1"/>
                  </a:moveTo>
                  <a:cubicBezTo>
                    <a:pt x="5664" y="1"/>
                    <a:pt x="5534" y="8"/>
                    <a:pt x="5404" y="23"/>
                  </a:cubicBezTo>
                  <a:lnTo>
                    <a:pt x="5404" y="23"/>
                  </a:lnTo>
                  <a:lnTo>
                    <a:pt x="5404" y="21"/>
                  </a:lnTo>
                  <a:lnTo>
                    <a:pt x="5403" y="21"/>
                  </a:lnTo>
                  <a:lnTo>
                    <a:pt x="5403" y="21"/>
                  </a:lnTo>
                  <a:lnTo>
                    <a:pt x="5403" y="21"/>
                  </a:lnTo>
                  <a:lnTo>
                    <a:pt x="5345" y="31"/>
                  </a:lnTo>
                  <a:lnTo>
                    <a:pt x="5345" y="31"/>
                  </a:lnTo>
                  <a:cubicBezTo>
                    <a:pt x="5334" y="32"/>
                    <a:pt x="5324" y="34"/>
                    <a:pt x="5314" y="35"/>
                  </a:cubicBezTo>
                  <a:lnTo>
                    <a:pt x="5314" y="36"/>
                  </a:lnTo>
                  <a:lnTo>
                    <a:pt x="5314" y="36"/>
                  </a:lnTo>
                  <a:lnTo>
                    <a:pt x="5313" y="37"/>
                  </a:lnTo>
                  <a:lnTo>
                    <a:pt x="5313" y="37"/>
                  </a:lnTo>
                  <a:lnTo>
                    <a:pt x="5313" y="37"/>
                  </a:lnTo>
                  <a:lnTo>
                    <a:pt x="5152" y="65"/>
                  </a:lnTo>
                  <a:lnTo>
                    <a:pt x="4907" y="130"/>
                  </a:lnTo>
                  <a:lnTo>
                    <a:pt x="4664" y="198"/>
                  </a:lnTo>
                  <a:lnTo>
                    <a:pt x="4430" y="286"/>
                  </a:lnTo>
                  <a:cubicBezTo>
                    <a:pt x="4277" y="350"/>
                    <a:pt x="4139" y="438"/>
                    <a:pt x="3995" y="514"/>
                  </a:cubicBezTo>
                  <a:cubicBezTo>
                    <a:pt x="3851" y="588"/>
                    <a:pt x="3718" y="679"/>
                    <a:pt x="3586" y="768"/>
                  </a:cubicBezTo>
                  <a:cubicBezTo>
                    <a:pt x="3456" y="858"/>
                    <a:pt x="3333" y="956"/>
                    <a:pt x="3216" y="1063"/>
                  </a:cubicBezTo>
                  <a:cubicBezTo>
                    <a:pt x="3097" y="1163"/>
                    <a:pt x="2988" y="1273"/>
                    <a:pt x="2883" y="1384"/>
                  </a:cubicBezTo>
                  <a:cubicBezTo>
                    <a:pt x="2778" y="1494"/>
                    <a:pt x="2666" y="1595"/>
                    <a:pt x="2574" y="1714"/>
                  </a:cubicBezTo>
                  <a:cubicBezTo>
                    <a:pt x="2480" y="1831"/>
                    <a:pt x="2394" y="1950"/>
                    <a:pt x="2292" y="2051"/>
                  </a:cubicBezTo>
                  <a:lnTo>
                    <a:pt x="2291" y="2052"/>
                  </a:lnTo>
                  <a:lnTo>
                    <a:pt x="2290" y="2055"/>
                  </a:lnTo>
                  <a:cubicBezTo>
                    <a:pt x="1528" y="3102"/>
                    <a:pt x="1029" y="4179"/>
                    <a:pt x="731" y="5161"/>
                  </a:cubicBezTo>
                  <a:cubicBezTo>
                    <a:pt x="564" y="5648"/>
                    <a:pt x="452" y="6114"/>
                    <a:pt x="356" y="6543"/>
                  </a:cubicBezTo>
                  <a:cubicBezTo>
                    <a:pt x="309" y="6759"/>
                    <a:pt x="271" y="6966"/>
                    <a:pt x="240" y="7164"/>
                  </a:cubicBezTo>
                  <a:cubicBezTo>
                    <a:pt x="207" y="7363"/>
                    <a:pt x="176" y="7552"/>
                    <a:pt x="147" y="7730"/>
                  </a:cubicBezTo>
                  <a:cubicBezTo>
                    <a:pt x="77" y="8281"/>
                    <a:pt x="34" y="8836"/>
                    <a:pt x="19" y="9392"/>
                  </a:cubicBezTo>
                  <a:cubicBezTo>
                    <a:pt x="13" y="9582"/>
                    <a:pt x="13" y="9727"/>
                    <a:pt x="13" y="9825"/>
                  </a:cubicBezTo>
                  <a:cubicBezTo>
                    <a:pt x="14" y="9923"/>
                    <a:pt x="17" y="9973"/>
                    <a:pt x="17" y="9973"/>
                  </a:cubicBezTo>
                  <a:cubicBezTo>
                    <a:pt x="17" y="9973"/>
                    <a:pt x="18" y="9925"/>
                    <a:pt x="22" y="9825"/>
                  </a:cubicBezTo>
                  <a:cubicBezTo>
                    <a:pt x="24" y="9726"/>
                    <a:pt x="29" y="9581"/>
                    <a:pt x="34" y="9392"/>
                  </a:cubicBezTo>
                  <a:cubicBezTo>
                    <a:pt x="49" y="9011"/>
                    <a:pt x="82" y="8450"/>
                    <a:pt x="176" y="7734"/>
                  </a:cubicBezTo>
                  <a:cubicBezTo>
                    <a:pt x="207" y="7555"/>
                    <a:pt x="240" y="7368"/>
                    <a:pt x="272" y="7171"/>
                  </a:cubicBezTo>
                  <a:cubicBezTo>
                    <a:pt x="304" y="6972"/>
                    <a:pt x="343" y="6765"/>
                    <a:pt x="392" y="6552"/>
                  </a:cubicBezTo>
                  <a:cubicBezTo>
                    <a:pt x="489" y="6123"/>
                    <a:pt x="604" y="5659"/>
                    <a:pt x="771" y="5175"/>
                  </a:cubicBezTo>
                  <a:cubicBezTo>
                    <a:pt x="1071" y="4196"/>
                    <a:pt x="1573" y="3126"/>
                    <a:pt x="2333" y="2085"/>
                  </a:cubicBezTo>
                  <a:lnTo>
                    <a:pt x="2333" y="2085"/>
                  </a:lnTo>
                  <a:lnTo>
                    <a:pt x="2331" y="2089"/>
                  </a:lnTo>
                  <a:cubicBezTo>
                    <a:pt x="2435" y="1984"/>
                    <a:pt x="2523" y="1864"/>
                    <a:pt x="2615" y="1749"/>
                  </a:cubicBezTo>
                  <a:cubicBezTo>
                    <a:pt x="2705" y="1632"/>
                    <a:pt x="2816" y="1531"/>
                    <a:pt x="2922" y="1422"/>
                  </a:cubicBezTo>
                  <a:cubicBezTo>
                    <a:pt x="3028" y="1314"/>
                    <a:pt x="3136" y="1205"/>
                    <a:pt x="3253" y="1105"/>
                  </a:cubicBezTo>
                  <a:cubicBezTo>
                    <a:pt x="3369" y="1001"/>
                    <a:pt x="3491" y="903"/>
                    <a:pt x="3619" y="814"/>
                  </a:cubicBezTo>
                  <a:cubicBezTo>
                    <a:pt x="3748" y="727"/>
                    <a:pt x="3881" y="639"/>
                    <a:pt x="4023" y="564"/>
                  </a:cubicBezTo>
                  <a:cubicBezTo>
                    <a:pt x="4165" y="489"/>
                    <a:pt x="4303" y="403"/>
                    <a:pt x="4454" y="340"/>
                  </a:cubicBezTo>
                  <a:lnTo>
                    <a:pt x="4683" y="255"/>
                  </a:lnTo>
                  <a:lnTo>
                    <a:pt x="4922" y="189"/>
                  </a:lnTo>
                  <a:lnTo>
                    <a:pt x="5164" y="124"/>
                  </a:lnTo>
                  <a:lnTo>
                    <a:pt x="5324" y="96"/>
                  </a:lnTo>
                  <a:lnTo>
                    <a:pt x="5324" y="96"/>
                  </a:lnTo>
                  <a:lnTo>
                    <a:pt x="5324" y="97"/>
                  </a:lnTo>
                  <a:cubicBezTo>
                    <a:pt x="5477" y="74"/>
                    <a:pt x="5635" y="64"/>
                    <a:pt x="5795" y="64"/>
                  </a:cubicBezTo>
                  <a:cubicBezTo>
                    <a:pt x="5948" y="64"/>
                    <a:pt x="6104" y="73"/>
                    <a:pt x="6262" y="91"/>
                  </a:cubicBezTo>
                  <a:lnTo>
                    <a:pt x="6262" y="91"/>
                  </a:lnTo>
                  <a:lnTo>
                    <a:pt x="6262" y="92"/>
                  </a:lnTo>
                  <a:cubicBezTo>
                    <a:pt x="6403" y="111"/>
                    <a:pt x="6543" y="155"/>
                    <a:pt x="6685" y="191"/>
                  </a:cubicBezTo>
                  <a:cubicBezTo>
                    <a:pt x="6755" y="210"/>
                    <a:pt x="6827" y="226"/>
                    <a:pt x="6897" y="247"/>
                  </a:cubicBezTo>
                  <a:lnTo>
                    <a:pt x="7105" y="324"/>
                  </a:lnTo>
                  <a:cubicBezTo>
                    <a:pt x="7376" y="435"/>
                    <a:pt x="7639" y="586"/>
                    <a:pt x="7892" y="755"/>
                  </a:cubicBezTo>
                  <a:cubicBezTo>
                    <a:pt x="8148" y="924"/>
                    <a:pt x="8385" y="1121"/>
                    <a:pt x="8598" y="1343"/>
                  </a:cubicBezTo>
                  <a:cubicBezTo>
                    <a:pt x="8705" y="1455"/>
                    <a:pt x="8824" y="1559"/>
                    <a:pt x="8924" y="1681"/>
                  </a:cubicBezTo>
                  <a:lnTo>
                    <a:pt x="9230" y="2041"/>
                  </a:lnTo>
                  <a:lnTo>
                    <a:pt x="9231" y="2041"/>
                  </a:lnTo>
                  <a:lnTo>
                    <a:pt x="9232" y="2042"/>
                  </a:lnTo>
                  <a:lnTo>
                    <a:pt x="9243" y="2055"/>
                  </a:lnTo>
                  <a:lnTo>
                    <a:pt x="9243" y="2055"/>
                  </a:lnTo>
                  <a:cubicBezTo>
                    <a:pt x="9250" y="2064"/>
                    <a:pt x="9256" y="2073"/>
                    <a:pt x="9263" y="2082"/>
                  </a:cubicBezTo>
                  <a:lnTo>
                    <a:pt x="9266" y="2087"/>
                  </a:lnTo>
                  <a:cubicBezTo>
                    <a:pt x="9852" y="2863"/>
                    <a:pt x="10319" y="3772"/>
                    <a:pt x="10677" y="4737"/>
                  </a:cubicBezTo>
                  <a:cubicBezTo>
                    <a:pt x="10854" y="5228"/>
                    <a:pt x="11004" y="5728"/>
                    <a:pt x="11125" y="6236"/>
                  </a:cubicBezTo>
                  <a:cubicBezTo>
                    <a:pt x="11188" y="6494"/>
                    <a:pt x="11244" y="6753"/>
                    <a:pt x="11292" y="7015"/>
                  </a:cubicBezTo>
                  <a:cubicBezTo>
                    <a:pt x="11316" y="7146"/>
                    <a:pt x="11340" y="7278"/>
                    <a:pt x="11361" y="7410"/>
                  </a:cubicBezTo>
                  <a:lnTo>
                    <a:pt x="11392" y="7609"/>
                  </a:lnTo>
                  <a:lnTo>
                    <a:pt x="11406" y="7709"/>
                  </a:lnTo>
                  <a:lnTo>
                    <a:pt x="11414" y="7759"/>
                  </a:lnTo>
                  <a:lnTo>
                    <a:pt x="11417" y="7785"/>
                  </a:lnTo>
                  <a:lnTo>
                    <a:pt x="11419" y="7797"/>
                  </a:lnTo>
                  <a:lnTo>
                    <a:pt x="11419" y="7799"/>
                  </a:lnTo>
                  <a:lnTo>
                    <a:pt x="11419" y="7799"/>
                  </a:lnTo>
                  <a:lnTo>
                    <a:pt x="11419" y="7799"/>
                  </a:lnTo>
                  <a:cubicBezTo>
                    <a:pt x="11420" y="7800"/>
                    <a:pt x="11418" y="7801"/>
                    <a:pt x="11419" y="7801"/>
                  </a:cubicBezTo>
                  <a:lnTo>
                    <a:pt x="11419" y="7801"/>
                  </a:lnTo>
                  <a:lnTo>
                    <a:pt x="11420" y="7803"/>
                  </a:lnTo>
                  <a:lnTo>
                    <a:pt x="11420" y="7806"/>
                  </a:lnTo>
                  <a:cubicBezTo>
                    <a:pt x="11415" y="7810"/>
                    <a:pt x="11417" y="7813"/>
                    <a:pt x="11422" y="7815"/>
                  </a:cubicBezTo>
                  <a:lnTo>
                    <a:pt x="11422" y="7815"/>
                  </a:lnTo>
                  <a:cubicBezTo>
                    <a:pt x="11441" y="7990"/>
                    <a:pt x="11459" y="8165"/>
                    <a:pt x="11478" y="8342"/>
                  </a:cubicBezTo>
                  <a:cubicBezTo>
                    <a:pt x="11491" y="8523"/>
                    <a:pt x="11505" y="8705"/>
                    <a:pt x="11517" y="8888"/>
                  </a:cubicBezTo>
                  <a:cubicBezTo>
                    <a:pt x="11548" y="9253"/>
                    <a:pt x="11554" y="9621"/>
                    <a:pt x="11556" y="9991"/>
                  </a:cubicBezTo>
                  <a:cubicBezTo>
                    <a:pt x="11552" y="11029"/>
                    <a:pt x="11467" y="12055"/>
                    <a:pt x="11272" y="13037"/>
                  </a:cubicBezTo>
                  <a:cubicBezTo>
                    <a:pt x="11176" y="13529"/>
                    <a:pt x="11057" y="14011"/>
                    <a:pt x="10918" y="14480"/>
                  </a:cubicBezTo>
                  <a:cubicBezTo>
                    <a:pt x="10848" y="14714"/>
                    <a:pt x="10771" y="14945"/>
                    <a:pt x="10690" y="15171"/>
                  </a:cubicBezTo>
                  <a:cubicBezTo>
                    <a:pt x="10648" y="15284"/>
                    <a:pt x="10605" y="15397"/>
                    <a:pt x="10563" y="15509"/>
                  </a:cubicBezTo>
                  <a:lnTo>
                    <a:pt x="10497" y="15676"/>
                  </a:lnTo>
                  <a:lnTo>
                    <a:pt x="10477" y="15728"/>
                  </a:lnTo>
                  <a:lnTo>
                    <a:pt x="10477" y="15728"/>
                  </a:lnTo>
                  <a:lnTo>
                    <a:pt x="10474" y="15727"/>
                  </a:lnTo>
                  <a:lnTo>
                    <a:pt x="10465" y="15755"/>
                  </a:lnTo>
                  <a:lnTo>
                    <a:pt x="10465" y="15755"/>
                  </a:lnTo>
                  <a:cubicBezTo>
                    <a:pt x="10462" y="15762"/>
                    <a:pt x="10459" y="15770"/>
                    <a:pt x="10455" y="15777"/>
                  </a:cubicBezTo>
                  <a:lnTo>
                    <a:pt x="10455" y="15777"/>
                  </a:lnTo>
                  <a:cubicBezTo>
                    <a:pt x="10452" y="15776"/>
                    <a:pt x="10449" y="15776"/>
                    <a:pt x="10447" y="15776"/>
                  </a:cubicBezTo>
                  <a:cubicBezTo>
                    <a:pt x="10444" y="15776"/>
                    <a:pt x="10445" y="15777"/>
                    <a:pt x="10454" y="15781"/>
                  </a:cubicBezTo>
                  <a:lnTo>
                    <a:pt x="10454" y="15781"/>
                  </a:lnTo>
                  <a:cubicBezTo>
                    <a:pt x="10454" y="15780"/>
                    <a:pt x="10455" y="15778"/>
                    <a:pt x="10455" y="15777"/>
                  </a:cubicBezTo>
                  <a:lnTo>
                    <a:pt x="10455" y="15777"/>
                  </a:lnTo>
                  <a:cubicBezTo>
                    <a:pt x="10456" y="15777"/>
                    <a:pt x="10457" y="15777"/>
                    <a:pt x="10457" y="15777"/>
                  </a:cubicBezTo>
                  <a:lnTo>
                    <a:pt x="10457" y="15777"/>
                  </a:lnTo>
                  <a:lnTo>
                    <a:pt x="10456" y="15782"/>
                  </a:lnTo>
                  <a:lnTo>
                    <a:pt x="10456" y="15782"/>
                  </a:lnTo>
                  <a:lnTo>
                    <a:pt x="10456" y="15782"/>
                  </a:lnTo>
                  <a:cubicBezTo>
                    <a:pt x="10455" y="15782"/>
                    <a:pt x="10454" y="15781"/>
                    <a:pt x="10454" y="15781"/>
                  </a:cubicBezTo>
                  <a:lnTo>
                    <a:pt x="10454" y="15781"/>
                  </a:lnTo>
                  <a:cubicBezTo>
                    <a:pt x="10174" y="16431"/>
                    <a:pt x="9834" y="17055"/>
                    <a:pt x="9441" y="17616"/>
                  </a:cubicBezTo>
                  <a:cubicBezTo>
                    <a:pt x="9344" y="17761"/>
                    <a:pt x="9238" y="17901"/>
                    <a:pt x="9122" y="18031"/>
                  </a:cubicBezTo>
                  <a:cubicBezTo>
                    <a:pt x="9007" y="18163"/>
                    <a:pt x="8905" y="18303"/>
                    <a:pt x="8779" y="18421"/>
                  </a:cubicBezTo>
                  <a:cubicBezTo>
                    <a:pt x="8656" y="18542"/>
                    <a:pt x="8541" y="18669"/>
                    <a:pt x="8414" y="18781"/>
                  </a:cubicBezTo>
                  <a:cubicBezTo>
                    <a:pt x="8350" y="18836"/>
                    <a:pt x="8289" y="18896"/>
                    <a:pt x="8222" y="18949"/>
                  </a:cubicBezTo>
                  <a:cubicBezTo>
                    <a:pt x="8200" y="18968"/>
                    <a:pt x="8176" y="18988"/>
                    <a:pt x="8152" y="19006"/>
                  </a:cubicBezTo>
                  <a:lnTo>
                    <a:pt x="8152" y="19006"/>
                  </a:lnTo>
                  <a:lnTo>
                    <a:pt x="8152" y="19005"/>
                  </a:lnTo>
                  <a:lnTo>
                    <a:pt x="8099" y="19040"/>
                  </a:lnTo>
                  <a:lnTo>
                    <a:pt x="8087" y="19048"/>
                  </a:lnTo>
                  <a:cubicBezTo>
                    <a:pt x="8087" y="19049"/>
                    <a:pt x="8088" y="19050"/>
                    <a:pt x="8088" y="19050"/>
                  </a:cubicBezTo>
                  <a:lnTo>
                    <a:pt x="8088" y="19050"/>
                  </a:lnTo>
                  <a:lnTo>
                    <a:pt x="8088" y="19051"/>
                  </a:lnTo>
                  <a:lnTo>
                    <a:pt x="8088" y="19051"/>
                  </a:lnTo>
                  <a:cubicBezTo>
                    <a:pt x="8086" y="19048"/>
                    <a:pt x="8082" y="19044"/>
                    <a:pt x="8082" y="19044"/>
                  </a:cubicBezTo>
                  <a:lnTo>
                    <a:pt x="8082" y="19044"/>
                  </a:lnTo>
                  <a:cubicBezTo>
                    <a:pt x="8082" y="19044"/>
                    <a:pt x="8083" y="19046"/>
                    <a:pt x="8088" y="19051"/>
                  </a:cubicBezTo>
                  <a:lnTo>
                    <a:pt x="8088" y="19051"/>
                  </a:lnTo>
                  <a:lnTo>
                    <a:pt x="8088" y="19051"/>
                  </a:lnTo>
                  <a:cubicBezTo>
                    <a:pt x="8087" y="19051"/>
                    <a:pt x="8087" y="19052"/>
                    <a:pt x="8087" y="19052"/>
                  </a:cubicBezTo>
                  <a:cubicBezTo>
                    <a:pt x="8087" y="19052"/>
                    <a:pt x="8087" y="19051"/>
                    <a:pt x="8087" y="19051"/>
                  </a:cubicBezTo>
                  <a:cubicBezTo>
                    <a:pt x="8087" y="19051"/>
                    <a:pt x="8086" y="19052"/>
                    <a:pt x="8084" y="19054"/>
                  </a:cubicBezTo>
                  <a:lnTo>
                    <a:pt x="8084" y="19054"/>
                  </a:lnTo>
                  <a:cubicBezTo>
                    <a:pt x="7875" y="19194"/>
                    <a:pt x="7672" y="19336"/>
                    <a:pt x="7459" y="19454"/>
                  </a:cubicBezTo>
                  <a:cubicBezTo>
                    <a:pt x="7222" y="19585"/>
                    <a:pt x="6975" y="19689"/>
                    <a:pt x="6714" y="19749"/>
                  </a:cubicBezTo>
                  <a:cubicBezTo>
                    <a:pt x="6584" y="19781"/>
                    <a:pt x="6459" y="19825"/>
                    <a:pt x="6329" y="19844"/>
                  </a:cubicBezTo>
                  <a:cubicBezTo>
                    <a:pt x="6212" y="19865"/>
                    <a:pt x="6094" y="19876"/>
                    <a:pt x="5976" y="19876"/>
                  </a:cubicBezTo>
                  <a:cubicBezTo>
                    <a:pt x="5964" y="19876"/>
                    <a:pt x="5952" y="19876"/>
                    <a:pt x="5940" y="19876"/>
                  </a:cubicBezTo>
                  <a:cubicBezTo>
                    <a:pt x="5853" y="19876"/>
                    <a:pt x="5767" y="19877"/>
                    <a:pt x="5681" y="19877"/>
                  </a:cubicBezTo>
                  <a:cubicBezTo>
                    <a:pt x="5638" y="19877"/>
                    <a:pt x="5595" y="19876"/>
                    <a:pt x="5552" y="19876"/>
                  </a:cubicBezTo>
                  <a:cubicBezTo>
                    <a:pt x="5425" y="19869"/>
                    <a:pt x="5298" y="19852"/>
                    <a:pt x="5173" y="19825"/>
                  </a:cubicBezTo>
                  <a:cubicBezTo>
                    <a:pt x="4928" y="19761"/>
                    <a:pt x="4683" y="19704"/>
                    <a:pt x="4454" y="19609"/>
                  </a:cubicBezTo>
                  <a:cubicBezTo>
                    <a:pt x="4340" y="19561"/>
                    <a:pt x="4234" y="19496"/>
                    <a:pt x="4126" y="19440"/>
                  </a:cubicBezTo>
                  <a:cubicBezTo>
                    <a:pt x="4020" y="19380"/>
                    <a:pt x="3907" y="19331"/>
                    <a:pt x="3810" y="19257"/>
                  </a:cubicBezTo>
                  <a:lnTo>
                    <a:pt x="3513" y="19055"/>
                  </a:lnTo>
                  <a:cubicBezTo>
                    <a:pt x="3416" y="18988"/>
                    <a:pt x="3327" y="18907"/>
                    <a:pt x="3238" y="18830"/>
                  </a:cubicBezTo>
                  <a:cubicBezTo>
                    <a:pt x="3063" y="18677"/>
                    <a:pt x="2897" y="18515"/>
                    <a:pt x="2741" y="18343"/>
                  </a:cubicBezTo>
                  <a:cubicBezTo>
                    <a:pt x="2587" y="18174"/>
                    <a:pt x="2438" y="18004"/>
                    <a:pt x="2306" y="17827"/>
                  </a:cubicBezTo>
                  <a:cubicBezTo>
                    <a:pt x="2174" y="17649"/>
                    <a:pt x="2050" y="17469"/>
                    <a:pt x="1939" y="17286"/>
                  </a:cubicBezTo>
                  <a:cubicBezTo>
                    <a:pt x="1713" y="16938"/>
                    <a:pt x="1511" y="16575"/>
                    <a:pt x="1333" y="16201"/>
                  </a:cubicBezTo>
                  <a:cubicBezTo>
                    <a:pt x="982" y="15484"/>
                    <a:pt x="760" y="14779"/>
                    <a:pt x="575" y="14141"/>
                  </a:cubicBezTo>
                  <a:cubicBezTo>
                    <a:pt x="302" y="13141"/>
                    <a:pt x="129" y="12117"/>
                    <a:pt x="61" y="11082"/>
                  </a:cubicBezTo>
                  <a:cubicBezTo>
                    <a:pt x="38" y="10723"/>
                    <a:pt x="29" y="10446"/>
                    <a:pt x="24" y="10259"/>
                  </a:cubicBezTo>
                  <a:cubicBezTo>
                    <a:pt x="22" y="10166"/>
                    <a:pt x="20" y="10095"/>
                    <a:pt x="19" y="10047"/>
                  </a:cubicBezTo>
                  <a:cubicBezTo>
                    <a:pt x="18" y="10000"/>
                    <a:pt x="16" y="9975"/>
                    <a:pt x="16" y="9975"/>
                  </a:cubicBezTo>
                  <a:lnTo>
                    <a:pt x="16" y="9975"/>
                  </a:lnTo>
                  <a:cubicBezTo>
                    <a:pt x="15" y="9975"/>
                    <a:pt x="1" y="10364"/>
                    <a:pt x="40" y="11085"/>
                  </a:cubicBezTo>
                  <a:cubicBezTo>
                    <a:pt x="99" y="12121"/>
                    <a:pt x="266" y="13150"/>
                    <a:pt x="537" y="14152"/>
                  </a:cubicBezTo>
                  <a:cubicBezTo>
                    <a:pt x="721" y="14792"/>
                    <a:pt x="939" y="15501"/>
                    <a:pt x="1290" y="16222"/>
                  </a:cubicBezTo>
                  <a:cubicBezTo>
                    <a:pt x="1466" y="16599"/>
                    <a:pt x="1669" y="16964"/>
                    <a:pt x="1895" y="17313"/>
                  </a:cubicBezTo>
                  <a:cubicBezTo>
                    <a:pt x="2006" y="17498"/>
                    <a:pt x="2131" y="17679"/>
                    <a:pt x="2263" y="17859"/>
                  </a:cubicBezTo>
                  <a:cubicBezTo>
                    <a:pt x="2398" y="18038"/>
                    <a:pt x="2545" y="18210"/>
                    <a:pt x="2700" y="18380"/>
                  </a:cubicBezTo>
                  <a:cubicBezTo>
                    <a:pt x="2857" y="18553"/>
                    <a:pt x="3023" y="18717"/>
                    <a:pt x="3200" y="18870"/>
                  </a:cubicBezTo>
                  <a:cubicBezTo>
                    <a:pt x="3289" y="18949"/>
                    <a:pt x="3377" y="19029"/>
                    <a:pt x="3477" y="19099"/>
                  </a:cubicBezTo>
                  <a:lnTo>
                    <a:pt x="3778" y="19304"/>
                  </a:lnTo>
                  <a:cubicBezTo>
                    <a:pt x="3875" y="19378"/>
                    <a:pt x="3989" y="19428"/>
                    <a:pt x="4096" y="19490"/>
                  </a:cubicBezTo>
                  <a:cubicBezTo>
                    <a:pt x="4207" y="19548"/>
                    <a:pt x="4313" y="19613"/>
                    <a:pt x="4430" y="19662"/>
                  </a:cubicBezTo>
                  <a:cubicBezTo>
                    <a:pt x="4663" y="19759"/>
                    <a:pt x="4911" y="19816"/>
                    <a:pt x="5161" y="19883"/>
                  </a:cubicBezTo>
                  <a:cubicBezTo>
                    <a:pt x="5288" y="19911"/>
                    <a:pt x="5418" y="19929"/>
                    <a:pt x="5547" y="19936"/>
                  </a:cubicBezTo>
                  <a:cubicBezTo>
                    <a:pt x="5591" y="19937"/>
                    <a:pt x="5634" y="19937"/>
                    <a:pt x="5678" y="19937"/>
                  </a:cubicBezTo>
                  <a:cubicBezTo>
                    <a:pt x="5765" y="19937"/>
                    <a:pt x="5852" y="19936"/>
                    <a:pt x="5940" y="19936"/>
                  </a:cubicBezTo>
                  <a:cubicBezTo>
                    <a:pt x="5952" y="19936"/>
                    <a:pt x="5965" y="19936"/>
                    <a:pt x="5977" y="19936"/>
                  </a:cubicBezTo>
                  <a:cubicBezTo>
                    <a:pt x="6098" y="19936"/>
                    <a:pt x="6219" y="19925"/>
                    <a:pt x="6338" y="19904"/>
                  </a:cubicBezTo>
                  <a:cubicBezTo>
                    <a:pt x="6470" y="19884"/>
                    <a:pt x="6599" y="19840"/>
                    <a:pt x="6729" y="19808"/>
                  </a:cubicBezTo>
                  <a:cubicBezTo>
                    <a:pt x="6992" y="19749"/>
                    <a:pt x="7248" y="19643"/>
                    <a:pt x="7489" y="19508"/>
                  </a:cubicBezTo>
                  <a:cubicBezTo>
                    <a:pt x="7707" y="19387"/>
                    <a:pt x="7913" y="19244"/>
                    <a:pt x="8122" y="19104"/>
                  </a:cubicBezTo>
                  <a:lnTo>
                    <a:pt x="8122" y="19104"/>
                  </a:lnTo>
                  <a:cubicBezTo>
                    <a:pt x="8126" y="19108"/>
                    <a:pt x="8128" y="19110"/>
                    <a:pt x="8128" y="19110"/>
                  </a:cubicBezTo>
                  <a:cubicBezTo>
                    <a:pt x="8128" y="19110"/>
                    <a:pt x="8125" y="19106"/>
                    <a:pt x="8123" y="19104"/>
                  </a:cubicBezTo>
                  <a:lnTo>
                    <a:pt x="8123" y="19104"/>
                  </a:lnTo>
                  <a:cubicBezTo>
                    <a:pt x="8123" y="19104"/>
                    <a:pt x="8123" y="19104"/>
                    <a:pt x="8123" y="19103"/>
                  </a:cubicBezTo>
                  <a:lnTo>
                    <a:pt x="8123" y="19103"/>
                  </a:lnTo>
                  <a:cubicBezTo>
                    <a:pt x="8123" y="19103"/>
                    <a:pt x="8123" y="19104"/>
                    <a:pt x="8123" y="19104"/>
                  </a:cubicBezTo>
                  <a:lnTo>
                    <a:pt x="8123" y="19104"/>
                  </a:lnTo>
                  <a:cubicBezTo>
                    <a:pt x="8123" y="19103"/>
                    <a:pt x="8123" y="19103"/>
                    <a:pt x="8123" y="19103"/>
                  </a:cubicBezTo>
                  <a:lnTo>
                    <a:pt x="8123" y="19103"/>
                  </a:lnTo>
                  <a:cubicBezTo>
                    <a:pt x="8123" y="19103"/>
                    <a:pt x="8123" y="19103"/>
                    <a:pt x="8123" y="19103"/>
                  </a:cubicBezTo>
                  <a:lnTo>
                    <a:pt x="8123" y="19103"/>
                  </a:lnTo>
                  <a:cubicBezTo>
                    <a:pt x="8123" y="19103"/>
                    <a:pt x="8123" y="19103"/>
                    <a:pt x="8122" y="19103"/>
                  </a:cubicBezTo>
                  <a:lnTo>
                    <a:pt x="8122" y="19103"/>
                  </a:lnTo>
                  <a:lnTo>
                    <a:pt x="8122" y="19103"/>
                  </a:lnTo>
                  <a:cubicBezTo>
                    <a:pt x="8123" y="19103"/>
                    <a:pt x="8123" y="19103"/>
                    <a:pt x="8123" y="19103"/>
                  </a:cubicBezTo>
                  <a:lnTo>
                    <a:pt x="8123" y="19103"/>
                  </a:lnTo>
                  <a:cubicBezTo>
                    <a:pt x="8123" y="19103"/>
                    <a:pt x="8123" y="19103"/>
                    <a:pt x="8123" y="19103"/>
                  </a:cubicBezTo>
                  <a:lnTo>
                    <a:pt x="8123" y="19103"/>
                  </a:lnTo>
                  <a:cubicBezTo>
                    <a:pt x="8124" y="19104"/>
                    <a:pt x="8124" y="19105"/>
                    <a:pt x="8125" y="19105"/>
                  </a:cubicBezTo>
                  <a:lnTo>
                    <a:pt x="8125" y="19105"/>
                  </a:lnTo>
                  <a:cubicBezTo>
                    <a:pt x="8124" y="19105"/>
                    <a:pt x="8124" y="19104"/>
                    <a:pt x="8123" y="19104"/>
                  </a:cubicBezTo>
                  <a:lnTo>
                    <a:pt x="8123" y="19104"/>
                  </a:lnTo>
                  <a:cubicBezTo>
                    <a:pt x="8124" y="19104"/>
                    <a:pt x="8124" y="19105"/>
                    <a:pt x="8125" y="19105"/>
                  </a:cubicBezTo>
                  <a:lnTo>
                    <a:pt x="8125" y="19105"/>
                  </a:lnTo>
                  <a:lnTo>
                    <a:pt x="8125" y="19105"/>
                  </a:lnTo>
                  <a:cubicBezTo>
                    <a:pt x="8125" y="19105"/>
                    <a:pt x="8125" y="19105"/>
                    <a:pt x="8125" y="19105"/>
                  </a:cubicBezTo>
                  <a:cubicBezTo>
                    <a:pt x="8125" y="19105"/>
                    <a:pt x="8125" y="19105"/>
                    <a:pt x="8125" y="19105"/>
                  </a:cubicBezTo>
                  <a:lnTo>
                    <a:pt x="8125" y="19105"/>
                  </a:lnTo>
                  <a:lnTo>
                    <a:pt x="8137" y="19097"/>
                  </a:lnTo>
                  <a:lnTo>
                    <a:pt x="8190" y="19061"/>
                  </a:lnTo>
                  <a:lnTo>
                    <a:pt x="8188" y="19057"/>
                  </a:lnTo>
                  <a:lnTo>
                    <a:pt x="8188" y="19057"/>
                  </a:lnTo>
                  <a:cubicBezTo>
                    <a:pt x="8214" y="19039"/>
                    <a:pt x="8239" y="19019"/>
                    <a:pt x="8263" y="18998"/>
                  </a:cubicBezTo>
                  <a:cubicBezTo>
                    <a:pt x="8329" y="18945"/>
                    <a:pt x="8391" y="18886"/>
                    <a:pt x="8456" y="18829"/>
                  </a:cubicBezTo>
                  <a:cubicBezTo>
                    <a:pt x="8586" y="18717"/>
                    <a:pt x="8702" y="18587"/>
                    <a:pt x="8825" y="18467"/>
                  </a:cubicBezTo>
                  <a:cubicBezTo>
                    <a:pt x="8952" y="18347"/>
                    <a:pt x="9057" y="18206"/>
                    <a:pt x="9173" y="18073"/>
                  </a:cubicBezTo>
                  <a:cubicBezTo>
                    <a:pt x="9288" y="17941"/>
                    <a:pt x="9397" y="17801"/>
                    <a:pt x="9496" y="17653"/>
                  </a:cubicBezTo>
                  <a:cubicBezTo>
                    <a:pt x="9891" y="17089"/>
                    <a:pt x="10228" y="16475"/>
                    <a:pt x="10512" y="15816"/>
                  </a:cubicBezTo>
                  <a:lnTo>
                    <a:pt x="10512" y="15816"/>
                  </a:lnTo>
                  <a:cubicBezTo>
                    <a:pt x="10521" y="15818"/>
                    <a:pt x="10528" y="15819"/>
                    <a:pt x="10530" y="15819"/>
                  </a:cubicBezTo>
                  <a:cubicBezTo>
                    <a:pt x="10534" y="15819"/>
                    <a:pt x="10531" y="15817"/>
                    <a:pt x="10519" y="15812"/>
                  </a:cubicBezTo>
                  <a:lnTo>
                    <a:pt x="10522" y="15804"/>
                  </a:lnTo>
                  <a:lnTo>
                    <a:pt x="10523" y="15802"/>
                  </a:lnTo>
                  <a:lnTo>
                    <a:pt x="10523" y="15802"/>
                  </a:lnTo>
                  <a:cubicBezTo>
                    <a:pt x="10524" y="15802"/>
                    <a:pt x="10524" y="15803"/>
                    <a:pt x="10524" y="15803"/>
                  </a:cubicBezTo>
                  <a:lnTo>
                    <a:pt x="10524" y="15803"/>
                  </a:lnTo>
                  <a:lnTo>
                    <a:pt x="10527" y="15794"/>
                  </a:lnTo>
                  <a:lnTo>
                    <a:pt x="10542" y="15752"/>
                  </a:lnTo>
                  <a:lnTo>
                    <a:pt x="10541" y="15752"/>
                  </a:lnTo>
                  <a:lnTo>
                    <a:pt x="10541" y="15752"/>
                  </a:lnTo>
                  <a:lnTo>
                    <a:pt x="10561" y="15700"/>
                  </a:lnTo>
                  <a:lnTo>
                    <a:pt x="10628" y="15533"/>
                  </a:lnTo>
                  <a:cubicBezTo>
                    <a:pt x="10670" y="15420"/>
                    <a:pt x="10712" y="15307"/>
                    <a:pt x="10755" y="15194"/>
                  </a:cubicBezTo>
                  <a:cubicBezTo>
                    <a:pt x="10837" y="14965"/>
                    <a:pt x="10913" y="14734"/>
                    <a:pt x="10985" y="14498"/>
                  </a:cubicBezTo>
                  <a:cubicBezTo>
                    <a:pt x="11125" y="14027"/>
                    <a:pt x="11245" y="13544"/>
                    <a:pt x="11341" y="13050"/>
                  </a:cubicBezTo>
                  <a:cubicBezTo>
                    <a:pt x="11537" y="12062"/>
                    <a:pt x="11622" y="11032"/>
                    <a:pt x="11626" y="9990"/>
                  </a:cubicBezTo>
                  <a:cubicBezTo>
                    <a:pt x="11625" y="9619"/>
                    <a:pt x="11618" y="9249"/>
                    <a:pt x="11588" y="8882"/>
                  </a:cubicBezTo>
                  <a:cubicBezTo>
                    <a:pt x="11575" y="8699"/>
                    <a:pt x="11562" y="8517"/>
                    <a:pt x="11548" y="8334"/>
                  </a:cubicBezTo>
                  <a:cubicBezTo>
                    <a:pt x="11529" y="8158"/>
                    <a:pt x="11510" y="7984"/>
                    <a:pt x="11492" y="7810"/>
                  </a:cubicBezTo>
                  <a:lnTo>
                    <a:pt x="11492" y="7810"/>
                  </a:lnTo>
                  <a:cubicBezTo>
                    <a:pt x="11505" y="7806"/>
                    <a:pt x="11509" y="7800"/>
                    <a:pt x="11491" y="7796"/>
                  </a:cubicBezTo>
                  <a:lnTo>
                    <a:pt x="11491" y="7792"/>
                  </a:lnTo>
                  <a:lnTo>
                    <a:pt x="11490" y="7792"/>
                  </a:lnTo>
                  <a:lnTo>
                    <a:pt x="11490" y="7792"/>
                  </a:lnTo>
                  <a:cubicBezTo>
                    <a:pt x="11490" y="7792"/>
                    <a:pt x="11490" y="7791"/>
                    <a:pt x="11490" y="7791"/>
                  </a:cubicBezTo>
                  <a:lnTo>
                    <a:pt x="11489" y="7791"/>
                  </a:lnTo>
                  <a:lnTo>
                    <a:pt x="11489" y="7791"/>
                  </a:lnTo>
                  <a:lnTo>
                    <a:pt x="11489" y="7786"/>
                  </a:lnTo>
                  <a:lnTo>
                    <a:pt x="11487" y="7773"/>
                  </a:lnTo>
                  <a:lnTo>
                    <a:pt x="11483" y="7749"/>
                  </a:lnTo>
                  <a:lnTo>
                    <a:pt x="11477" y="7698"/>
                  </a:lnTo>
                  <a:lnTo>
                    <a:pt x="11462" y="7598"/>
                  </a:lnTo>
                  <a:lnTo>
                    <a:pt x="11431" y="7397"/>
                  </a:lnTo>
                  <a:cubicBezTo>
                    <a:pt x="11409" y="7266"/>
                    <a:pt x="11387" y="7132"/>
                    <a:pt x="11361" y="7002"/>
                  </a:cubicBezTo>
                  <a:cubicBezTo>
                    <a:pt x="11311" y="6738"/>
                    <a:pt x="11256" y="6477"/>
                    <a:pt x="11194" y="6219"/>
                  </a:cubicBezTo>
                  <a:cubicBezTo>
                    <a:pt x="11071" y="5709"/>
                    <a:pt x="10921" y="5206"/>
                    <a:pt x="10742" y="4712"/>
                  </a:cubicBezTo>
                  <a:cubicBezTo>
                    <a:pt x="10379" y="3739"/>
                    <a:pt x="9913" y="2831"/>
                    <a:pt x="9317" y="2042"/>
                  </a:cubicBezTo>
                  <a:lnTo>
                    <a:pt x="9317" y="2042"/>
                  </a:lnTo>
                  <a:lnTo>
                    <a:pt x="9319" y="2046"/>
                  </a:lnTo>
                  <a:cubicBezTo>
                    <a:pt x="9308" y="2030"/>
                    <a:pt x="9296" y="2014"/>
                    <a:pt x="9285" y="2002"/>
                  </a:cubicBezTo>
                  <a:lnTo>
                    <a:pt x="9285" y="2002"/>
                  </a:lnTo>
                  <a:lnTo>
                    <a:pt x="9288" y="2007"/>
                  </a:lnTo>
                  <a:lnTo>
                    <a:pt x="9251" y="2020"/>
                  </a:lnTo>
                  <a:lnTo>
                    <a:pt x="9285" y="2000"/>
                  </a:lnTo>
                  <a:lnTo>
                    <a:pt x="8974" y="1637"/>
                  </a:lnTo>
                  <a:cubicBezTo>
                    <a:pt x="8873" y="1513"/>
                    <a:pt x="8752" y="1410"/>
                    <a:pt x="8645" y="1296"/>
                  </a:cubicBezTo>
                  <a:cubicBezTo>
                    <a:pt x="8429" y="1072"/>
                    <a:pt x="8189" y="872"/>
                    <a:pt x="7929" y="701"/>
                  </a:cubicBezTo>
                  <a:cubicBezTo>
                    <a:pt x="7672" y="530"/>
                    <a:pt x="7410" y="378"/>
                    <a:pt x="7129" y="263"/>
                  </a:cubicBezTo>
                  <a:lnTo>
                    <a:pt x="6918" y="187"/>
                  </a:lnTo>
                  <a:cubicBezTo>
                    <a:pt x="6846" y="166"/>
                    <a:pt x="6774" y="149"/>
                    <a:pt x="6702" y="129"/>
                  </a:cubicBezTo>
                  <a:cubicBezTo>
                    <a:pt x="6566" y="95"/>
                    <a:pt x="6434" y="54"/>
                    <a:pt x="6295" y="33"/>
                  </a:cubicBezTo>
                  <a:lnTo>
                    <a:pt x="6295" y="33"/>
                  </a:lnTo>
                  <a:lnTo>
                    <a:pt x="6295" y="32"/>
                  </a:lnTo>
                  <a:cubicBezTo>
                    <a:pt x="6128" y="12"/>
                    <a:pt x="5961" y="1"/>
                    <a:pt x="5796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 flipH="1">
              <a:off x="5550972" y="2749094"/>
              <a:ext cx="4522" cy="4719"/>
            </a:xfrm>
            <a:custGeom>
              <a:avLst/>
              <a:gdLst/>
              <a:ahLst/>
              <a:cxnLst/>
              <a:rect l="l" t="t" r="r" b="b"/>
              <a:pathLst>
                <a:path w="69" h="72" extrusionOk="0">
                  <a:moveTo>
                    <a:pt x="6" y="15"/>
                  </a:moveTo>
                  <a:lnTo>
                    <a:pt x="4" y="17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3"/>
                  </a:lnTo>
                  <a:cubicBezTo>
                    <a:pt x="3" y="21"/>
                    <a:pt x="4" y="19"/>
                    <a:pt x="6" y="15"/>
                  </a:cubicBezTo>
                  <a:close/>
                  <a:moveTo>
                    <a:pt x="55" y="63"/>
                  </a:moveTo>
                  <a:cubicBezTo>
                    <a:pt x="52" y="64"/>
                    <a:pt x="49" y="65"/>
                    <a:pt x="47" y="65"/>
                  </a:cubicBezTo>
                  <a:cubicBezTo>
                    <a:pt x="46" y="65"/>
                    <a:pt x="45" y="65"/>
                    <a:pt x="45" y="65"/>
                  </a:cubicBezTo>
                  <a:cubicBezTo>
                    <a:pt x="45" y="65"/>
                    <a:pt x="45" y="64"/>
                    <a:pt x="45" y="64"/>
                  </a:cubicBezTo>
                  <a:lnTo>
                    <a:pt x="45" y="64"/>
                  </a:lnTo>
                  <a:cubicBezTo>
                    <a:pt x="45" y="64"/>
                    <a:pt x="46" y="64"/>
                    <a:pt x="46" y="64"/>
                  </a:cubicBezTo>
                  <a:cubicBezTo>
                    <a:pt x="49" y="64"/>
                    <a:pt x="52" y="64"/>
                    <a:pt x="55" y="63"/>
                  </a:cubicBezTo>
                  <a:close/>
                  <a:moveTo>
                    <a:pt x="20" y="57"/>
                  </a:moveTo>
                  <a:cubicBezTo>
                    <a:pt x="18" y="60"/>
                    <a:pt x="15" y="63"/>
                    <a:pt x="23" y="66"/>
                  </a:cubicBezTo>
                  <a:cubicBezTo>
                    <a:pt x="24" y="67"/>
                    <a:pt x="24" y="67"/>
                    <a:pt x="25" y="67"/>
                  </a:cubicBezTo>
                  <a:lnTo>
                    <a:pt x="25" y="67"/>
                  </a:lnTo>
                  <a:lnTo>
                    <a:pt x="20" y="57"/>
                  </a:lnTo>
                  <a:close/>
                  <a:moveTo>
                    <a:pt x="42" y="1"/>
                  </a:moveTo>
                  <a:lnTo>
                    <a:pt x="14" y="7"/>
                  </a:lnTo>
                  <a:lnTo>
                    <a:pt x="10" y="9"/>
                  </a:lnTo>
                  <a:lnTo>
                    <a:pt x="9" y="11"/>
                  </a:lnTo>
                  <a:cubicBezTo>
                    <a:pt x="8" y="12"/>
                    <a:pt x="7" y="14"/>
                    <a:pt x="6" y="15"/>
                  </a:cubicBezTo>
                  <a:lnTo>
                    <a:pt x="6" y="15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4" y="23"/>
                  </a:lnTo>
                  <a:cubicBezTo>
                    <a:pt x="4" y="24"/>
                    <a:pt x="4" y="25"/>
                    <a:pt x="4" y="26"/>
                  </a:cubicBezTo>
                  <a:lnTo>
                    <a:pt x="4" y="26"/>
                  </a:lnTo>
                  <a:lnTo>
                    <a:pt x="2" y="23"/>
                  </a:lnTo>
                  <a:lnTo>
                    <a:pt x="2" y="23"/>
                  </a:lnTo>
                  <a:cubicBezTo>
                    <a:pt x="2" y="27"/>
                    <a:pt x="3" y="30"/>
                    <a:pt x="4" y="34"/>
                  </a:cubicBezTo>
                  <a:cubicBezTo>
                    <a:pt x="0" y="41"/>
                    <a:pt x="4" y="59"/>
                    <a:pt x="9" y="61"/>
                  </a:cubicBezTo>
                  <a:cubicBezTo>
                    <a:pt x="10" y="62"/>
                    <a:pt x="11" y="62"/>
                    <a:pt x="12" y="62"/>
                  </a:cubicBezTo>
                  <a:cubicBezTo>
                    <a:pt x="16" y="62"/>
                    <a:pt x="18" y="59"/>
                    <a:pt x="20" y="56"/>
                  </a:cubicBezTo>
                  <a:lnTo>
                    <a:pt x="20" y="56"/>
                  </a:lnTo>
                  <a:lnTo>
                    <a:pt x="20" y="57"/>
                  </a:lnTo>
                  <a:lnTo>
                    <a:pt x="20" y="57"/>
                  </a:lnTo>
                  <a:cubicBezTo>
                    <a:pt x="21" y="56"/>
                    <a:pt x="21" y="56"/>
                    <a:pt x="21" y="55"/>
                  </a:cubicBezTo>
                  <a:cubicBezTo>
                    <a:pt x="22" y="54"/>
                    <a:pt x="23" y="52"/>
                    <a:pt x="24" y="51"/>
                  </a:cubicBezTo>
                  <a:lnTo>
                    <a:pt x="24" y="51"/>
                  </a:lnTo>
                  <a:cubicBezTo>
                    <a:pt x="23" y="52"/>
                    <a:pt x="22" y="54"/>
                    <a:pt x="20" y="55"/>
                  </a:cubicBezTo>
                  <a:cubicBezTo>
                    <a:pt x="20" y="55"/>
                    <a:pt x="20" y="56"/>
                    <a:pt x="20" y="56"/>
                  </a:cubicBezTo>
                  <a:lnTo>
                    <a:pt x="20" y="56"/>
                  </a:lnTo>
                  <a:lnTo>
                    <a:pt x="10" y="38"/>
                  </a:lnTo>
                  <a:lnTo>
                    <a:pt x="10" y="38"/>
                  </a:lnTo>
                  <a:cubicBezTo>
                    <a:pt x="11" y="37"/>
                    <a:pt x="13" y="37"/>
                    <a:pt x="14" y="37"/>
                  </a:cubicBezTo>
                  <a:cubicBezTo>
                    <a:pt x="17" y="37"/>
                    <a:pt x="20" y="38"/>
                    <a:pt x="23" y="39"/>
                  </a:cubicBezTo>
                  <a:cubicBezTo>
                    <a:pt x="27" y="43"/>
                    <a:pt x="26" y="47"/>
                    <a:pt x="24" y="51"/>
                  </a:cubicBezTo>
                  <a:lnTo>
                    <a:pt x="24" y="51"/>
                  </a:lnTo>
                  <a:cubicBezTo>
                    <a:pt x="26" y="49"/>
                    <a:pt x="29" y="47"/>
                    <a:pt x="34" y="46"/>
                  </a:cubicBezTo>
                  <a:cubicBezTo>
                    <a:pt x="34" y="46"/>
                    <a:pt x="34" y="46"/>
                    <a:pt x="35" y="46"/>
                  </a:cubicBezTo>
                  <a:cubicBezTo>
                    <a:pt x="41" y="46"/>
                    <a:pt x="45" y="59"/>
                    <a:pt x="45" y="64"/>
                  </a:cubicBezTo>
                  <a:lnTo>
                    <a:pt x="45" y="64"/>
                  </a:lnTo>
                  <a:cubicBezTo>
                    <a:pt x="44" y="63"/>
                    <a:pt x="43" y="63"/>
                    <a:pt x="42" y="63"/>
                  </a:cubicBezTo>
                  <a:cubicBezTo>
                    <a:pt x="41" y="63"/>
                    <a:pt x="40" y="63"/>
                    <a:pt x="39" y="64"/>
                  </a:cubicBezTo>
                  <a:cubicBezTo>
                    <a:pt x="35" y="66"/>
                    <a:pt x="32" y="67"/>
                    <a:pt x="28" y="67"/>
                  </a:cubicBezTo>
                  <a:cubicBezTo>
                    <a:pt x="27" y="67"/>
                    <a:pt x="26" y="67"/>
                    <a:pt x="25" y="67"/>
                  </a:cubicBezTo>
                  <a:lnTo>
                    <a:pt x="25" y="67"/>
                  </a:lnTo>
                  <a:lnTo>
                    <a:pt x="28" y="71"/>
                  </a:lnTo>
                  <a:lnTo>
                    <a:pt x="57" y="65"/>
                  </a:lnTo>
                  <a:lnTo>
                    <a:pt x="60" y="62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62"/>
                  </a:lnTo>
                  <a:cubicBezTo>
                    <a:pt x="56" y="63"/>
                    <a:pt x="55" y="63"/>
                    <a:pt x="55" y="63"/>
                  </a:cubicBezTo>
                  <a:lnTo>
                    <a:pt x="55" y="63"/>
                  </a:lnTo>
                  <a:cubicBezTo>
                    <a:pt x="58" y="62"/>
                    <a:pt x="61" y="60"/>
                    <a:pt x="61" y="60"/>
                  </a:cubicBezTo>
                  <a:lnTo>
                    <a:pt x="61" y="60"/>
                  </a:lnTo>
                  <a:cubicBezTo>
                    <a:pt x="61" y="60"/>
                    <a:pt x="61" y="60"/>
                    <a:pt x="61" y="60"/>
                  </a:cubicBezTo>
                  <a:lnTo>
                    <a:pt x="60" y="61"/>
                  </a:lnTo>
                  <a:lnTo>
                    <a:pt x="60" y="61"/>
                  </a:lnTo>
                  <a:lnTo>
                    <a:pt x="62" y="60"/>
                  </a:lnTo>
                  <a:lnTo>
                    <a:pt x="63" y="58"/>
                  </a:lnTo>
                  <a:lnTo>
                    <a:pt x="65" y="56"/>
                  </a:lnTo>
                  <a:lnTo>
                    <a:pt x="66" y="55"/>
                  </a:lnTo>
                  <a:lnTo>
                    <a:pt x="68" y="49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 flipH="1">
              <a:off x="4871373" y="2545722"/>
              <a:ext cx="908533" cy="1453443"/>
            </a:xfrm>
            <a:custGeom>
              <a:avLst/>
              <a:gdLst/>
              <a:ahLst/>
              <a:cxnLst/>
              <a:rect l="l" t="t" r="r" b="b"/>
              <a:pathLst>
                <a:path w="13862" h="22176" extrusionOk="0">
                  <a:moveTo>
                    <a:pt x="6919" y="62"/>
                  </a:moveTo>
                  <a:cubicBezTo>
                    <a:pt x="7135" y="62"/>
                    <a:pt x="7354" y="79"/>
                    <a:pt x="7573" y="114"/>
                  </a:cubicBezTo>
                  <a:cubicBezTo>
                    <a:pt x="8369" y="240"/>
                    <a:pt x="9149" y="580"/>
                    <a:pt x="9835" y="1087"/>
                  </a:cubicBezTo>
                  <a:cubicBezTo>
                    <a:pt x="10520" y="1595"/>
                    <a:pt x="11108" y="2257"/>
                    <a:pt x="11603" y="3000"/>
                  </a:cubicBezTo>
                  <a:cubicBezTo>
                    <a:pt x="12098" y="3744"/>
                    <a:pt x="12499" y="4571"/>
                    <a:pt x="12822" y="5441"/>
                  </a:cubicBezTo>
                  <a:cubicBezTo>
                    <a:pt x="13470" y="7186"/>
                    <a:pt x="13776" y="9116"/>
                    <a:pt x="13786" y="11086"/>
                  </a:cubicBezTo>
                  <a:cubicBezTo>
                    <a:pt x="13790" y="13058"/>
                    <a:pt x="13474" y="14989"/>
                    <a:pt x="12827" y="16732"/>
                  </a:cubicBezTo>
                  <a:cubicBezTo>
                    <a:pt x="12501" y="17604"/>
                    <a:pt x="12098" y="18430"/>
                    <a:pt x="11603" y="19173"/>
                  </a:cubicBezTo>
                  <a:cubicBezTo>
                    <a:pt x="11107" y="19915"/>
                    <a:pt x="10513" y="20571"/>
                    <a:pt x="9832" y="21086"/>
                  </a:cubicBezTo>
                  <a:cubicBezTo>
                    <a:pt x="9173" y="21595"/>
                    <a:pt x="8396" y="21931"/>
                    <a:pt x="7573" y="22060"/>
                  </a:cubicBezTo>
                  <a:cubicBezTo>
                    <a:pt x="7342" y="22096"/>
                    <a:pt x="7110" y="22114"/>
                    <a:pt x="6881" y="22114"/>
                  </a:cubicBezTo>
                  <a:cubicBezTo>
                    <a:pt x="6319" y="22114"/>
                    <a:pt x="5769" y="22008"/>
                    <a:pt x="5271" y="21808"/>
                  </a:cubicBezTo>
                  <a:cubicBezTo>
                    <a:pt x="4566" y="21530"/>
                    <a:pt x="3952" y="21111"/>
                    <a:pt x="3437" y="20630"/>
                  </a:cubicBezTo>
                  <a:cubicBezTo>
                    <a:pt x="2923" y="20148"/>
                    <a:pt x="2497" y="19616"/>
                    <a:pt x="2146" y="19074"/>
                  </a:cubicBezTo>
                  <a:cubicBezTo>
                    <a:pt x="1441" y="17990"/>
                    <a:pt x="1004" y="16891"/>
                    <a:pt x="707" y="15910"/>
                  </a:cubicBezTo>
                  <a:cubicBezTo>
                    <a:pt x="457" y="15067"/>
                    <a:pt x="276" y="14205"/>
                    <a:pt x="165" y="13332"/>
                  </a:cubicBezTo>
                  <a:cubicBezTo>
                    <a:pt x="70" y="12615"/>
                    <a:pt x="38" y="12054"/>
                    <a:pt x="23" y="11673"/>
                  </a:cubicBezTo>
                  <a:cubicBezTo>
                    <a:pt x="17" y="11483"/>
                    <a:pt x="12" y="11336"/>
                    <a:pt x="11" y="11239"/>
                  </a:cubicBezTo>
                  <a:cubicBezTo>
                    <a:pt x="9" y="11148"/>
                    <a:pt x="6" y="11098"/>
                    <a:pt x="6" y="11092"/>
                  </a:cubicBezTo>
                  <a:lnTo>
                    <a:pt x="6" y="11092"/>
                  </a:lnTo>
                  <a:cubicBezTo>
                    <a:pt x="6" y="11086"/>
                    <a:pt x="9" y="11035"/>
                    <a:pt x="11" y="10943"/>
                  </a:cubicBezTo>
                  <a:cubicBezTo>
                    <a:pt x="15" y="10846"/>
                    <a:pt x="15" y="10700"/>
                    <a:pt x="24" y="10510"/>
                  </a:cubicBezTo>
                  <a:cubicBezTo>
                    <a:pt x="38" y="10128"/>
                    <a:pt x="69" y="9567"/>
                    <a:pt x="162" y="8850"/>
                  </a:cubicBezTo>
                  <a:cubicBezTo>
                    <a:pt x="276" y="7977"/>
                    <a:pt x="460" y="7116"/>
                    <a:pt x="712" y="6273"/>
                  </a:cubicBezTo>
                  <a:cubicBezTo>
                    <a:pt x="1014" y="5294"/>
                    <a:pt x="1441" y="4191"/>
                    <a:pt x="2144" y="3104"/>
                  </a:cubicBezTo>
                  <a:cubicBezTo>
                    <a:pt x="2494" y="2563"/>
                    <a:pt x="2919" y="2029"/>
                    <a:pt x="3433" y="1548"/>
                  </a:cubicBezTo>
                  <a:cubicBezTo>
                    <a:pt x="3952" y="1076"/>
                    <a:pt x="4561" y="643"/>
                    <a:pt x="5270" y="374"/>
                  </a:cubicBezTo>
                  <a:cubicBezTo>
                    <a:pt x="5782" y="179"/>
                    <a:pt x="6344" y="62"/>
                    <a:pt x="6919" y="62"/>
                  </a:cubicBezTo>
                  <a:close/>
                  <a:moveTo>
                    <a:pt x="6929" y="0"/>
                  </a:moveTo>
                  <a:cubicBezTo>
                    <a:pt x="6343" y="0"/>
                    <a:pt x="5770" y="120"/>
                    <a:pt x="5249" y="319"/>
                  </a:cubicBezTo>
                  <a:cubicBezTo>
                    <a:pt x="4531" y="593"/>
                    <a:pt x="3919" y="1030"/>
                    <a:pt x="3397" y="1507"/>
                  </a:cubicBezTo>
                  <a:cubicBezTo>
                    <a:pt x="2880" y="1994"/>
                    <a:pt x="2453" y="2531"/>
                    <a:pt x="2103" y="3077"/>
                  </a:cubicBezTo>
                  <a:cubicBezTo>
                    <a:pt x="1399" y="4171"/>
                    <a:pt x="975" y="5280"/>
                    <a:pt x="675" y="6262"/>
                  </a:cubicBezTo>
                  <a:cubicBezTo>
                    <a:pt x="425" y="7107"/>
                    <a:pt x="244" y="7971"/>
                    <a:pt x="137" y="8846"/>
                  </a:cubicBezTo>
                  <a:cubicBezTo>
                    <a:pt x="66" y="9398"/>
                    <a:pt x="24" y="9953"/>
                    <a:pt x="11" y="10510"/>
                  </a:cubicBezTo>
                  <a:cubicBezTo>
                    <a:pt x="0" y="10878"/>
                    <a:pt x="5" y="11078"/>
                    <a:pt x="6" y="11091"/>
                  </a:cubicBezTo>
                  <a:lnTo>
                    <a:pt x="6" y="11091"/>
                  </a:lnTo>
                  <a:cubicBezTo>
                    <a:pt x="6" y="11097"/>
                    <a:pt x="3" y="11147"/>
                    <a:pt x="3" y="11239"/>
                  </a:cubicBezTo>
                  <a:cubicBezTo>
                    <a:pt x="2" y="11336"/>
                    <a:pt x="3" y="11482"/>
                    <a:pt x="8" y="11673"/>
                  </a:cubicBezTo>
                  <a:cubicBezTo>
                    <a:pt x="18" y="12054"/>
                    <a:pt x="47" y="12617"/>
                    <a:pt x="137" y="13336"/>
                  </a:cubicBezTo>
                  <a:cubicBezTo>
                    <a:pt x="244" y="14211"/>
                    <a:pt x="421" y="15075"/>
                    <a:pt x="669" y="15921"/>
                  </a:cubicBezTo>
                  <a:cubicBezTo>
                    <a:pt x="963" y="16906"/>
                    <a:pt x="1398" y="18011"/>
                    <a:pt x="2103" y="19103"/>
                  </a:cubicBezTo>
                  <a:cubicBezTo>
                    <a:pt x="2455" y="19648"/>
                    <a:pt x="2882" y="20184"/>
                    <a:pt x="3400" y="20671"/>
                  </a:cubicBezTo>
                  <a:cubicBezTo>
                    <a:pt x="3918" y="21154"/>
                    <a:pt x="4536" y="21581"/>
                    <a:pt x="5250" y="21863"/>
                  </a:cubicBezTo>
                  <a:cubicBezTo>
                    <a:pt x="5756" y="22068"/>
                    <a:pt x="6315" y="22176"/>
                    <a:pt x="6887" y="22176"/>
                  </a:cubicBezTo>
                  <a:cubicBezTo>
                    <a:pt x="7118" y="22176"/>
                    <a:pt x="7351" y="22158"/>
                    <a:pt x="7584" y="22122"/>
                  </a:cubicBezTo>
                  <a:cubicBezTo>
                    <a:pt x="8417" y="21992"/>
                    <a:pt x="9205" y="21653"/>
                    <a:pt x="9873" y="21139"/>
                  </a:cubicBezTo>
                  <a:cubicBezTo>
                    <a:pt x="10560" y="20620"/>
                    <a:pt x="11160" y="19958"/>
                    <a:pt x="11661" y="19211"/>
                  </a:cubicBezTo>
                  <a:cubicBezTo>
                    <a:pt x="12161" y="18463"/>
                    <a:pt x="12567" y="17632"/>
                    <a:pt x="12893" y="16757"/>
                  </a:cubicBezTo>
                  <a:cubicBezTo>
                    <a:pt x="13546" y="15005"/>
                    <a:pt x="13861" y="13066"/>
                    <a:pt x="13857" y="11086"/>
                  </a:cubicBezTo>
                  <a:cubicBezTo>
                    <a:pt x="13849" y="9109"/>
                    <a:pt x="13542" y="7169"/>
                    <a:pt x="12888" y="5416"/>
                  </a:cubicBezTo>
                  <a:cubicBezTo>
                    <a:pt x="12564" y="4542"/>
                    <a:pt x="12159" y="3709"/>
                    <a:pt x="11661" y="2962"/>
                  </a:cubicBezTo>
                  <a:cubicBezTo>
                    <a:pt x="11163" y="2215"/>
                    <a:pt x="10566" y="1547"/>
                    <a:pt x="9874" y="1034"/>
                  </a:cubicBezTo>
                  <a:cubicBezTo>
                    <a:pt x="9184" y="522"/>
                    <a:pt x="8391" y="178"/>
                    <a:pt x="7583" y="51"/>
                  </a:cubicBezTo>
                  <a:cubicBezTo>
                    <a:pt x="7364" y="16"/>
                    <a:pt x="7146" y="0"/>
                    <a:pt x="6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 flipH="1">
              <a:off x="5358545" y="2623388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1"/>
            <p:cNvSpPr/>
            <p:nvPr/>
          </p:nvSpPr>
          <p:spPr>
            <a:xfrm flipH="1">
              <a:off x="5357300" y="2621028"/>
              <a:ext cx="2556" cy="4785"/>
            </a:xfrm>
            <a:custGeom>
              <a:avLst/>
              <a:gdLst/>
              <a:ahLst/>
              <a:cxnLst/>
              <a:rect l="l" t="t" r="r" b="b"/>
              <a:pathLst>
                <a:path w="39" h="73" extrusionOk="0">
                  <a:moveTo>
                    <a:pt x="16" y="37"/>
                  </a:moveTo>
                  <a:lnTo>
                    <a:pt x="16" y="37"/>
                  </a:lnTo>
                  <a:cubicBezTo>
                    <a:pt x="12" y="38"/>
                    <a:pt x="9" y="40"/>
                    <a:pt x="9" y="45"/>
                  </a:cubicBezTo>
                  <a:cubicBezTo>
                    <a:pt x="7" y="51"/>
                    <a:pt x="15" y="55"/>
                    <a:pt x="20" y="57"/>
                  </a:cubicBezTo>
                  <a:lnTo>
                    <a:pt x="20" y="57"/>
                  </a:lnTo>
                  <a:lnTo>
                    <a:pt x="16" y="37"/>
                  </a:lnTo>
                  <a:close/>
                  <a:moveTo>
                    <a:pt x="10" y="1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2" y="14"/>
                  </a:lnTo>
                  <a:lnTo>
                    <a:pt x="12" y="14"/>
                  </a:lnTo>
                  <a:cubicBezTo>
                    <a:pt x="12" y="14"/>
                    <a:pt x="12" y="14"/>
                    <a:pt x="12" y="14"/>
                  </a:cubicBezTo>
                  <a:lnTo>
                    <a:pt x="12" y="14"/>
                  </a:lnTo>
                  <a:lnTo>
                    <a:pt x="16" y="36"/>
                  </a:lnTo>
                  <a:lnTo>
                    <a:pt x="16" y="36"/>
                  </a:lnTo>
                  <a:cubicBezTo>
                    <a:pt x="16" y="36"/>
                    <a:pt x="16" y="36"/>
                    <a:pt x="16" y="36"/>
                  </a:cubicBezTo>
                  <a:lnTo>
                    <a:pt x="16" y="36"/>
                  </a:lnTo>
                  <a:lnTo>
                    <a:pt x="12" y="14"/>
                  </a:lnTo>
                  <a:lnTo>
                    <a:pt x="12" y="14"/>
                  </a:lnTo>
                  <a:cubicBezTo>
                    <a:pt x="8" y="18"/>
                    <a:pt x="1" y="27"/>
                    <a:pt x="6" y="32"/>
                  </a:cubicBezTo>
                  <a:cubicBezTo>
                    <a:pt x="8" y="35"/>
                    <a:pt x="11" y="36"/>
                    <a:pt x="14" y="36"/>
                  </a:cubicBezTo>
                  <a:cubicBezTo>
                    <a:pt x="14" y="36"/>
                    <a:pt x="15" y="36"/>
                    <a:pt x="16" y="36"/>
                  </a:cubicBezTo>
                  <a:lnTo>
                    <a:pt x="16" y="36"/>
                  </a:lnTo>
                  <a:lnTo>
                    <a:pt x="16" y="37"/>
                  </a:lnTo>
                  <a:lnTo>
                    <a:pt x="16" y="37"/>
                  </a:lnTo>
                  <a:cubicBezTo>
                    <a:pt x="16" y="37"/>
                    <a:pt x="16" y="37"/>
                    <a:pt x="16" y="37"/>
                  </a:cubicBezTo>
                  <a:lnTo>
                    <a:pt x="16" y="37"/>
                  </a:lnTo>
                  <a:lnTo>
                    <a:pt x="20" y="58"/>
                  </a:lnTo>
                  <a:lnTo>
                    <a:pt x="20" y="58"/>
                  </a:lnTo>
                  <a:cubicBezTo>
                    <a:pt x="20" y="58"/>
                    <a:pt x="20" y="58"/>
                    <a:pt x="20" y="57"/>
                  </a:cubicBezTo>
                  <a:lnTo>
                    <a:pt x="20" y="57"/>
                  </a:lnTo>
                  <a:lnTo>
                    <a:pt x="22" y="72"/>
                  </a:lnTo>
                  <a:cubicBezTo>
                    <a:pt x="23" y="69"/>
                    <a:pt x="23" y="65"/>
                    <a:pt x="22" y="61"/>
                  </a:cubicBezTo>
                  <a:cubicBezTo>
                    <a:pt x="23" y="61"/>
                    <a:pt x="23" y="60"/>
                    <a:pt x="23" y="60"/>
                  </a:cubicBezTo>
                  <a:lnTo>
                    <a:pt x="23" y="60"/>
                  </a:lnTo>
                  <a:cubicBezTo>
                    <a:pt x="27" y="56"/>
                    <a:pt x="38" y="45"/>
                    <a:pt x="33" y="39"/>
                  </a:cubicBezTo>
                  <a:cubicBezTo>
                    <a:pt x="31" y="36"/>
                    <a:pt x="28" y="35"/>
                    <a:pt x="25" y="35"/>
                  </a:cubicBezTo>
                  <a:lnTo>
                    <a:pt x="25" y="35"/>
                  </a:lnTo>
                  <a:cubicBezTo>
                    <a:pt x="28" y="34"/>
                    <a:pt x="30" y="32"/>
                    <a:pt x="32" y="25"/>
                  </a:cubicBezTo>
                  <a:cubicBezTo>
                    <a:pt x="34" y="16"/>
                    <a:pt x="11" y="12"/>
                    <a:pt x="16" y="9"/>
                  </a:cubicBezTo>
                  <a:cubicBezTo>
                    <a:pt x="14" y="3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1"/>
            <p:cNvSpPr/>
            <p:nvPr/>
          </p:nvSpPr>
          <p:spPr>
            <a:xfrm flipH="1">
              <a:off x="5097890" y="2751519"/>
              <a:ext cx="2491" cy="3343"/>
            </a:xfrm>
            <a:custGeom>
              <a:avLst/>
              <a:gdLst/>
              <a:ahLst/>
              <a:cxnLst/>
              <a:rect l="l" t="t" r="r" b="b"/>
              <a:pathLst>
                <a:path w="38" h="51" extrusionOk="0">
                  <a:moveTo>
                    <a:pt x="1" y="1"/>
                  </a:moveTo>
                  <a:cubicBezTo>
                    <a:pt x="11" y="25"/>
                    <a:pt x="34" y="50"/>
                    <a:pt x="37" y="50"/>
                  </a:cubicBezTo>
                  <a:cubicBezTo>
                    <a:pt x="38" y="50"/>
                    <a:pt x="37" y="48"/>
                    <a:pt x="34" y="44"/>
                  </a:cubicBezTo>
                  <a:cubicBezTo>
                    <a:pt x="22" y="30"/>
                    <a:pt x="11" y="17"/>
                    <a:pt x="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 flipH="1">
              <a:off x="5095399" y="2751061"/>
              <a:ext cx="5833" cy="5964"/>
            </a:xfrm>
            <a:custGeom>
              <a:avLst/>
              <a:gdLst/>
              <a:ahLst/>
              <a:cxnLst/>
              <a:rect l="l" t="t" r="r" b="b"/>
              <a:pathLst>
                <a:path w="89" h="91" extrusionOk="0">
                  <a:moveTo>
                    <a:pt x="14" y="65"/>
                  </a:moveTo>
                  <a:cubicBezTo>
                    <a:pt x="14" y="65"/>
                    <a:pt x="15" y="66"/>
                    <a:pt x="15" y="66"/>
                  </a:cubicBezTo>
                  <a:lnTo>
                    <a:pt x="15" y="66"/>
                  </a:lnTo>
                  <a:cubicBezTo>
                    <a:pt x="15" y="66"/>
                    <a:pt x="14" y="66"/>
                    <a:pt x="14" y="65"/>
                  </a:cubicBezTo>
                  <a:close/>
                  <a:moveTo>
                    <a:pt x="16" y="67"/>
                  </a:moveTo>
                  <a:cubicBezTo>
                    <a:pt x="17" y="69"/>
                    <a:pt x="18" y="70"/>
                    <a:pt x="19" y="72"/>
                  </a:cubicBezTo>
                  <a:lnTo>
                    <a:pt x="16" y="68"/>
                  </a:lnTo>
                  <a:lnTo>
                    <a:pt x="16" y="67"/>
                  </a:lnTo>
                  <a:close/>
                  <a:moveTo>
                    <a:pt x="16" y="0"/>
                  </a:moveTo>
                  <a:cubicBezTo>
                    <a:pt x="12" y="0"/>
                    <a:pt x="12" y="4"/>
                    <a:pt x="14" y="5"/>
                  </a:cubicBezTo>
                  <a:cubicBezTo>
                    <a:pt x="14" y="6"/>
                    <a:pt x="15" y="8"/>
                    <a:pt x="14" y="9"/>
                  </a:cubicBezTo>
                  <a:lnTo>
                    <a:pt x="14" y="9"/>
                  </a:lnTo>
                  <a:cubicBezTo>
                    <a:pt x="14" y="9"/>
                    <a:pt x="14" y="8"/>
                    <a:pt x="14" y="8"/>
                  </a:cubicBezTo>
                  <a:cubicBezTo>
                    <a:pt x="13" y="6"/>
                    <a:pt x="11" y="3"/>
                    <a:pt x="8" y="3"/>
                  </a:cubicBezTo>
                  <a:cubicBezTo>
                    <a:pt x="6" y="3"/>
                    <a:pt x="4" y="5"/>
                    <a:pt x="1" y="11"/>
                  </a:cubicBezTo>
                  <a:cubicBezTo>
                    <a:pt x="0" y="19"/>
                    <a:pt x="0" y="26"/>
                    <a:pt x="0" y="34"/>
                  </a:cubicBezTo>
                  <a:cubicBezTo>
                    <a:pt x="0" y="42"/>
                    <a:pt x="3" y="50"/>
                    <a:pt x="6" y="57"/>
                  </a:cubicBezTo>
                  <a:cubicBezTo>
                    <a:pt x="9" y="62"/>
                    <a:pt x="10" y="66"/>
                    <a:pt x="14" y="69"/>
                  </a:cubicBezTo>
                  <a:lnTo>
                    <a:pt x="19" y="76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33" y="87"/>
                  </a:lnTo>
                  <a:lnTo>
                    <a:pt x="36" y="88"/>
                  </a:lnTo>
                  <a:cubicBezTo>
                    <a:pt x="40" y="90"/>
                    <a:pt x="45" y="91"/>
                    <a:pt x="50" y="91"/>
                  </a:cubicBezTo>
                  <a:cubicBezTo>
                    <a:pt x="54" y="91"/>
                    <a:pt x="59" y="90"/>
                    <a:pt x="64" y="88"/>
                  </a:cubicBezTo>
                  <a:cubicBezTo>
                    <a:pt x="89" y="71"/>
                    <a:pt x="81" y="67"/>
                    <a:pt x="85" y="56"/>
                  </a:cubicBezTo>
                  <a:cubicBezTo>
                    <a:pt x="84" y="41"/>
                    <a:pt x="83" y="41"/>
                    <a:pt x="83" y="41"/>
                  </a:cubicBezTo>
                  <a:lnTo>
                    <a:pt x="80" y="35"/>
                  </a:lnTo>
                  <a:cubicBezTo>
                    <a:pt x="79" y="34"/>
                    <a:pt x="78" y="32"/>
                    <a:pt x="77" y="30"/>
                  </a:cubicBezTo>
                  <a:lnTo>
                    <a:pt x="75" y="28"/>
                  </a:lnTo>
                  <a:lnTo>
                    <a:pt x="74" y="25"/>
                  </a:lnTo>
                  <a:cubicBezTo>
                    <a:pt x="61" y="11"/>
                    <a:pt x="43" y="3"/>
                    <a:pt x="25" y="3"/>
                  </a:cubicBezTo>
                  <a:cubicBezTo>
                    <a:pt x="24" y="3"/>
                    <a:pt x="22" y="3"/>
                    <a:pt x="21" y="3"/>
                  </a:cubicBezTo>
                  <a:lnTo>
                    <a:pt x="20" y="2"/>
                  </a:ln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 flipH="1">
              <a:off x="5296478" y="2622601"/>
              <a:ext cx="4916" cy="459"/>
            </a:xfrm>
            <a:custGeom>
              <a:avLst/>
              <a:gdLst/>
              <a:ahLst/>
              <a:cxnLst/>
              <a:rect l="l" t="t" r="r" b="b"/>
              <a:pathLst>
                <a:path w="75" h="7" extrusionOk="0">
                  <a:moveTo>
                    <a:pt x="4" y="0"/>
                  </a:moveTo>
                  <a:cubicBezTo>
                    <a:pt x="0" y="0"/>
                    <a:pt x="17" y="2"/>
                    <a:pt x="74" y="6"/>
                  </a:cubicBezTo>
                  <a:cubicBezTo>
                    <a:pt x="46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 flipH="1">
              <a:off x="5295888" y="2620242"/>
              <a:ext cx="7341" cy="4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28" y="1"/>
                  </a:moveTo>
                  <a:lnTo>
                    <a:pt x="0" y="20"/>
                  </a:lnTo>
                  <a:lnTo>
                    <a:pt x="21" y="71"/>
                  </a:lnTo>
                  <a:cubicBezTo>
                    <a:pt x="28" y="73"/>
                    <a:pt x="36" y="73"/>
                    <a:pt x="43" y="73"/>
                  </a:cubicBezTo>
                  <a:cubicBezTo>
                    <a:pt x="56" y="73"/>
                    <a:pt x="69" y="71"/>
                    <a:pt x="82" y="67"/>
                  </a:cubicBezTo>
                  <a:cubicBezTo>
                    <a:pt x="98" y="65"/>
                    <a:pt x="109" y="54"/>
                    <a:pt x="110" y="49"/>
                  </a:cubicBezTo>
                  <a:cubicBezTo>
                    <a:pt x="111" y="44"/>
                    <a:pt x="107" y="44"/>
                    <a:pt x="102" y="44"/>
                  </a:cubicBezTo>
                  <a:cubicBezTo>
                    <a:pt x="100" y="44"/>
                    <a:pt x="98" y="43"/>
                    <a:pt x="96" y="43"/>
                  </a:cubicBezTo>
                  <a:lnTo>
                    <a:pt x="96" y="43"/>
                  </a:lnTo>
                  <a:cubicBezTo>
                    <a:pt x="97" y="42"/>
                    <a:pt x="99" y="42"/>
                    <a:pt x="100" y="42"/>
                  </a:cubicBezTo>
                  <a:cubicBezTo>
                    <a:pt x="101" y="42"/>
                    <a:pt x="102" y="42"/>
                    <a:pt x="102" y="42"/>
                  </a:cubicBezTo>
                  <a:cubicBezTo>
                    <a:pt x="104" y="43"/>
                    <a:pt x="106" y="43"/>
                    <a:pt x="107" y="43"/>
                  </a:cubicBezTo>
                  <a:cubicBezTo>
                    <a:pt x="110" y="43"/>
                    <a:pt x="112" y="41"/>
                    <a:pt x="107" y="33"/>
                  </a:cubicBezTo>
                  <a:cubicBezTo>
                    <a:pt x="94" y="20"/>
                    <a:pt x="91" y="20"/>
                    <a:pt x="85" y="15"/>
                  </a:cubicBezTo>
                  <a:cubicBezTo>
                    <a:pt x="78" y="10"/>
                    <a:pt x="70" y="8"/>
                    <a:pt x="63" y="5"/>
                  </a:cubicBezTo>
                  <a:lnTo>
                    <a:pt x="49" y="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 flipH="1">
              <a:off x="5808212" y="3253756"/>
              <a:ext cx="821428" cy="53940"/>
            </a:xfrm>
            <a:custGeom>
              <a:avLst/>
              <a:gdLst/>
              <a:ahLst/>
              <a:cxnLst/>
              <a:rect l="l" t="t" r="r" b="b"/>
              <a:pathLst>
                <a:path w="12533" h="823" extrusionOk="0">
                  <a:moveTo>
                    <a:pt x="1" y="1"/>
                  </a:moveTo>
                  <a:lnTo>
                    <a:pt x="1" y="823"/>
                  </a:lnTo>
                  <a:lnTo>
                    <a:pt x="12532" y="823"/>
                  </a:lnTo>
                  <a:lnTo>
                    <a:pt x="12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 flipH="1">
              <a:off x="5579807" y="1775687"/>
              <a:ext cx="345599" cy="968110"/>
            </a:xfrm>
            <a:custGeom>
              <a:avLst/>
              <a:gdLst/>
              <a:ahLst/>
              <a:cxnLst/>
              <a:rect l="l" t="t" r="r" b="b"/>
              <a:pathLst>
                <a:path w="5273" h="14771" extrusionOk="0">
                  <a:moveTo>
                    <a:pt x="697" y="0"/>
                  </a:moveTo>
                  <a:lnTo>
                    <a:pt x="1" y="5081"/>
                  </a:lnTo>
                  <a:lnTo>
                    <a:pt x="2450" y="8285"/>
                  </a:lnTo>
                  <a:lnTo>
                    <a:pt x="2602" y="14770"/>
                  </a:lnTo>
                  <a:lnTo>
                    <a:pt x="4457" y="14750"/>
                  </a:lnTo>
                  <a:cubicBezTo>
                    <a:pt x="4457" y="14750"/>
                    <a:pt x="5272" y="8352"/>
                    <a:pt x="5154" y="7943"/>
                  </a:cubicBezTo>
                  <a:cubicBezTo>
                    <a:pt x="5037" y="7535"/>
                    <a:pt x="1967" y="2172"/>
                    <a:pt x="1658" y="1381"/>
                  </a:cubicBezTo>
                  <a:cubicBezTo>
                    <a:pt x="1348" y="588"/>
                    <a:pt x="697" y="0"/>
                    <a:pt x="697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 flipH="1">
              <a:off x="5351525" y="2365158"/>
              <a:ext cx="840108" cy="254431"/>
            </a:xfrm>
            <a:custGeom>
              <a:avLst/>
              <a:gdLst/>
              <a:ahLst/>
              <a:cxnLst/>
              <a:rect l="l" t="t" r="r" b="b"/>
              <a:pathLst>
                <a:path w="12818" h="3882" extrusionOk="0">
                  <a:moveTo>
                    <a:pt x="10083" y="1"/>
                  </a:moveTo>
                  <a:cubicBezTo>
                    <a:pt x="9972" y="1"/>
                    <a:pt x="9864" y="3"/>
                    <a:pt x="9762" y="6"/>
                  </a:cubicBezTo>
                  <a:cubicBezTo>
                    <a:pt x="9148" y="20"/>
                    <a:pt x="8045" y="34"/>
                    <a:pt x="6976" y="49"/>
                  </a:cubicBezTo>
                  <a:cubicBezTo>
                    <a:pt x="5908" y="62"/>
                    <a:pt x="618" y="108"/>
                    <a:pt x="1" y="123"/>
                  </a:cubicBezTo>
                  <a:lnTo>
                    <a:pt x="20" y="944"/>
                  </a:lnTo>
                  <a:cubicBezTo>
                    <a:pt x="633" y="930"/>
                    <a:pt x="5918" y="883"/>
                    <a:pt x="6987" y="870"/>
                  </a:cubicBezTo>
                  <a:cubicBezTo>
                    <a:pt x="8054" y="856"/>
                    <a:pt x="9163" y="841"/>
                    <a:pt x="9780" y="828"/>
                  </a:cubicBezTo>
                  <a:cubicBezTo>
                    <a:pt x="9880" y="826"/>
                    <a:pt x="9983" y="823"/>
                    <a:pt x="10087" y="823"/>
                  </a:cubicBezTo>
                  <a:cubicBezTo>
                    <a:pt x="10424" y="823"/>
                    <a:pt x="10770" y="848"/>
                    <a:pt x="11051" y="983"/>
                  </a:cubicBezTo>
                  <a:lnTo>
                    <a:pt x="11122" y="1016"/>
                  </a:lnTo>
                  <a:cubicBezTo>
                    <a:pt x="11461" y="1173"/>
                    <a:pt x="11972" y="1411"/>
                    <a:pt x="11785" y="3817"/>
                  </a:cubicBezTo>
                  <a:lnTo>
                    <a:pt x="12605" y="3881"/>
                  </a:lnTo>
                  <a:cubicBezTo>
                    <a:pt x="12818" y="1136"/>
                    <a:pt x="12160" y="592"/>
                    <a:pt x="11467" y="271"/>
                  </a:cubicBezTo>
                  <a:lnTo>
                    <a:pt x="11408" y="242"/>
                  </a:lnTo>
                  <a:cubicBezTo>
                    <a:pt x="10977" y="36"/>
                    <a:pt x="10504" y="1"/>
                    <a:pt x="10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 flipH="1">
              <a:off x="5361946" y="2363454"/>
              <a:ext cx="831915" cy="256135"/>
            </a:xfrm>
            <a:custGeom>
              <a:avLst/>
              <a:gdLst/>
              <a:ahLst/>
              <a:cxnLst/>
              <a:rect l="l" t="t" r="r" b="b"/>
              <a:pathLst>
                <a:path w="12693" h="3908" extrusionOk="0">
                  <a:moveTo>
                    <a:pt x="10105" y="0"/>
                  </a:moveTo>
                  <a:cubicBezTo>
                    <a:pt x="10050" y="0"/>
                    <a:pt x="9996" y="1"/>
                    <a:pt x="9941" y="2"/>
                  </a:cubicBezTo>
                  <a:lnTo>
                    <a:pt x="8743" y="19"/>
                  </a:lnTo>
                  <a:lnTo>
                    <a:pt x="6100" y="51"/>
                  </a:lnTo>
                  <a:lnTo>
                    <a:pt x="36" y="113"/>
                  </a:lnTo>
                  <a:lnTo>
                    <a:pt x="0" y="113"/>
                  </a:lnTo>
                  <a:lnTo>
                    <a:pt x="0" y="150"/>
                  </a:lnTo>
                  <a:cubicBezTo>
                    <a:pt x="0" y="192"/>
                    <a:pt x="1" y="237"/>
                    <a:pt x="3" y="284"/>
                  </a:cubicBezTo>
                  <a:cubicBezTo>
                    <a:pt x="8" y="520"/>
                    <a:pt x="14" y="754"/>
                    <a:pt x="19" y="971"/>
                  </a:cubicBezTo>
                  <a:lnTo>
                    <a:pt x="19" y="1007"/>
                  </a:lnTo>
                  <a:lnTo>
                    <a:pt x="54" y="1007"/>
                  </a:lnTo>
                  <a:lnTo>
                    <a:pt x="4823" y="954"/>
                  </a:lnTo>
                  <a:lnTo>
                    <a:pt x="6978" y="928"/>
                  </a:lnTo>
                  <a:lnTo>
                    <a:pt x="8939" y="896"/>
                  </a:lnTo>
                  <a:lnTo>
                    <a:pt x="9838" y="880"/>
                  </a:lnTo>
                  <a:cubicBezTo>
                    <a:pt x="9936" y="878"/>
                    <a:pt x="10032" y="876"/>
                    <a:pt x="10127" y="876"/>
                  </a:cubicBezTo>
                  <a:cubicBezTo>
                    <a:pt x="10314" y="876"/>
                    <a:pt x="10496" y="883"/>
                    <a:pt x="10670" y="912"/>
                  </a:cubicBezTo>
                  <a:cubicBezTo>
                    <a:pt x="10798" y="930"/>
                    <a:pt x="10924" y="966"/>
                    <a:pt x="11043" y="1018"/>
                  </a:cubicBezTo>
                  <a:cubicBezTo>
                    <a:pt x="11161" y="1072"/>
                    <a:pt x="11278" y="1120"/>
                    <a:pt x="11373" y="1194"/>
                  </a:cubicBezTo>
                  <a:cubicBezTo>
                    <a:pt x="11565" y="1342"/>
                    <a:pt x="11661" y="1569"/>
                    <a:pt x="11720" y="1780"/>
                  </a:cubicBezTo>
                  <a:cubicBezTo>
                    <a:pt x="11830" y="2211"/>
                    <a:pt x="11841" y="2617"/>
                    <a:pt x="11841" y="2963"/>
                  </a:cubicBezTo>
                  <a:cubicBezTo>
                    <a:pt x="11841" y="3136"/>
                    <a:pt x="11835" y="3297"/>
                    <a:pt x="11830" y="3444"/>
                  </a:cubicBezTo>
                  <a:cubicBezTo>
                    <a:pt x="11821" y="3592"/>
                    <a:pt x="11814" y="3724"/>
                    <a:pt x="11808" y="3843"/>
                  </a:cubicBezTo>
                  <a:lnTo>
                    <a:pt x="11808" y="3854"/>
                  </a:lnTo>
                  <a:lnTo>
                    <a:pt x="11819" y="3854"/>
                  </a:lnTo>
                  <a:lnTo>
                    <a:pt x="12440" y="3896"/>
                  </a:lnTo>
                  <a:lnTo>
                    <a:pt x="12591" y="3905"/>
                  </a:lnTo>
                  <a:cubicBezTo>
                    <a:pt x="12624" y="3907"/>
                    <a:pt x="12639" y="3907"/>
                    <a:pt x="12639" y="3907"/>
                  </a:cubicBezTo>
                  <a:cubicBezTo>
                    <a:pt x="12639" y="3907"/>
                    <a:pt x="12620" y="3904"/>
                    <a:pt x="12588" y="3901"/>
                  </a:cubicBezTo>
                  <a:lnTo>
                    <a:pt x="12435" y="3888"/>
                  </a:lnTo>
                  <a:lnTo>
                    <a:pt x="11833" y="3834"/>
                  </a:lnTo>
                  <a:lnTo>
                    <a:pt x="11833" y="3834"/>
                  </a:lnTo>
                  <a:cubicBezTo>
                    <a:pt x="11840" y="3719"/>
                    <a:pt x="11850" y="3589"/>
                    <a:pt x="11860" y="3446"/>
                  </a:cubicBezTo>
                  <a:cubicBezTo>
                    <a:pt x="11866" y="3298"/>
                    <a:pt x="11874" y="3138"/>
                    <a:pt x="11876" y="2963"/>
                  </a:cubicBezTo>
                  <a:cubicBezTo>
                    <a:pt x="11878" y="2615"/>
                    <a:pt x="11872" y="2209"/>
                    <a:pt x="11762" y="1769"/>
                  </a:cubicBezTo>
                  <a:cubicBezTo>
                    <a:pt x="11703" y="1554"/>
                    <a:pt x="11606" y="1317"/>
                    <a:pt x="11402" y="1158"/>
                  </a:cubicBezTo>
                  <a:cubicBezTo>
                    <a:pt x="11301" y="1078"/>
                    <a:pt x="11182" y="1029"/>
                    <a:pt x="11066" y="975"/>
                  </a:cubicBezTo>
                  <a:cubicBezTo>
                    <a:pt x="10942" y="920"/>
                    <a:pt x="10813" y="883"/>
                    <a:pt x="10680" y="862"/>
                  </a:cubicBezTo>
                  <a:cubicBezTo>
                    <a:pt x="10491" y="831"/>
                    <a:pt x="10296" y="824"/>
                    <a:pt x="10096" y="824"/>
                  </a:cubicBezTo>
                  <a:cubicBezTo>
                    <a:pt x="10011" y="824"/>
                    <a:pt x="9925" y="825"/>
                    <a:pt x="9839" y="827"/>
                  </a:cubicBezTo>
                  <a:lnTo>
                    <a:pt x="8940" y="839"/>
                  </a:lnTo>
                  <a:lnTo>
                    <a:pt x="6979" y="866"/>
                  </a:lnTo>
                  <a:lnTo>
                    <a:pt x="4824" y="887"/>
                  </a:lnTo>
                  <a:lnTo>
                    <a:pt x="91" y="935"/>
                  </a:lnTo>
                  <a:lnTo>
                    <a:pt x="91" y="935"/>
                  </a:lnTo>
                  <a:cubicBezTo>
                    <a:pt x="86" y="727"/>
                    <a:pt x="80" y="506"/>
                    <a:pt x="75" y="283"/>
                  </a:cubicBezTo>
                  <a:cubicBezTo>
                    <a:pt x="75" y="250"/>
                    <a:pt x="74" y="217"/>
                    <a:pt x="73" y="185"/>
                  </a:cubicBezTo>
                  <a:lnTo>
                    <a:pt x="73" y="185"/>
                  </a:lnTo>
                  <a:lnTo>
                    <a:pt x="6101" y="118"/>
                  </a:lnTo>
                  <a:lnTo>
                    <a:pt x="8744" y="78"/>
                  </a:lnTo>
                  <a:lnTo>
                    <a:pt x="9941" y="57"/>
                  </a:lnTo>
                  <a:cubicBezTo>
                    <a:pt x="10004" y="56"/>
                    <a:pt x="10067" y="55"/>
                    <a:pt x="10129" y="55"/>
                  </a:cubicBezTo>
                  <a:cubicBezTo>
                    <a:pt x="10445" y="55"/>
                    <a:pt x="10749" y="77"/>
                    <a:pt x="11032" y="149"/>
                  </a:cubicBezTo>
                  <a:cubicBezTo>
                    <a:pt x="11198" y="192"/>
                    <a:pt x="11357" y="251"/>
                    <a:pt x="11509" y="327"/>
                  </a:cubicBezTo>
                  <a:cubicBezTo>
                    <a:pt x="11656" y="393"/>
                    <a:pt x="11795" y="477"/>
                    <a:pt x="11922" y="576"/>
                  </a:cubicBezTo>
                  <a:cubicBezTo>
                    <a:pt x="12171" y="768"/>
                    <a:pt x="12324" y="1030"/>
                    <a:pt x="12424" y="1289"/>
                  </a:cubicBezTo>
                  <a:cubicBezTo>
                    <a:pt x="12525" y="1547"/>
                    <a:pt x="12577" y="1803"/>
                    <a:pt x="12608" y="2039"/>
                  </a:cubicBezTo>
                  <a:cubicBezTo>
                    <a:pt x="12624" y="2157"/>
                    <a:pt x="12636" y="2270"/>
                    <a:pt x="12644" y="2379"/>
                  </a:cubicBezTo>
                  <a:cubicBezTo>
                    <a:pt x="12651" y="2487"/>
                    <a:pt x="12661" y="2591"/>
                    <a:pt x="12661" y="2688"/>
                  </a:cubicBezTo>
                  <a:cubicBezTo>
                    <a:pt x="12663" y="2787"/>
                    <a:pt x="12666" y="2879"/>
                    <a:pt x="12668" y="2966"/>
                  </a:cubicBezTo>
                  <a:cubicBezTo>
                    <a:pt x="12667" y="3053"/>
                    <a:pt x="12666" y="3134"/>
                    <a:pt x="12665" y="3210"/>
                  </a:cubicBezTo>
                  <a:cubicBezTo>
                    <a:pt x="12663" y="3361"/>
                    <a:pt x="12657" y="3490"/>
                    <a:pt x="12652" y="3591"/>
                  </a:cubicBezTo>
                  <a:cubicBezTo>
                    <a:pt x="12649" y="3692"/>
                    <a:pt x="12645" y="3772"/>
                    <a:pt x="12642" y="3825"/>
                  </a:cubicBezTo>
                  <a:cubicBezTo>
                    <a:pt x="12640" y="3879"/>
                    <a:pt x="12640" y="3907"/>
                    <a:pt x="12640" y="3907"/>
                  </a:cubicBezTo>
                  <a:cubicBezTo>
                    <a:pt x="12640" y="3907"/>
                    <a:pt x="12644" y="3883"/>
                    <a:pt x="12647" y="3831"/>
                  </a:cubicBezTo>
                  <a:cubicBezTo>
                    <a:pt x="12652" y="3776"/>
                    <a:pt x="12658" y="3697"/>
                    <a:pt x="12666" y="3596"/>
                  </a:cubicBezTo>
                  <a:cubicBezTo>
                    <a:pt x="12676" y="3491"/>
                    <a:pt x="12682" y="3361"/>
                    <a:pt x="12686" y="3211"/>
                  </a:cubicBezTo>
                  <a:cubicBezTo>
                    <a:pt x="12688" y="3134"/>
                    <a:pt x="12690" y="3053"/>
                    <a:pt x="12693" y="2967"/>
                  </a:cubicBezTo>
                  <a:cubicBezTo>
                    <a:pt x="12692" y="2879"/>
                    <a:pt x="12688" y="2787"/>
                    <a:pt x="12689" y="2688"/>
                  </a:cubicBezTo>
                  <a:cubicBezTo>
                    <a:pt x="12690" y="2590"/>
                    <a:pt x="12679" y="2486"/>
                    <a:pt x="12674" y="2376"/>
                  </a:cubicBezTo>
                  <a:cubicBezTo>
                    <a:pt x="12671" y="2268"/>
                    <a:pt x="12657" y="2153"/>
                    <a:pt x="12641" y="2034"/>
                  </a:cubicBezTo>
                  <a:cubicBezTo>
                    <a:pt x="12612" y="1797"/>
                    <a:pt x="12562" y="1538"/>
                    <a:pt x="12462" y="1274"/>
                  </a:cubicBezTo>
                  <a:cubicBezTo>
                    <a:pt x="12363" y="1013"/>
                    <a:pt x="12207" y="739"/>
                    <a:pt x="11951" y="541"/>
                  </a:cubicBezTo>
                  <a:cubicBezTo>
                    <a:pt x="11821" y="438"/>
                    <a:pt x="11680" y="352"/>
                    <a:pt x="11529" y="284"/>
                  </a:cubicBezTo>
                  <a:cubicBezTo>
                    <a:pt x="11375" y="205"/>
                    <a:pt x="11212" y="144"/>
                    <a:pt x="11045" y="99"/>
                  </a:cubicBezTo>
                  <a:cubicBezTo>
                    <a:pt x="10749" y="22"/>
                    <a:pt x="10431" y="0"/>
                    <a:pt x="1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 flipH="1">
              <a:off x="6069131" y="1805705"/>
              <a:ext cx="648858" cy="1118396"/>
            </a:xfrm>
            <a:custGeom>
              <a:avLst/>
              <a:gdLst/>
              <a:ahLst/>
              <a:cxnLst/>
              <a:rect l="l" t="t" r="r" b="b"/>
              <a:pathLst>
                <a:path w="9900" h="17064" extrusionOk="0">
                  <a:moveTo>
                    <a:pt x="149" y="1"/>
                  </a:moveTo>
                  <a:cubicBezTo>
                    <a:pt x="67" y="1"/>
                    <a:pt x="0" y="69"/>
                    <a:pt x="0" y="151"/>
                  </a:cubicBezTo>
                  <a:lnTo>
                    <a:pt x="0" y="16915"/>
                  </a:lnTo>
                  <a:cubicBezTo>
                    <a:pt x="0" y="16997"/>
                    <a:pt x="67" y="17064"/>
                    <a:pt x="149" y="17064"/>
                  </a:cubicBezTo>
                  <a:lnTo>
                    <a:pt x="9750" y="17064"/>
                  </a:lnTo>
                  <a:cubicBezTo>
                    <a:pt x="9833" y="17064"/>
                    <a:pt x="9899" y="16997"/>
                    <a:pt x="9899" y="16915"/>
                  </a:cubicBezTo>
                  <a:lnTo>
                    <a:pt x="9899" y="151"/>
                  </a:lnTo>
                  <a:cubicBezTo>
                    <a:pt x="9899" y="69"/>
                    <a:pt x="9833" y="1"/>
                    <a:pt x="9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 flipH="1">
              <a:off x="6657823" y="1849289"/>
              <a:ext cx="66" cy="1067208"/>
            </a:xfrm>
            <a:custGeom>
              <a:avLst/>
              <a:gdLst/>
              <a:ahLst/>
              <a:cxnLst/>
              <a:rect l="l" t="t" r="r" b="b"/>
              <a:pathLst>
                <a:path w="1" h="16283" extrusionOk="0">
                  <a:moveTo>
                    <a:pt x="0" y="16283"/>
                  </a:moveTo>
                  <a:lnTo>
                    <a:pt x="0" y="0"/>
                  </a:lnTo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 flipH="1">
              <a:off x="6655464" y="1849289"/>
              <a:ext cx="4850" cy="1067208"/>
            </a:xfrm>
            <a:custGeom>
              <a:avLst/>
              <a:gdLst/>
              <a:ahLst/>
              <a:cxnLst/>
              <a:rect l="l" t="t" r="r" b="b"/>
              <a:pathLst>
                <a:path w="74" h="16283" extrusionOk="0">
                  <a:moveTo>
                    <a:pt x="37" y="0"/>
                  </a:moveTo>
                  <a:cubicBezTo>
                    <a:pt x="16" y="0"/>
                    <a:pt x="0" y="3646"/>
                    <a:pt x="0" y="8142"/>
                  </a:cubicBezTo>
                  <a:cubicBezTo>
                    <a:pt x="0" y="12636"/>
                    <a:pt x="16" y="16283"/>
                    <a:pt x="37" y="16283"/>
                  </a:cubicBezTo>
                  <a:cubicBezTo>
                    <a:pt x="58" y="16283"/>
                    <a:pt x="73" y="12639"/>
                    <a:pt x="73" y="8142"/>
                  </a:cubicBezTo>
                  <a:cubicBezTo>
                    <a:pt x="73" y="3644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 flipH="1">
              <a:off x="5199150" y="2952401"/>
              <a:ext cx="53940" cy="777450"/>
            </a:xfrm>
            <a:custGeom>
              <a:avLst/>
              <a:gdLst/>
              <a:ahLst/>
              <a:cxnLst/>
              <a:rect l="l" t="t" r="r" b="b"/>
              <a:pathLst>
                <a:path w="823" h="11862" extrusionOk="0">
                  <a:moveTo>
                    <a:pt x="1" y="0"/>
                  </a:moveTo>
                  <a:lnTo>
                    <a:pt x="1" y="11861"/>
                  </a:lnTo>
                  <a:lnTo>
                    <a:pt x="823" y="118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 flipH="1">
              <a:off x="4946291" y="3576871"/>
              <a:ext cx="419923" cy="419923"/>
            </a:xfrm>
            <a:custGeom>
              <a:avLst/>
              <a:gdLst/>
              <a:ahLst/>
              <a:cxnLst/>
              <a:rect l="l" t="t" r="r" b="b"/>
              <a:pathLst>
                <a:path w="6407" h="6407" extrusionOk="0">
                  <a:moveTo>
                    <a:pt x="3204" y="1279"/>
                  </a:moveTo>
                  <a:cubicBezTo>
                    <a:pt x="3704" y="1279"/>
                    <a:pt x="4197" y="1475"/>
                    <a:pt x="4565" y="1842"/>
                  </a:cubicBezTo>
                  <a:cubicBezTo>
                    <a:pt x="5114" y="2393"/>
                    <a:pt x="5280" y="3221"/>
                    <a:pt x="4981" y="3939"/>
                  </a:cubicBezTo>
                  <a:cubicBezTo>
                    <a:pt x="4684" y="4659"/>
                    <a:pt x="3983" y="5128"/>
                    <a:pt x="3204" y="5128"/>
                  </a:cubicBezTo>
                  <a:cubicBezTo>
                    <a:pt x="2141" y="5128"/>
                    <a:pt x="1279" y="4266"/>
                    <a:pt x="1279" y="3203"/>
                  </a:cubicBezTo>
                  <a:cubicBezTo>
                    <a:pt x="1279" y="2425"/>
                    <a:pt x="1749" y="1723"/>
                    <a:pt x="2468" y="1426"/>
                  </a:cubicBezTo>
                  <a:cubicBezTo>
                    <a:pt x="2706" y="1327"/>
                    <a:pt x="2956" y="1279"/>
                    <a:pt x="3204" y="1279"/>
                  </a:cubicBezTo>
                  <a:close/>
                  <a:moveTo>
                    <a:pt x="3204" y="1"/>
                  </a:moveTo>
                  <a:cubicBezTo>
                    <a:pt x="1435" y="1"/>
                    <a:pt x="1" y="1434"/>
                    <a:pt x="1" y="3203"/>
                  </a:cubicBezTo>
                  <a:cubicBezTo>
                    <a:pt x="1" y="4972"/>
                    <a:pt x="1435" y="6406"/>
                    <a:pt x="3204" y="6406"/>
                  </a:cubicBezTo>
                  <a:cubicBezTo>
                    <a:pt x="4973" y="6406"/>
                    <a:pt x="6406" y="4972"/>
                    <a:pt x="6406" y="3203"/>
                  </a:cubicBezTo>
                  <a:cubicBezTo>
                    <a:pt x="6406" y="1433"/>
                    <a:pt x="4973" y="1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 flipH="1">
              <a:off x="5027759" y="3658796"/>
              <a:ext cx="254824" cy="256070"/>
            </a:xfrm>
            <a:custGeom>
              <a:avLst/>
              <a:gdLst/>
              <a:ahLst/>
              <a:cxnLst/>
              <a:rect l="l" t="t" r="r" b="b"/>
              <a:pathLst>
                <a:path w="3888" h="3907" extrusionOk="0">
                  <a:moveTo>
                    <a:pt x="1927" y="63"/>
                  </a:moveTo>
                  <a:cubicBezTo>
                    <a:pt x="2139" y="63"/>
                    <a:pt x="2358" y="96"/>
                    <a:pt x="2571" y="177"/>
                  </a:cubicBezTo>
                  <a:cubicBezTo>
                    <a:pt x="2922" y="305"/>
                    <a:pt x="3228" y="536"/>
                    <a:pt x="3449" y="836"/>
                  </a:cubicBezTo>
                  <a:cubicBezTo>
                    <a:pt x="3682" y="1146"/>
                    <a:pt x="3812" y="1544"/>
                    <a:pt x="3816" y="1953"/>
                  </a:cubicBezTo>
                  <a:cubicBezTo>
                    <a:pt x="3812" y="2363"/>
                    <a:pt x="3681" y="2761"/>
                    <a:pt x="3449" y="3070"/>
                  </a:cubicBezTo>
                  <a:cubicBezTo>
                    <a:pt x="3228" y="3371"/>
                    <a:pt x="2922" y="3600"/>
                    <a:pt x="2571" y="3730"/>
                  </a:cubicBezTo>
                  <a:cubicBezTo>
                    <a:pt x="2358" y="3811"/>
                    <a:pt x="2139" y="3844"/>
                    <a:pt x="1927" y="3844"/>
                  </a:cubicBezTo>
                  <a:cubicBezTo>
                    <a:pt x="1807" y="3844"/>
                    <a:pt x="1690" y="3834"/>
                    <a:pt x="1577" y="3815"/>
                  </a:cubicBezTo>
                  <a:cubicBezTo>
                    <a:pt x="1288" y="3761"/>
                    <a:pt x="1014" y="3641"/>
                    <a:pt x="779" y="3462"/>
                  </a:cubicBezTo>
                  <a:cubicBezTo>
                    <a:pt x="433" y="3203"/>
                    <a:pt x="187" y="2836"/>
                    <a:pt x="77" y="2419"/>
                  </a:cubicBezTo>
                  <a:cubicBezTo>
                    <a:pt x="2" y="2127"/>
                    <a:pt x="14" y="1955"/>
                    <a:pt x="3" y="1953"/>
                  </a:cubicBezTo>
                  <a:lnTo>
                    <a:pt x="3" y="1953"/>
                  </a:lnTo>
                  <a:cubicBezTo>
                    <a:pt x="14" y="1952"/>
                    <a:pt x="2" y="1780"/>
                    <a:pt x="77" y="1487"/>
                  </a:cubicBezTo>
                  <a:cubicBezTo>
                    <a:pt x="187" y="1071"/>
                    <a:pt x="433" y="703"/>
                    <a:pt x="779" y="444"/>
                  </a:cubicBezTo>
                  <a:cubicBezTo>
                    <a:pt x="1014" y="266"/>
                    <a:pt x="1288" y="145"/>
                    <a:pt x="1577" y="92"/>
                  </a:cubicBezTo>
                  <a:cubicBezTo>
                    <a:pt x="1690" y="73"/>
                    <a:pt x="1807" y="63"/>
                    <a:pt x="1927" y="63"/>
                  </a:cubicBezTo>
                  <a:close/>
                  <a:moveTo>
                    <a:pt x="1943" y="0"/>
                  </a:moveTo>
                  <a:cubicBezTo>
                    <a:pt x="1814" y="0"/>
                    <a:pt x="1687" y="13"/>
                    <a:pt x="1566" y="34"/>
                  </a:cubicBezTo>
                  <a:cubicBezTo>
                    <a:pt x="822" y="177"/>
                    <a:pt x="229" y="743"/>
                    <a:pt x="50" y="1480"/>
                  </a:cubicBezTo>
                  <a:cubicBezTo>
                    <a:pt x="33" y="1545"/>
                    <a:pt x="20" y="1613"/>
                    <a:pt x="14" y="1681"/>
                  </a:cubicBezTo>
                  <a:cubicBezTo>
                    <a:pt x="6" y="1730"/>
                    <a:pt x="2" y="1780"/>
                    <a:pt x="2" y="1830"/>
                  </a:cubicBezTo>
                  <a:cubicBezTo>
                    <a:pt x="1" y="1911"/>
                    <a:pt x="1" y="1953"/>
                    <a:pt x="3" y="1953"/>
                  </a:cubicBezTo>
                  <a:cubicBezTo>
                    <a:pt x="1" y="1953"/>
                    <a:pt x="1" y="1995"/>
                    <a:pt x="2" y="2077"/>
                  </a:cubicBezTo>
                  <a:cubicBezTo>
                    <a:pt x="2" y="2126"/>
                    <a:pt x="6" y="2176"/>
                    <a:pt x="14" y="2226"/>
                  </a:cubicBezTo>
                  <a:cubicBezTo>
                    <a:pt x="20" y="2294"/>
                    <a:pt x="33" y="2360"/>
                    <a:pt x="50" y="2427"/>
                  </a:cubicBezTo>
                  <a:cubicBezTo>
                    <a:pt x="229" y="3164"/>
                    <a:pt x="822" y="3729"/>
                    <a:pt x="1566" y="3873"/>
                  </a:cubicBezTo>
                  <a:cubicBezTo>
                    <a:pt x="1686" y="3894"/>
                    <a:pt x="1812" y="3907"/>
                    <a:pt x="1940" y="3907"/>
                  </a:cubicBezTo>
                  <a:cubicBezTo>
                    <a:pt x="2155" y="3907"/>
                    <a:pt x="2378" y="3872"/>
                    <a:pt x="2594" y="3791"/>
                  </a:cubicBezTo>
                  <a:cubicBezTo>
                    <a:pt x="2958" y="3660"/>
                    <a:pt x="3276" y="3423"/>
                    <a:pt x="3506" y="3111"/>
                  </a:cubicBezTo>
                  <a:cubicBezTo>
                    <a:pt x="3747" y="2792"/>
                    <a:pt x="3884" y="2379"/>
                    <a:pt x="3888" y="1953"/>
                  </a:cubicBezTo>
                  <a:cubicBezTo>
                    <a:pt x="3884" y="1528"/>
                    <a:pt x="3747" y="1115"/>
                    <a:pt x="3506" y="795"/>
                  </a:cubicBezTo>
                  <a:cubicBezTo>
                    <a:pt x="3276" y="483"/>
                    <a:pt x="2958" y="246"/>
                    <a:pt x="2594" y="115"/>
                  </a:cubicBezTo>
                  <a:cubicBezTo>
                    <a:pt x="2379" y="34"/>
                    <a:pt x="2157" y="0"/>
                    <a:pt x="1943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 flipH="1">
              <a:off x="4940326" y="3575036"/>
              <a:ext cx="426018" cy="423593"/>
            </a:xfrm>
            <a:custGeom>
              <a:avLst/>
              <a:gdLst/>
              <a:ahLst/>
              <a:cxnLst/>
              <a:rect l="l" t="t" r="r" b="b"/>
              <a:pathLst>
                <a:path w="6500" h="6463" extrusionOk="0">
                  <a:moveTo>
                    <a:pt x="3224" y="1"/>
                  </a:moveTo>
                  <a:cubicBezTo>
                    <a:pt x="3012" y="1"/>
                    <a:pt x="2805" y="21"/>
                    <a:pt x="2608" y="56"/>
                  </a:cubicBezTo>
                  <a:cubicBezTo>
                    <a:pt x="2075" y="153"/>
                    <a:pt x="1615" y="389"/>
                    <a:pt x="1252" y="665"/>
                  </a:cubicBezTo>
                  <a:cubicBezTo>
                    <a:pt x="924" y="916"/>
                    <a:pt x="648" y="1229"/>
                    <a:pt x="438" y="1586"/>
                  </a:cubicBezTo>
                  <a:cubicBezTo>
                    <a:pt x="256" y="1900"/>
                    <a:pt x="142" y="2196"/>
                    <a:pt x="89" y="2446"/>
                  </a:cubicBezTo>
                  <a:cubicBezTo>
                    <a:pt x="53" y="2569"/>
                    <a:pt x="41" y="2682"/>
                    <a:pt x="27" y="2779"/>
                  </a:cubicBezTo>
                  <a:cubicBezTo>
                    <a:pt x="21" y="2828"/>
                    <a:pt x="11" y="2873"/>
                    <a:pt x="10" y="2915"/>
                  </a:cubicBezTo>
                  <a:cubicBezTo>
                    <a:pt x="8" y="2955"/>
                    <a:pt x="7" y="2992"/>
                    <a:pt x="5" y="3027"/>
                  </a:cubicBezTo>
                  <a:cubicBezTo>
                    <a:pt x="4" y="3091"/>
                    <a:pt x="3" y="3141"/>
                    <a:pt x="2" y="3180"/>
                  </a:cubicBezTo>
                  <a:cubicBezTo>
                    <a:pt x="0" y="3197"/>
                    <a:pt x="0" y="3214"/>
                    <a:pt x="3" y="3231"/>
                  </a:cubicBezTo>
                  <a:cubicBezTo>
                    <a:pt x="7" y="3214"/>
                    <a:pt x="8" y="3197"/>
                    <a:pt x="9" y="3180"/>
                  </a:cubicBezTo>
                  <a:cubicBezTo>
                    <a:pt x="11" y="3143"/>
                    <a:pt x="15" y="3092"/>
                    <a:pt x="20" y="3028"/>
                  </a:cubicBezTo>
                  <a:cubicBezTo>
                    <a:pt x="23" y="2995"/>
                    <a:pt x="23" y="2958"/>
                    <a:pt x="27" y="2917"/>
                  </a:cubicBezTo>
                  <a:cubicBezTo>
                    <a:pt x="32" y="2875"/>
                    <a:pt x="41" y="2831"/>
                    <a:pt x="48" y="2783"/>
                  </a:cubicBezTo>
                  <a:cubicBezTo>
                    <a:pt x="64" y="2686"/>
                    <a:pt x="79" y="2574"/>
                    <a:pt x="116" y="2453"/>
                  </a:cubicBezTo>
                  <a:cubicBezTo>
                    <a:pt x="173" y="2207"/>
                    <a:pt x="290" y="1915"/>
                    <a:pt x="472" y="1607"/>
                  </a:cubicBezTo>
                  <a:cubicBezTo>
                    <a:pt x="682" y="1258"/>
                    <a:pt x="958" y="952"/>
                    <a:pt x="1282" y="707"/>
                  </a:cubicBezTo>
                  <a:cubicBezTo>
                    <a:pt x="1642" y="437"/>
                    <a:pt x="2096" y="207"/>
                    <a:pt x="2620" y="115"/>
                  </a:cubicBezTo>
                  <a:cubicBezTo>
                    <a:pt x="2809" y="83"/>
                    <a:pt x="3008" y="64"/>
                    <a:pt x="3210" y="64"/>
                  </a:cubicBezTo>
                  <a:cubicBezTo>
                    <a:pt x="3564" y="64"/>
                    <a:pt x="3930" y="120"/>
                    <a:pt x="4285" y="255"/>
                  </a:cubicBezTo>
                  <a:cubicBezTo>
                    <a:pt x="4427" y="301"/>
                    <a:pt x="4560" y="371"/>
                    <a:pt x="4698" y="437"/>
                  </a:cubicBezTo>
                  <a:cubicBezTo>
                    <a:pt x="4828" y="516"/>
                    <a:pt x="4966" y="588"/>
                    <a:pt x="5087" y="687"/>
                  </a:cubicBezTo>
                  <a:cubicBezTo>
                    <a:pt x="5215" y="776"/>
                    <a:pt x="5328" y="885"/>
                    <a:pt x="5446" y="993"/>
                  </a:cubicBezTo>
                  <a:cubicBezTo>
                    <a:pt x="5553" y="1110"/>
                    <a:pt x="5664" y="1226"/>
                    <a:pt x="5756" y="1360"/>
                  </a:cubicBezTo>
                  <a:cubicBezTo>
                    <a:pt x="5945" y="1621"/>
                    <a:pt x="6109" y="1912"/>
                    <a:pt x="6209" y="2233"/>
                  </a:cubicBezTo>
                  <a:cubicBezTo>
                    <a:pt x="6427" y="2881"/>
                    <a:pt x="6427" y="3583"/>
                    <a:pt x="6209" y="4231"/>
                  </a:cubicBezTo>
                  <a:cubicBezTo>
                    <a:pt x="6109" y="4550"/>
                    <a:pt x="5945" y="4841"/>
                    <a:pt x="5756" y="5104"/>
                  </a:cubicBezTo>
                  <a:cubicBezTo>
                    <a:pt x="5665" y="5238"/>
                    <a:pt x="5553" y="5353"/>
                    <a:pt x="5446" y="5471"/>
                  </a:cubicBezTo>
                  <a:cubicBezTo>
                    <a:pt x="5327" y="5577"/>
                    <a:pt x="5215" y="5688"/>
                    <a:pt x="5087" y="5777"/>
                  </a:cubicBezTo>
                  <a:cubicBezTo>
                    <a:pt x="4966" y="5876"/>
                    <a:pt x="4828" y="5948"/>
                    <a:pt x="4698" y="6027"/>
                  </a:cubicBezTo>
                  <a:cubicBezTo>
                    <a:pt x="4560" y="6093"/>
                    <a:pt x="4427" y="6163"/>
                    <a:pt x="4284" y="6209"/>
                  </a:cubicBezTo>
                  <a:cubicBezTo>
                    <a:pt x="3930" y="6344"/>
                    <a:pt x="3563" y="6400"/>
                    <a:pt x="3210" y="6400"/>
                  </a:cubicBezTo>
                  <a:cubicBezTo>
                    <a:pt x="3007" y="6400"/>
                    <a:pt x="2809" y="6381"/>
                    <a:pt x="2619" y="6349"/>
                  </a:cubicBezTo>
                  <a:cubicBezTo>
                    <a:pt x="2096" y="6257"/>
                    <a:pt x="1642" y="6027"/>
                    <a:pt x="1282" y="5757"/>
                  </a:cubicBezTo>
                  <a:cubicBezTo>
                    <a:pt x="957" y="5512"/>
                    <a:pt x="682" y="5206"/>
                    <a:pt x="472" y="4857"/>
                  </a:cubicBezTo>
                  <a:cubicBezTo>
                    <a:pt x="290" y="4548"/>
                    <a:pt x="173" y="4257"/>
                    <a:pt x="116" y="4010"/>
                  </a:cubicBezTo>
                  <a:cubicBezTo>
                    <a:pt x="79" y="3888"/>
                    <a:pt x="63" y="3777"/>
                    <a:pt x="48" y="3680"/>
                  </a:cubicBezTo>
                  <a:cubicBezTo>
                    <a:pt x="41" y="3632"/>
                    <a:pt x="31" y="3588"/>
                    <a:pt x="27" y="3547"/>
                  </a:cubicBezTo>
                  <a:cubicBezTo>
                    <a:pt x="25" y="3506"/>
                    <a:pt x="23" y="3469"/>
                    <a:pt x="20" y="3436"/>
                  </a:cubicBezTo>
                  <a:cubicBezTo>
                    <a:pt x="15" y="3372"/>
                    <a:pt x="11" y="3321"/>
                    <a:pt x="9" y="3283"/>
                  </a:cubicBezTo>
                  <a:cubicBezTo>
                    <a:pt x="8" y="3266"/>
                    <a:pt x="7" y="3249"/>
                    <a:pt x="3" y="3231"/>
                  </a:cubicBezTo>
                  <a:cubicBezTo>
                    <a:pt x="0" y="3249"/>
                    <a:pt x="0" y="3266"/>
                    <a:pt x="2" y="3283"/>
                  </a:cubicBezTo>
                  <a:cubicBezTo>
                    <a:pt x="3" y="3321"/>
                    <a:pt x="4" y="3372"/>
                    <a:pt x="5" y="3436"/>
                  </a:cubicBezTo>
                  <a:cubicBezTo>
                    <a:pt x="7" y="3471"/>
                    <a:pt x="7" y="3508"/>
                    <a:pt x="9" y="3549"/>
                  </a:cubicBezTo>
                  <a:cubicBezTo>
                    <a:pt x="13" y="3590"/>
                    <a:pt x="21" y="3634"/>
                    <a:pt x="27" y="3684"/>
                  </a:cubicBezTo>
                  <a:cubicBezTo>
                    <a:pt x="41" y="3781"/>
                    <a:pt x="53" y="3893"/>
                    <a:pt x="89" y="4017"/>
                  </a:cubicBezTo>
                  <a:cubicBezTo>
                    <a:pt x="142" y="4267"/>
                    <a:pt x="256" y="4563"/>
                    <a:pt x="438" y="4877"/>
                  </a:cubicBezTo>
                  <a:cubicBezTo>
                    <a:pt x="646" y="5233"/>
                    <a:pt x="924" y="5547"/>
                    <a:pt x="1252" y="5798"/>
                  </a:cubicBezTo>
                  <a:cubicBezTo>
                    <a:pt x="1614" y="6074"/>
                    <a:pt x="2075" y="6310"/>
                    <a:pt x="2608" y="6407"/>
                  </a:cubicBezTo>
                  <a:cubicBezTo>
                    <a:pt x="2806" y="6442"/>
                    <a:pt x="3014" y="6462"/>
                    <a:pt x="3227" y="6462"/>
                  </a:cubicBezTo>
                  <a:cubicBezTo>
                    <a:pt x="3581" y="6462"/>
                    <a:pt x="3950" y="6406"/>
                    <a:pt x="4306" y="6271"/>
                  </a:cubicBezTo>
                  <a:cubicBezTo>
                    <a:pt x="4452" y="6225"/>
                    <a:pt x="4589" y="6153"/>
                    <a:pt x="4729" y="6086"/>
                  </a:cubicBezTo>
                  <a:cubicBezTo>
                    <a:pt x="4862" y="6006"/>
                    <a:pt x="5003" y="5932"/>
                    <a:pt x="5126" y="5831"/>
                  </a:cubicBezTo>
                  <a:cubicBezTo>
                    <a:pt x="5258" y="5741"/>
                    <a:pt x="5374" y="5629"/>
                    <a:pt x="5495" y="5521"/>
                  </a:cubicBezTo>
                  <a:cubicBezTo>
                    <a:pt x="5603" y="5400"/>
                    <a:pt x="5718" y="5281"/>
                    <a:pt x="5812" y="5145"/>
                  </a:cubicBezTo>
                  <a:cubicBezTo>
                    <a:pt x="6005" y="4878"/>
                    <a:pt x="6174" y="4580"/>
                    <a:pt x="6276" y="4253"/>
                  </a:cubicBezTo>
                  <a:cubicBezTo>
                    <a:pt x="6500" y="3590"/>
                    <a:pt x="6500" y="2873"/>
                    <a:pt x="6276" y="2209"/>
                  </a:cubicBezTo>
                  <a:cubicBezTo>
                    <a:pt x="6174" y="1883"/>
                    <a:pt x="6005" y="1584"/>
                    <a:pt x="5812" y="1318"/>
                  </a:cubicBezTo>
                  <a:cubicBezTo>
                    <a:pt x="5718" y="1181"/>
                    <a:pt x="5603" y="1063"/>
                    <a:pt x="5495" y="942"/>
                  </a:cubicBezTo>
                  <a:cubicBezTo>
                    <a:pt x="5373" y="834"/>
                    <a:pt x="5258" y="721"/>
                    <a:pt x="5126" y="631"/>
                  </a:cubicBezTo>
                  <a:cubicBezTo>
                    <a:pt x="5003" y="532"/>
                    <a:pt x="4862" y="456"/>
                    <a:pt x="4729" y="377"/>
                  </a:cubicBezTo>
                  <a:cubicBezTo>
                    <a:pt x="4589" y="310"/>
                    <a:pt x="4452" y="238"/>
                    <a:pt x="4306" y="193"/>
                  </a:cubicBezTo>
                  <a:cubicBezTo>
                    <a:pt x="3948" y="57"/>
                    <a:pt x="3580" y="1"/>
                    <a:pt x="3224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 flipH="1">
              <a:off x="5009473" y="3651456"/>
              <a:ext cx="289168" cy="273176"/>
            </a:xfrm>
            <a:custGeom>
              <a:avLst/>
              <a:gdLst/>
              <a:ahLst/>
              <a:cxnLst/>
              <a:rect l="l" t="t" r="r" b="b"/>
              <a:pathLst>
                <a:path w="4412" h="4168" extrusionOk="0">
                  <a:moveTo>
                    <a:pt x="2171" y="352"/>
                  </a:moveTo>
                  <a:cubicBezTo>
                    <a:pt x="2219" y="352"/>
                    <a:pt x="2269" y="353"/>
                    <a:pt x="2318" y="358"/>
                  </a:cubicBezTo>
                  <a:cubicBezTo>
                    <a:pt x="3016" y="416"/>
                    <a:pt x="3609" y="889"/>
                    <a:pt x="3822" y="1556"/>
                  </a:cubicBezTo>
                  <a:cubicBezTo>
                    <a:pt x="4034" y="2223"/>
                    <a:pt x="3824" y="2953"/>
                    <a:pt x="3289" y="3405"/>
                  </a:cubicBezTo>
                  <a:cubicBezTo>
                    <a:pt x="2970" y="3675"/>
                    <a:pt x="2572" y="3814"/>
                    <a:pt x="2171" y="3814"/>
                  </a:cubicBezTo>
                  <a:cubicBezTo>
                    <a:pt x="1901" y="3814"/>
                    <a:pt x="1628" y="3750"/>
                    <a:pt x="1377" y="3621"/>
                  </a:cubicBezTo>
                  <a:cubicBezTo>
                    <a:pt x="756" y="3299"/>
                    <a:pt x="389" y="2635"/>
                    <a:pt x="448" y="1937"/>
                  </a:cubicBezTo>
                  <a:cubicBezTo>
                    <a:pt x="524" y="1042"/>
                    <a:pt x="1273" y="353"/>
                    <a:pt x="2171" y="352"/>
                  </a:cubicBezTo>
                  <a:close/>
                  <a:moveTo>
                    <a:pt x="2171" y="0"/>
                  </a:moveTo>
                  <a:cubicBezTo>
                    <a:pt x="1946" y="0"/>
                    <a:pt x="1718" y="37"/>
                    <a:pt x="1497" y="113"/>
                  </a:cubicBezTo>
                  <a:cubicBezTo>
                    <a:pt x="715" y="380"/>
                    <a:pt x="166" y="1085"/>
                    <a:pt x="97" y="1909"/>
                  </a:cubicBezTo>
                  <a:cubicBezTo>
                    <a:pt x="0" y="3055"/>
                    <a:pt x="851" y="4062"/>
                    <a:pt x="1998" y="4159"/>
                  </a:cubicBezTo>
                  <a:cubicBezTo>
                    <a:pt x="2058" y="4164"/>
                    <a:pt x="2117" y="4166"/>
                    <a:pt x="2176" y="4167"/>
                  </a:cubicBezTo>
                  <a:cubicBezTo>
                    <a:pt x="3003" y="4165"/>
                    <a:pt x="3751" y="3675"/>
                    <a:pt x="4081" y="2918"/>
                  </a:cubicBezTo>
                  <a:cubicBezTo>
                    <a:pt x="4411" y="2160"/>
                    <a:pt x="4265" y="1280"/>
                    <a:pt x="3704" y="672"/>
                  </a:cubicBezTo>
                  <a:cubicBezTo>
                    <a:pt x="3302" y="236"/>
                    <a:pt x="2744" y="0"/>
                    <a:pt x="2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 flipH="1">
              <a:off x="5042965" y="3710901"/>
              <a:ext cx="223299" cy="157823"/>
            </a:xfrm>
            <a:custGeom>
              <a:avLst/>
              <a:gdLst/>
              <a:ahLst/>
              <a:cxnLst/>
              <a:rect l="l" t="t" r="r" b="b"/>
              <a:pathLst>
                <a:path w="3407" h="2408" extrusionOk="0">
                  <a:moveTo>
                    <a:pt x="3213" y="1"/>
                  </a:moveTo>
                  <a:lnTo>
                    <a:pt x="1" y="2113"/>
                  </a:lnTo>
                  <a:lnTo>
                    <a:pt x="194" y="2407"/>
                  </a:lnTo>
                  <a:lnTo>
                    <a:pt x="3407" y="295"/>
                  </a:lnTo>
                  <a:lnTo>
                    <a:pt x="321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 flipH="1">
              <a:off x="5062431" y="3681146"/>
              <a:ext cx="183188" cy="207110"/>
            </a:xfrm>
            <a:custGeom>
              <a:avLst/>
              <a:gdLst/>
              <a:ahLst/>
              <a:cxnLst/>
              <a:rect l="l" t="t" r="r" b="b"/>
              <a:pathLst>
                <a:path w="2795" h="3160" extrusionOk="0">
                  <a:moveTo>
                    <a:pt x="121" y="0"/>
                  </a:moveTo>
                  <a:cubicBezTo>
                    <a:pt x="91" y="0"/>
                    <a:pt x="60" y="11"/>
                    <a:pt x="25" y="34"/>
                  </a:cubicBezTo>
                  <a:lnTo>
                    <a:pt x="223" y="325"/>
                  </a:lnTo>
                  <a:lnTo>
                    <a:pt x="122" y="181"/>
                  </a:lnTo>
                  <a:lnTo>
                    <a:pt x="0" y="308"/>
                  </a:lnTo>
                  <a:cubicBezTo>
                    <a:pt x="74" y="385"/>
                    <a:pt x="1555" y="2055"/>
                    <a:pt x="2531" y="3159"/>
                  </a:cubicBezTo>
                  <a:lnTo>
                    <a:pt x="2795" y="2927"/>
                  </a:lnTo>
                  <a:cubicBezTo>
                    <a:pt x="2795" y="2927"/>
                    <a:pt x="2161" y="2209"/>
                    <a:pt x="1526" y="1493"/>
                  </a:cubicBezTo>
                  <a:cubicBezTo>
                    <a:pt x="1209" y="1135"/>
                    <a:pt x="893" y="777"/>
                    <a:pt x="653" y="509"/>
                  </a:cubicBezTo>
                  <a:cubicBezTo>
                    <a:pt x="534" y="375"/>
                    <a:pt x="434" y="262"/>
                    <a:pt x="364" y="185"/>
                  </a:cubicBezTo>
                  <a:cubicBezTo>
                    <a:pt x="265" y="75"/>
                    <a:pt x="199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 flipH="1">
              <a:off x="5128759" y="3668562"/>
              <a:ext cx="49025" cy="245649"/>
            </a:xfrm>
            <a:custGeom>
              <a:avLst/>
              <a:gdLst/>
              <a:ahLst/>
              <a:cxnLst/>
              <a:rect l="l" t="t" r="r" b="b"/>
              <a:pathLst>
                <a:path w="748" h="3748" extrusionOk="0">
                  <a:moveTo>
                    <a:pt x="398" y="1"/>
                  </a:moveTo>
                  <a:lnTo>
                    <a:pt x="1" y="3709"/>
                  </a:lnTo>
                  <a:lnTo>
                    <a:pt x="351" y="3747"/>
                  </a:lnTo>
                  <a:lnTo>
                    <a:pt x="748" y="3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 flipH="1">
              <a:off x="5029856" y="3766610"/>
              <a:ext cx="251089" cy="43978"/>
            </a:xfrm>
            <a:custGeom>
              <a:avLst/>
              <a:gdLst/>
              <a:ahLst/>
              <a:cxnLst/>
              <a:rect l="l" t="t" r="r" b="b"/>
              <a:pathLst>
                <a:path w="3831" h="671" extrusionOk="0">
                  <a:moveTo>
                    <a:pt x="29" y="0"/>
                  </a:moveTo>
                  <a:lnTo>
                    <a:pt x="0" y="352"/>
                  </a:lnTo>
                  <a:lnTo>
                    <a:pt x="3801" y="671"/>
                  </a:lnTo>
                  <a:lnTo>
                    <a:pt x="3831" y="3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 flipH="1">
              <a:off x="5042636" y="3561731"/>
              <a:ext cx="331311" cy="219891"/>
            </a:xfrm>
            <a:custGeom>
              <a:avLst/>
              <a:gdLst/>
              <a:ahLst/>
              <a:cxnLst/>
              <a:rect l="l" t="t" r="r" b="b"/>
              <a:pathLst>
                <a:path w="5055" h="3355" extrusionOk="0">
                  <a:moveTo>
                    <a:pt x="3164" y="1"/>
                  </a:moveTo>
                  <a:cubicBezTo>
                    <a:pt x="330" y="1"/>
                    <a:pt x="0" y="2832"/>
                    <a:pt x="0" y="2832"/>
                  </a:cubicBezTo>
                  <a:lnTo>
                    <a:pt x="3344" y="3354"/>
                  </a:lnTo>
                  <a:lnTo>
                    <a:pt x="5055" y="343"/>
                  </a:lnTo>
                  <a:cubicBezTo>
                    <a:pt x="4325" y="102"/>
                    <a:pt x="3700" y="1"/>
                    <a:pt x="3164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 flipH="1">
              <a:off x="5716783" y="1655552"/>
              <a:ext cx="840304" cy="945301"/>
            </a:xfrm>
            <a:custGeom>
              <a:avLst/>
              <a:gdLst/>
              <a:ahLst/>
              <a:cxnLst/>
              <a:rect l="l" t="t" r="r" b="b"/>
              <a:pathLst>
                <a:path w="12821" h="14423" extrusionOk="0">
                  <a:moveTo>
                    <a:pt x="4604" y="0"/>
                  </a:moveTo>
                  <a:lnTo>
                    <a:pt x="2675" y="170"/>
                  </a:lnTo>
                  <a:lnTo>
                    <a:pt x="1110" y="10127"/>
                  </a:lnTo>
                  <a:cubicBezTo>
                    <a:pt x="271" y="12875"/>
                    <a:pt x="21" y="13965"/>
                    <a:pt x="1" y="14422"/>
                  </a:cubicBezTo>
                  <a:lnTo>
                    <a:pt x="11138" y="12655"/>
                  </a:lnTo>
                  <a:lnTo>
                    <a:pt x="9649" y="10925"/>
                  </a:lnTo>
                  <a:cubicBezTo>
                    <a:pt x="9972" y="9183"/>
                    <a:pt x="10237" y="7849"/>
                    <a:pt x="10414" y="6983"/>
                  </a:cubicBezTo>
                  <a:lnTo>
                    <a:pt x="12821" y="5117"/>
                  </a:lnTo>
                  <a:cubicBezTo>
                    <a:pt x="12821" y="5117"/>
                    <a:pt x="11383" y="2717"/>
                    <a:pt x="10879" y="1938"/>
                  </a:cubicBezTo>
                  <a:cubicBezTo>
                    <a:pt x="10659" y="1597"/>
                    <a:pt x="10456" y="1335"/>
                    <a:pt x="10277" y="1137"/>
                  </a:cubicBezTo>
                  <a:cubicBezTo>
                    <a:pt x="9951" y="771"/>
                    <a:pt x="9501" y="520"/>
                    <a:pt x="9004" y="412"/>
                  </a:cubicBezTo>
                  <a:lnTo>
                    <a:pt x="7395" y="65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 flipH="1">
              <a:off x="5861569" y="1864036"/>
              <a:ext cx="46796" cy="282745"/>
            </a:xfrm>
            <a:custGeom>
              <a:avLst/>
              <a:gdLst/>
              <a:ahLst/>
              <a:cxnLst/>
              <a:rect l="l" t="t" r="r" b="b"/>
              <a:pathLst>
                <a:path w="714" h="4314" extrusionOk="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9" y="61"/>
                    <a:pt x="63" y="166"/>
                  </a:cubicBezTo>
                  <a:cubicBezTo>
                    <a:pt x="104" y="270"/>
                    <a:pt x="162" y="421"/>
                    <a:pt x="228" y="609"/>
                  </a:cubicBezTo>
                  <a:cubicBezTo>
                    <a:pt x="361" y="985"/>
                    <a:pt x="516" y="1517"/>
                    <a:pt x="577" y="2123"/>
                  </a:cubicBezTo>
                  <a:cubicBezTo>
                    <a:pt x="641" y="2728"/>
                    <a:pt x="588" y="3281"/>
                    <a:pt x="530" y="3675"/>
                  </a:cubicBezTo>
                  <a:cubicBezTo>
                    <a:pt x="467" y="4069"/>
                    <a:pt x="405" y="4310"/>
                    <a:pt x="418" y="4313"/>
                  </a:cubicBezTo>
                  <a:cubicBezTo>
                    <a:pt x="418" y="4313"/>
                    <a:pt x="418" y="4313"/>
                    <a:pt x="418" y="4313"/>
                  </a:cubicBezTo>
                  <a:cubicBezTo>
                    <a:pt x="423" y="4313"/>
                    <a:pt x="440" y="4253"/>
                    <a:pt x="473" y="4147"/>
                  </a:cubicBezTo>
                  <a:cubicBezTo>
                    <a:pt x="505" y="4040"/>
                    <a:pt x="541" y="3881"/>
                    <a:pt x="580" y="3683"/>
                  </a:cubicBezTo>
                  <a:cubicBezTo>
                    <a:pt x="652" y="3289"/>
                    <a:pt x="713" y="2729"/>
                    <a:pt x="648" y="2115"/>
                  </a:cubicBezTo>
                  <a:cubicBezTo>
                    <a:pt x="588" y="1502"/>
                    <a:pt x="421" y="965"/>
                    <a:pt x="276" y="591"/>
                  </a:cubicBezTo>
                  <a:cubicBezTo>
                    <a:pt x="203" y="404"/>
                    <a:pt x="136" y="256"/>
                    <a:pt x="88" y="155"/>
                  </a:cubicBezTo>
                  <a:cubicBezTo>
                    <a:pt x="40" y="55"/>
                    <a:pt x="11" y="1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 flipH="1">
              <a:off x="6298919" y="1666694"/>
              <a:ext cx="375158" cy="436439"/>
            </a:xfrm>
            <a:custGeom>
              <a:avLst/>
              <a:gdLst/>
              <a:ahLst/>
              <a:cxnLst/>
              <a:rect l="l" t="t" r="r" b="b"/>
              <a:pathLst>
                <a:path w="5724" h="6659" extrusionOk="0">
                  <a:moveTo>
                    <a:pt x="4460" y="0"/>
                  </a:moveTo>
                  <a:cubicBezTo>
                    <a:pt x="4460" y="0"/>
                    <a:pt x="3202" y="174"/>
                    <a:pt x="2434" y="1138"/>
                  </a:cubicBezTo>
                  <a:cubicBezTo>
                    <a:pt x="1347" y="2504"/>
                    <a:pt x="1" y="4807"/>
                    <a:pt x="1" y="4807"/>
                  </a:cubicBezTo>
                  <a:lnTo>
                    <a:pt x="3527" y="6659"/>
                  </a:lnTo>
                  <a:cubicBezTo>
                    <a:pt x="3527" y="6659"/>
                    <a:pt x="5063" y="3932"/>
                    <a:pt x="5483" y="2198"/>
                  </a:cubicBezTo>
                  <a:cubicBezTo>
                    <a:pt x="5723" y="1212"/>
                    <a:pt x="4576" y="202"/>
                    <a:pt x="4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 flipH="1">
              <a:off x="6337851" y="1884812"/>
              <a:ext cx="336292" cy="218449"/>
            </a:xfrm>
            <a:custGeom>
              <a:avLst/>
              <a:gdLst/>
              <a:ahLst/>
              <a:cxnLst/>
              <a:rect l="l" t="t" r="r" b="b"/>
              <a:pathLst>
                <a:path w="5131" h="3333" extrusionOk="0">
                  <a:moveTo>
                    <a:pt x="5128" y="1"/>
                  </a:moveTo>
                  <a:cubicBezTo>
                    <a:pt x="5125" y="1"/>
                    <a:pt x="5111" y="23"/>
                    <a:pt x="5088" y="66"/>
                  </a:cubicBezTo>
                  <a:lnTo>
                    <a:pt x="4991" y="257"/>
                  </a:lnTo>
                  <a:lnTo>
                    <a:pt x="4642" y="970"/>
                  </a:lnTo>
                  <a:cubicBezTo>
                    <a:pt x="4494" y="1271"/>
                    <a:pt x="4292" y="1612"/>
                    <a:pt x="4076" y="2002"/>
                  </a:cubicBezTo>
                  <a:cubicBezTo>
                    <a:pt x="3866" y="2383"/>
                    <a:pt x="3635" y="2799"/>
                    <a:pt x="3392" y="3237"/>
                  </a:cubicBezTo>
                  <a:lnTo>
                    <a:pt x="3392" y="3237"/>
                  </a:lnTo>
                  <a:lnTo>
                    <a:pt x="3359" y="3220"/>
                  </a:lnTo>
                  <a:lnTo>
                    <a:pt x="993" y="1976"/>
                  </a:lnTo>
                  <a:lnTo>
                    <a:pt x="272" y="1606"/>
                  </a:lnTo>
                  <a:lnTo>
                    <a:pt x="73" y="1508"/>
                  </a:lnTo>
                  <a:cubicBezTo>
                    <a:pt x="32" y="1489"/>
                    <a:pt x="8" y="1479"/>
                    <a:pt x="3" y="1479"/>
                  </a:cubicBezTo>
                  <a:cubicBezTo>
                    <a:pt x="2" y="1479"/>
                    <a:pt x="2" y="1479"/>
                    <a:pt x="2" y="1479"/>
                  </a:cubicBezTo>
                  <a:cubicBezTo>
                    <a:pt x="1" y="1481"/>
                    <a:pt x="23" y="1496"/>
                    <a:pt x="66" y="1521"/>
                  </a:cubicBezTo>
                  <a:lnTo>
                    <a:pt x="257" y="1631"/>
                  </a:lnTo>
                  <a:lnTo>
                    <a:pt x="968" y="2020"/>
                  </a:lnTo>
                  <a:lnTo>
                    <a:pt x="3325" y="3282"/>
                  </a:lnTo>
                  <a:lnTo>
                    <a:pt x="3390" y="3317"/>
                  </a:lnTo>
                  <a:lnTo>
                    <a:pt x="3420" y="3333"/>
                  </a:lnTo>
                  <a:lnTo>
                    <a:pt x="3438" y="3302"/>
                  </a:lnTo>
                  <a:cubicBezTo>
                    <a:pt x="3684" y="2852"/>
                    <a:pt x="3918" y="2424"/>
                    <a:pt x="4133" y="2034"/>
                  </a:cubicBezTo>
                  <a:cubicBezTo>
                    <a:pt x="4344" y="1644"/>
                    <a:pt x="4545" y="1296"/>
                    <a:pt x="4688" y="992"/>
                  </a:cubicBezTo>
                  <a:cubicBezTo>
                    <a:pt x="4833" y="689"/>
                    <a:pt x="4939" y="440"/>
                    <a:pt x="5016" y="270"/>
                  </a:cubicBezTo>
                  <a:cubicBezTo>
                    <a:pt x="5050" y="189"/>
                    <a:pt x="5078" y="124"/>
                    <a:pt x="5102" y="72"/>
                  </a:cubicBezTo>
                  <a:cubicBezTo>
                    <a:pt x="5120" y="27"/>
                    <a:pt x="5130" y="2"/>
                    <a:pt x="5128" y="1"/>
                  </a:cubicBezTo>
                  <a:cubicBezTo>
                    <a:pt x="5128" y="1"/>
                    <a:pt x="5128" y="1"/>
                    <a:pt x="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 flipH="1">
              <a:off x="4862923" y="3418787"/>
              <a:ext cx="451710" cy="365720"/>
            </a:xfrm>
            <a:custGeom>
              <a:avLst/>
              <a:gdLst/>
              <a:ahLst/>
              <a:cxnLst/>
              <a:rect l="l" t="t" r="r" b="b"/>
              <a:pathLst>
                <a:path w="6892" h="5580" extrusionOk="0">
                  <a:moveTo>
                    <a:pt x="5" y="0"/>
                  </a:moveTo>
                  <a:lnTo>
                    <a:pt x="0" y="5539"/>
                  </a:lnTo>
                  <a:lnTo>
                    <a:pt x="6892" y="5580"/>
                  </a:lnTo>
                  <a:cubicBezTo>
                    <a:pt x="6855" y="4921"/>
                    <a:pt x="3298" y="3579"/>
                    <a:pt x="3298" y="3579"/>
                  </a:cubicBezTo>
                  <a:lnTo>
                    <a:pt x="3447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 flipH="1">
              <a:off x="5213634" y="3632121"/>
              <a:ext cx="39128" cy="35196"/>
            </a:xfrm>
            <a:custGeom>
              <a:avLst/>
              <a:gdLst/>
              <a:ahLst/>
              <a:cxnLst/>
              <a:rect l="l" t="t" r="r" b="b"/>
              <a:pathLst>
                <a:path w="597" h="537" extrusionOk="0">
                  <a:moveTo>
                    <a:pt x="283" y="1"/>
                  </a:moveTo>
                  <a:cubicBezTo>
                    <a:pt x="254" y="1"/>
                    <a:pt x="226" y="7"/>
                    <a:pt x="200" y="20"/>
                  </a:cubicBezTo>
                  <a:lnTo>
                    <a:pt x="200" y="20"/>
                  </a:lnTo>
                  <a:cubicBezTo>
                    <a:pt x="80" y="67"/>
                    <a:pt x="0" y="206"/>
                    <a:pt x="29" y="332"/>
                  </a:cubicBezTo>
                  <a:cubicBezTo>
                    <a:pt x="55" y="449"/>
                    <a:pt x="171" y="536"/>
                    <a:pt x="290" y="536"/>
                  </a:cubicBezTo>
                  <a:cubicBezTo>
                    <a:pt x="308" y="536"/>
                    <a:pt x="326" y="534"/>
                    <a:pt x="345" y="530"/>
                  </a:cubicBezTo>
                  <a:cubicBezTo>
                    <a:pt x="478" y="496"/>
                    <a:pt x="596" y="320"/>
                    <a:pt x="550" y="189"/>
                  </a:cubicBezTo>
                  <a:cubicBezTo>
                    <a:pt x="514" y="86"/>
                    <a:pt x="393" y="1"/>
                    <a:pt x="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 flipH="1">
              <a:off x="4860563" y="3745179"/>
              <a:ext cx="454070" cy="39325"/>
            </a:xfrm>
            <a:custGeom>
              <a:avLst/>
              <a:gdLst/>
              <a:ahLst/>
              <a:cxnLst/>
              <a:rect l="l" t="t" r="r" b="b"/>
              <a:pathLst>
                <a:path w="6928" h="600" extrusionOk="0">
                  <a:moveTo>
                    <a:pt x="23" y="0"/>
                  </a:moveTo>
                  <a:lnTo>
                    <a:pt x="0" y="558"/>
                  </a:lnTo>
                  <a:lnTo>
                    <a:pt x="6892" y="600"/>
                  </a:lnTo>
                  <a:cubicBezTo>
                    <a:pt x="6927" y="384"/>
                    <a:pt x="6622" y="250"/>
                    <a:pt x="6622" y="25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 flipH="1">
              <a:off x="5090877" y="3649031"/>
              <a:ext cx="43126" cy="27658"/>
            </a:xfrm>
            <a:custGeom>
              <a:avLst/>
              <a:gdLst/>
              <a:ahLst/>
              <a:cxnLst/>
              <a:rect l="l" t="t" r="r" b="b"/>
              <a:pathLst>
                <a:path w="658" h="422" extrusionOk="0">
                  <a:moveTo>
                    <a:pt x="546" y="0"/>
                  </a:moveTo>
                  <a:cubicBezTo>
                    <a:pt x="470" y="0"/>
                    <a:pt x="363" y="21"/>
                    <a:pt x="256" y="87"/>
                  </a:cubicBezTo>
                  <a:cubicBezTo>
                    <a:pt x="53" y="213"/>
                    <a:pt x="1" y="413"/>
                    <a:pt x="32" y="421"/>
                  </a:cubicBezTo>
                  <a:cubicBezTo>
                    <a:pt x="33" y="421"/>
                    <a:pt x="34" y="422"/>
                    <a:pt x="36" y="422"/>
                  </a:cubicBezTo>
                  <a:cubicBezTo>
                    <a:pt x="70" y="422"/>
                    <a:pt x="156" y="284"/>
                    <a:pt x="318" y="187"/>
                  </a:cubicBezTo>
                  <a:cubicBezTo>
                    <a:pt x="484" y="79"/>
                    <a:pt x="653" y="65"/>
                    <a:pt x="654" y="31"/>
                  </a:cubicBezTo>
                  <a:cubicBezTo>
                    <a:pt x="658" y="17"/>
                    <a:pt x="614" y="0"/>
                    <a:pt x="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 flipH="1">
              <a:off x="5043360" y="3670069"/>
              <a:ext cx="32574" cy="35130"/>
            </a:xfrm>
            <a:custGeom>
              <a:avLst/>
              <a:gdLst/>
              <a:ahLst/>
              <a:cxnLst/>
              <a:rect l="l" t="t" r="r" b="b"/>
              <a:pathLst>
                <a:path w="497" h="536" extrusionOk="0">
                  <a:moveTo>
                    <a:pt x="453" y="0"/>
                  </a:moveTo>
                  <a:cubicBezTo>
                    <a:pt x="389" y="0"/>
                    <a:pt x="253" y="42"/>
                    <a:pt x="145" y="170"/>
                  </a:cubicBezTo>
                  <a:cubicBezTo>
                    <a:pt x="1" y="341"/>
                    <a:pt x="22" y="535"/>
                    <a:pt x="52" y="535"/>
                  </a:cubicBezTo>
                  <a:cubicBezTo>
                    <a:pt x="52" y="535"/>
                    <a:pt x="53" y="535"/>
                    <a:pt x="53" y="535"/>
                  </a:cubicBezTo>
                  <a:cubicBezTo>
                    <a:pt x="53" y="535"/>
                    <a:pt x="53" y="535"/>
                    <a:pt x="54" y="535"/>
                  </a:cubicBezTo>
                  <a:cubicBezTo>
                    <a:pt x="87" y="535"/>
                    <a:pt x="117" y="382"/>
                    <a:pt x="235" y="244"/>
                  </a:cubicBezTo>
                  <a:cubicBezTo>
                    <a:pt x="350" y="102"/>
                    <a:pt x="497" y="46"/>
                    <a:pt x="489" y="14"/>
                  </a:cubicBezTo>
                  <a:cubicBezTo>
                    <a:pt x="489" y="5"/>
                    <a:pt x="475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 flipH="1">
              <a:off x="4998333" y="3689862"/>
              <a:ext cx="23923" cy="37948"/>
            </a:xfrm>
            <a:custGeom>
              <a:avLst/>
              <a:gdLst/>
              <a:ahLst/>
              <a:cxnLst/>
              <a:rect l="l" t="t" r="r" b="b"/>
              <a:pathLst>
                <a:path w="365" h="579" extrusionOk="0">
                  <a:moveTo>
                    <a:pt x="332" y="0"/>
                  </a:moveTo>
                  <a:cubicBezTo>
                    <a:pt x="289" y="0"/>
                    <a:pt x="162" y="76"/>
                    <a:pt x="86" y="234"/>
                  </a:cubicBezTo>
                  <a:cubicBezTo>
                    <a:pt x="0" y="414"/>
                    <a:pt x="42" y="578"/>
                    <a:pt x="73" y="578"/>
                  </a:cubicBezTo>
                  <a:cubicBezTo>
                    <a:pt x="73" y="578"/>
                    <a:pt x="74" y="578"/>
                    <a:pt x="75" y="578"/>
                  </a:cubicBezTo>
                  <a:cubicBezTo>
                    <a:pt x="108" y="576"/>
                    <a:pt x="119" y="434"/>
                    <a:pt x="192" y="284"/>
                  </a:cubicBezTo>
                  <a:cubicBezTo>
                    <a:pt x="261" y="132"/>
                    <a:pt x="364" y="33"/>
                    <a:pt x="346" y="6"/>
                  </a:cubicBezTo>
                  <a:cubicBezTo>
                    <a:pt x="344" y="2"/>
                    <a:pt x="3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 flipH="1">
              <a:off x="5093760" y="3589782"/>
              <a:ext cx="49287" cy="11011"/>
            </a:xfrm>
            <a:custGeom>
              <a:avLst/>
              <a:gdLst/>
              <a:ahLst/>
              <a:cxnLst/>
              <a:rect l="l" t="t" r="r" b="b"/>
              <a:pathLst>
                <a:path w="752" h="168" extrusionOk="0">
                  <a:moveTo>
                    <a:pt x="403" y="0"/>
                  </a:moveTo>
                  <a:cubicBezTo>
                    <a:pt x="393" y="0"/>
                    <a:pt x="382" y="0"/>
                    <a:pt x="371" y="1"/>
                  </a:cubicBezTo>
                  <a:cubicBezTo>
                    <a:pt x="146" y="12"/>
                    <a:pt x="1" y="135"/>
                    <a:pt x="20" y="160"/>
                  </a:cubicBezTo>
                  <a:cubicBezTo>
                    <a:pt x="24" y="165"/>
                    <a:pt x="31" y="167"/>
                    <a:pt x="42" y="167"/>
                  </a:cubicBezTo>
                  <a:cubicBezTo>
                    <a:pt x="93" y="167"/>
                    <a:pt x="221" y="124"/>
                    <a:pt x="377" y="118"/>
                  </a:cubicBezTo>
                  <a:cubicBezTo>
                    <a:pt x="399" y="117"/>
                    <a:pt x="421" y="116"/>
                    <a:pt x="442" y="116"/>
                  </a:cubicBezTo>
                  <a:cubicBezTo>
                    <a:pt x="556" y="116"/>
                    <a:pt x="650" y="133"/>
                    <a:pt x="700" y="133"/>
                  </a:cubicBezTo>
                  <a:cubicBezTo>
                    <a:pt x="719" y="133"/>
                    <a:pt x="732" y="131"/>
                    <a:pt x="735" y="123"/>
                  </a:cubicBezTo>
                  <a:cubicBezTo>
                    <a:pt x="752" y="97"/>
                    <a:pt x="610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 flipH="1">
              <a:off x="5058817" y="2438302"/>
              <a:ext cx="1166306" cy="1126457"/>
            </a:xfrm>
            <a:custGeom>
              <a:avLst/>
              <a:gdLst/>
              <a:ahLst/>
              <a:cxnLst/>
              <a:rect l="l" t="t" r="r" b="b"/>
              <a:pathLst>
                <a:path w="17795" h="17187" extrusionOk="0">
                  <a:moveTo>
                    <a:pt x="14207" y="0"/>
                  </a:moveTo>
                  <a:cubicBezTo>
                    <a:pt x="13968" y="0"/>
                    <a:pt x="13696" y="14"/>
                    <a:pt x="13398" y="51"/>
                  </a:cubicBezTo>
                  <a:cubicBezTo>
                    <a:pt x="9998" y="472"/>
                    <a:pt x="3278" y="1822"/>
                    <a:pt x="3278" y="1822"/>
                  </a:cubicBezTo>
                  <a:lnTo>
                    <a:pt x="56" y="2260"/>
                  </a:lnTo>
                  <a:cubicBezTo>
                    <a:pt x="56" y="2260"/>
                    <a:pt x="0" y="6488"/>
                    <a:pt x="843" y="7148"/>
                  </a:cubicBezTo>
                  <a:lnTo>
                    <a:pt x="7658" y="7171"/>
                  </a:lnTo>
                  <a:lnTo>
                    <a:pt x="12324" y="5598"/>
                  </a:lnTo>
                  <a:lnTo>
                    <a:pt x="13510" y="17153"/>
                  </a:lnTo>
                  <a:lnTo>
                    <a:pt x="17794" y="17186"/>
                  </a:lnTo>
                  <a:cubicBezTo>
                    <a:pt x="17794" y="17186"/>
                    <a:pt x="17601" y="4422"/>
                    <a:pt x="17517" y="3472"/>
                  </a:cubicBezTo>
                  <a:cubicBezTo>
                    <a:pt x="17351" y="1578"/>
                    <a:pt x="16495" y="347"/>
                    <a:pt x="15247" y="95"/>
                  </a:cubicBezTo>
                  <a:cubicBezTo>
                    <a:pt x="15102" y="66"/>
                    <a:pt x="14734" y="0"/>
                    <a:pt x="14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 flipH="1">
              <a:off x="5056523" y="2436270"/>
              <a:ext cx="1165323" cy="1130718"/>
            </a:xfrm>
            <a:custGeom>
              <a:avLst/>
              <a:gdLst/>
              <a:ahLst/>
              <a:cxnLst/>
              <a:rect l="l" t="t" r="r" b="b"/>
              <a:pathLst>
                <a:path w="17780" h="17252" extrusionOk="0">
                  <a:moveTo>
                    <a:pt x="14163" y="1"/>
                  </a:moveTo>
                  <a:cubicBezTo>
                    <a:pt x="13802" y="1"/>
                    <a:pt x="13447" y="34"/>
                    <a:pt x="13101" y="84"/>
                  </a:cubicBezTo>
                  <a:cubicBezTo>
                    <a:pt x="12681" y="137"/>
                    <a:pt x="12268" y="200"/>
                    <a:pt x="11865" y="261"/>
                  </a:cubicBezTo>
                  <a:cubicBezTo>
                    <a:pt x="11057" y="385"/>
                    <a:pt x="10285" y="516"/>
                    <a:pt x="9547" y="643"/>
                  </a:cubicBezTo>
                  <a:cubicBezTo>
                    <a:pt x="8073" y="900"/>
                    <a:pt x="6743" y="1151"/>
                    <a:pt x="5575" y="1374"/>
                  </a:cubicBezTo>
                  <a:lnTo>
                    <a:pt x="3949" y="1692"/>
                  </a:lnTo>
                  <a:lnTo>
                    <a:pt x="3234" y="1835"/>
                  </a:lnTo>
                  <a:lnTo>
                    <a:pt x="2577" y="1927"/>
                  </a:lnTo>
                  <a:lnTo>
                    <a:pt x="666" y="2195"/>
                  </a:lnTo>
                  <a:lnTo>
                    <a:pt x="172" y="2265"/>
                  </a:lnTo>
                  <a:cubicBezTo>
                    <a:pt x="61" y="2281"/>
                    <a:pt x="6" y="2290"/>
                    <a:pt x="6" y="2290"/>
                  </a:cubicBezTo>
                  <a:cubicBezTo>
                    <a:pt x="6" y="2290"/>
                    <a:pt x="65" y="2284"/>
                    <a:pt x="178" y="2270"/>
                  </a:cubicBezTo>
                  <a:lnTo>
                    <a:pt x="676" y="2206"/>
                  </a:lnTo>
                  <a:lnTo>
                    <a:pt x="2585" y="1954"/>
                  </a:lnTo>
                  <a:lnTo>
                    <a:pt x="3239" y="1867"/>
                  </a:lnTo>
                  <a:lnTo>
                    <a:pt x="3957" y="1726"/>
                  </a:lnTo>
                  <a:lnTo>
                    <a:pt x="5583" y="1414"/>
                  </a:lnTo>
                  <a:cubicBezTo>
                    <a:pt x="6751" y="1195"/>
                    <a:pt x="8082" y="948"/>
                    <a:pt x="9556" y="695"/>
                  </a:cubicBezTo>
                  <a:cubicBezTo>
                    <a:pt x="10293" y="569"/>
                    <a:pt x="11066" y="439"/>
                    <a:pt x="11874" y="316"/>
                  </a:cubicBezTo>
                  <a:cubicBezTo>
                    <a:pt x="12277" y="257"/>
                    <a:pt x="12688" y="195"/>
                    <a:pt x="13109" y="142"/>
                  </a:cubicBezTo>
                  <a:cubicBezTo>
                    <a:pt x="13451" y="92"/>
                    <a:pt x="13799" y="61"/>
                    <a:pt x="14153" y="61"/>
                  </a:cubicBezTo>
                  <a:cubicBezTo>
                    <a:pt x="14234" y="61"/>
                    <a:pt x="14315" y="62"/>
                    <a:pt x="14397" y="66"/>
                  </a:cubicBezTo>
                  <a:cubicBezTo>
                    <a:pt x="14831" y="89"/>
                    <a:pt x="15286" y="131"/>
                    <a:pt x="15693" y="323"/>
                  </a:cubicBezTo>
                  <a:cubicBezTo>
                    <a:pt x="16102" y="510"/>
                    <a:pt x="16446" y="831"/>
                    <a:pt x="16710" y="1212"/>
                  </a:cubicBezTo>
                  <a:cubicBezTo>
                    <a:pt x="17225" y="1991"/>
                    <a:pt x="17433" y="2968"/>
                    <a:pt x="17454" y="3948"/>
                  </a:cubicBezTo>
                  <a:cubicBezTo>
                    <a:pt x="17517" y="5924"/>
                    <a:pt x="17551" y="8001"/>
                    <a:pt x="17591" y="10154"/>
                  </a:cubicBezTo>
                  <a:cubicBezTo>
                    <a:pt x="17627" y="12306"/>
                    <a:pt x="17664" y="14535"/>
                    <a:pt x="17702" y="16818"/>
                  </a:cubicBezTo>
                  <a:cubicBezTo>
                    <a:pt x="17704" y="16941"/>
                    <a:pt x="17707" y="17065"/>
                    <a:pt x="17708" y="17180"/>
                  </a:cubicBezTo>
                  <a:lnTo>
                    <a:pt x="17708" y="17180"/>
                  </a:lnTo>
                  <a:lnTo>
                    <a:pt x="13493" y="17149"/>
                  </a:lnTo>
                  <a:lnTo>
                    <a:pt x="13493" y="17149"/>
                  </a:lnTo>
                  <a:cubicBezTo>
                    <a:pt x="13065" y="12997"/>
                    <a:pt x="12663" y="9099"/>
                    <a:pt x="12305" y="5626"/>
                  </a:cubicBezTo>
                  <a:lnTo>
                    <a:pt x="12301" y="5586"/>
                  </a:lnTo>
                  <a:lnTo>
                    <a:pt x="12264" y="5599"/>
                  </a:lnTo>
                  <a:lnTo>
                    <a:pt x="7606" y="7174"/>
                  </a:lnTo>
                  <a:lnTo>
                    <a:pt x="7606" y="7174"/>
                  </a:lnTo>
                  <a:lnTo>
                    <a:pt x="800" y="7159"/>
                  </a:lnTo>
                  <a:lnTo>
                    <a:pt x="800" y="7159"/>
                  </a:lnTo>
                  <a:cubicBezTo>
                    <a:pt x="655" y="7034"/>
                    <a:pt x="568" y="6856"/>
                    <a:pt x="499" y="6686"/>
                  </a:cubicBezTo>
                  <a:cubicBezTo>
                    <a:pt x="433" y="6514"/>
                    <a:pt x="379" y="6339"/>
                    <a:pt x="338" y="6162"/>
                  </a:cubicBezTo>
                  <a:cubicBezTo>
                    <a:pt x="265" y="5836"/>
                    <a:pt x="207" y="5509"/>
                    <a:pt x="167" y="5178"/>
                  </a:cubicBezTo>
                  <a:cubicBezTo>
                    <a:pt x="92" y="4562"/>
                    <a:pt x="60" y="4034"/>
                    <a:pt x="40" y="3606"/>
                  </a:cubicBezTo>
                  <a:cubicBezTo>
                    <a:pt x="20" y="3177"/>
                    <a:pt x="14" y="2848"/>
                    <a:pt x="11" y="2628"/>
                  </a:cubicBezTo>
                  <a:cubicBezTo>
                    <a:pt x="9" y="2518"/>
                    <a:pt x="8" y="2433"/>
                    <a:pt x="8" y="2376"/>
                  </a:cubicBezTo>
                  <a:cubicBezTo>
                    <a:pt x="8" y="2319"/>
                    <a:pt x="6" y="2291"/>
                    <a:pt x="6" y="2291"/>
                  </a:cubicBezTo>
                  <a:cubicBezTo>
                    <a:pt x="6" y="2291"/>
                    <a:pt x="4" y="2319"/>
                    <a:pt x="3" y="2375"/>
                  </a:cubicBezTo>
                  <a:cubicBezTo>
                    <a:pt x="2" y="2433"/>
                    <a:pt x="2" y="2517"/>
                    <a:pt x="1" y="2626"/>
                  </a:cubicBezTo>
                  <a:cubicBezTo>
                    <a:pt x="1" y="2848"/>
                    <a:pt x="3" y="3177"/>
                    <a:pt x="20" y="3606"/>
                  </a:cubicBezTo>
                  <a:cubicBezTo>
                    <a:pt x="38" y="4034"/>
                    <a:pt x="65" y="4563"/>
                    <a:pt x="139" y="5181"/>
                  </a:cubicBezTo>
                  <a:cubicBezTo>
                    <a:pt x="177" y="5490"/>
                    <a:pt x="224" y="5822"/>
                    <a:pt x="305" y="6169"/>
                  </a:cubicBezTo>
                  <a:cubicBezTo>
                    <a:pt x="346" y="6349"/>
                    <a:pt x="400" y="6526"/>
                    <a:pt x="465" y="6698"/>
                  </a:cubicBezTo>
                  <a:cubicBezTo>
                    <a:pt x="536" y="6873"/>
                    <a:pt x="623" y="7057"/>
                    <a:pt x="781" y="7193"/>
                  </a:cubicBezTo>
                  <a:lnTo>
                    <a:pt x="786" y="7196"/>
                  </a:lnTo>
                  <a:lnTo>
                    <a:pt x="793" y="7196"/>
                  </a:lnTo>
                  <a:lnTo>
                    <a:pt x="7607" y="7229"/>
                  </a:lnTo>
                  <a:lnTo>
                    <a:pt x="7612" y="7229"/>
                  </a:lnTo>
                  <a:lnTo>
                    <a:pt x="7616" y="7228"/>
                  </a:lnTo>
                  <a:lnTo>
                    <a:pt x="12246" y="5670"/>
                  </a:lnTo>
                  <a:lnTo>
                    <a:pt x="12246" y="5670"/>
                  </a:lnTo>
                  <a:cubicBezTo>
                    <a:pt x="12601" y="9145"/>
                    <a:pt x="13001" y="13040"/>
                    <a:pt x="13424" y="17187"/>
                  </a:cubicBezTo>
                  <a:lnTo>
                    <a:pt x="13428" y="17219"/>
                  </a:lnTo>
                  <a:lnTo>
                    <a:pt x="13460" y="17219"/>
                  </a:lnTo>
                  <a:lnTo>
                    <a:pt x="17744" y="17252"/>
                  </a:lnTo>
                  <a:lnTo>
                    <a:pt x="17780" y="17252"/>
                  </a:lnTo>
                  <a:lnTo>
                    <a:pt x="17780" y="17215"/>
                  </a:lnTo>
                  <a:cubicBezTo>
                    <a:pt x="17779" y="17089"/>
                    <a:pt x="17776" y="16954"/>
                    <a:pt x="17774" y="16817"/>
                  </a:cubicBezTo>
                  <a:cubicBezTo>
                    <a:pt x="17735" y="14534"/>
                    <a:pt x="17698" y="12305"/>
                    <a:pt x="17661" y="10152"/>
                  </a:cubicBezTo>
                  <a:cubicBezTo>
                    <a:pt x="17620" y="7999"/>
                    <a:pt x="17585" y="5923"/>
                    <a:pt x="17521" y="3944"/>
                  </a:cubicBezTo>
                  <a:cubicBezTo>
                    <a:pt x="17498" y="2958"/>
                    <a:pt x="17289" y="1969"/>
                    <a:pt x="16762" y="1177"/>
                  </a:cubicBezTo>
                  <a:cubicBezTo>
                    <a:pt x="16623" y="984"/>
                    <a:pt x="16474" y="802"/>
                    <a:pt x="16298" y="648"/>
                  </a:cubicBezTo>
                  <a:cubicBezTo>
                    <a:pt x="16120" y="497"/>
                    <a:pt x="15931" y="358"/>
                    <a:pt x="15719" y="267"/>
                  </a:cubicBezTo>
                  <a:cubicBezTo>
                    <a:pt x="15510" y="172"/>
                    <a:pt x="15291" y="106"/>
                    <a:pt x="15064" y="71"/>
                  </a:cubicBezTo>
                  <a:cubicBezTo>
                    <a:pt x="14845" y="35"/>
                    <a:pt x="14621" y="14"/>
                    <a:pt x="14400" y="5"/>
                  </a:cubicBezTo>
                  <a:cubicBezTo>
                    <a:pt x="14320" y="2"/>
                    <a:pt x="14241" y="1"/>
                    <a:pt x="14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 flipH="1">
              <a:off x="5389939" y="2694958"/>
              <a:ext cx="40636" cy="287333"/>
            </a:xfrm>
            <a:custGeom>
              <a:avLst/>
              <a:gdLst/>
              <a:ahLst/>
              <a:cxnLst/>
              <a:rect l="l" t="t" r="r" b="b"/>
              <a:pathLst>
                <a:path w="620" h="4384" extrusionOk="0">
                  <a:moveTo>
                    <a:pt x="5" y="1"/>
                  </a:moveTo>
                  <a:lnTo>
                    <a:pt x="5" y="1"/>
                  </a:lnTo>
                  <a:cubicBezTo>
                    <a:pt x="2" y="1"/>
                    <a:pt x="0" y="62"/>
                    <a:pt x="6" y="175"/>
                  </a:cubicBezTo>
                  <a:cubicBezTo>
                    <a:pt x="13" y="288"/>
                    <a:pt x="27" y="448"/>
                    <a:pt x="50" y="648"/>
                  </a:cubicBezTo>
                  <a:cubicBezTo>
                    <a:pt x="93" y="1046"/>
                    <a:pt x="164" y="1595"/>
                    <a:pt x="252" y="2200"/>
                  </a:cubicBezTo>
                  <a:cubicBezTo>
                    <a:pt x="338" y="2805"/>
                    <a:pt x="424" y="3352"/>
                    <a:pt x="491" y="3747"/>
                  </a:cubicBezTo>
                  <a:cubicBezTo>
                    <a:pt x="524" y="3944"/>
                    <a:pt x="553" y="4104"/>
                    <a:pt x="575" y="4214"/>
                  </a:cubicBezTo>
                  <a:cubicBezTo>
                    <a:pt x="597" y="4324"/>
                    <a:pt x="612" y="4383"/>
                    <a:pt x="615" y="4383"/>
                  </a:cubicBezTo>
                  <a:cubicBezTo>
                    <a:pt x="619" y="4383"/>
                    <a:pt x="613" y="4320"/>
                    <a:pt x="598" y="4210"/>
                  </a:cubicBezTo>
                  <a:cubicBezTo>
                    <a:pt x="582" y="4087"/>
                    <a:pt x="560" y="3930"/>
                    <a:pt x="534" y="3740"/>
                  </a:cubicBezTo>
                  <a:cubicBezTo>
                    <a:pt x="476" y="3333"/>
                    <a:pt x="397" y="2791"/>
                    <a:pt x="312" y="2191"/>
                  </a:cubicBezTo>
                  <a:cubicBezTo>
                    <a:pt x="226" y="1592"/>
                    <a:pt x="149" y="1050"/>
                    <a:pt x="93" y="643"/>
                  </a:cubicBezTo>
                  <a:cubicBezTo>
                    <a:pt x="67" y="453"/>
                    <a:pt x="46" y="295"/>
                    <a:pt x="31" y="172"/>
                  </a:cubicBezTo>
                  <a:cubicBezTo>
                    <a:pt x="16" y="62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 flipH="1">
              <a:off x="5417007" y="2728253"/>
              <a:ext cx="66655" cy="78191"/>
            </a:xfrm>
            <a:custGeom>
              <a:avLst/>
              <a:gdLst/>
              <a:ahLst/>
              <a:cxnLst/>
              <a:rect l="l" t="t" r="r" b="b"/>
              <a:pathLst>
                <a:path w="1017" h="1193" extrusionOk="0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0" y="2"/>
                    <a:pt x="15" y="92"/>
                    <a:pt x="69" y="228"/>
                  </a:cubicBezTo>
                  <a:cubicBezTo>
                    <a:pt x="214" y="584"/>
                    <a:pt x="466" y="886"/>
                    <a:pt x="793" y="1091"/>
                  </a:cubicBezTo>
                  <a:cubicBezTo>
                    <a:pt x="907" y="1161"/>
                    <a:pt x="988" y="1192"/>
                    <a:pt x="1003" y="1192"/>
                  </a:cubicBezTo>
                  <a:cubicBezTo>
                    <a:pt x="1004" y="1192"/>
                    <a:pt x="1005" y="1192"/>
                    <a:pt x="1005" y="1192"/>
                  </a:cubicBezTo>
                  <a:cubicBezTo>
                    <a:pt x="1016" y="1174"/>
                    <a:pt x="689" y="1014"/>
                    <a:pt x="410" y="676"/>
                  </a:cubicBezTo>
                  <a:cubicBezTo>
                    <a:pt x="129" y="346"/>
                    <a:pt x="27" y="1"/>
                    <a:pt x="7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 flipH="1">
              <a:off x="5182237" y="3419049"/>
              <a:ext cx="458002" cy="365196"/>
            </a:xfrm>
            <a:custGeom>
              <a:avLst/>
              <a:gdLst/>
              <a:ahLst/>
              <a:cxnLst/>
              <a:rect l="l" t="t" r="r" b="b"/>
              <a:pathLst>
                <a:path w="6988" h="5572" extrusionOk="0">
                  <a:moveTo>
                    <a:pt x="3441" y="1"/>
                  </a:moveTo>
                  <a:lnTo>
                    <a:pt x="0" y="34"/>
                  </a:lnTo>
                  <a:lnTo>
                    <a:pt x="98" y="5572"/>
                  </a:lnTo>
                  <a:lnTo>
                    <a:pt x="6988" y="5486"/>
                  </a:lnTo>
                  <a:cubicBezTo>
                    <a:pt x="6938" y="4829"/>
                    <a:pt x="3358" y="3551"/>
                    <a:pt x="3358" y="3551"/>
                  </a:cubicBezTo>
                  <a:lnTo>
                    <a:pt x="34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 flipH="1">
              <a:off x="5535373" y="3633104"/>
              <a:ext cx="39194" cy="35130"/>
            </a:xfrm>
            <a:custGeom>
              <a:avLst/>
              <a:gdLst/>
              <a:ahLst/>
              <a:cxnLst/>
              <a:rect l="l" t="t" r="r" b="b"/>
              <a:pathLst>
                <a:path w="598" h="536" extrusionOk="0">
                  <a:moveTo>
                    <a:pt x="283" y="0"/>
                  </a:moveTo>
                  <a:cubicBezTo>
                    <a:pt x="253" y="0"/>
                    <a:pt x="223" y="7"/>
                    <a:pt x="196" y="22"/>
                  </a:cubicBezTo>
                  <a:lnTo>
                    <a:pt x="197" y="22"/>
                  </a:lnTo>
                  <a:lnTo>
                    <a:pt x="197" y="22"/>
                  </a:lnTo>
                  <a:cubicBezTo>
                    <a:pt x="78" y="70"/>
                    <a:pt x="0" y="211"/>
                    <a:pt x="31" y="336"/>
                  </a:cubicBezTo>
                  <a:cubicBezTo>
                    <a:pt x="59" y="451"/>
                    <a:pt x="174" y="536"/>
                    <a:pt x="291" y="536"/>
                  </a:cubicBezTo>
                  <a:cubicBezTo>
                    <a:pt x="311" y="536"/>
                    <a:pt x="331" y="533"/>
                    <a:pt x="351" y="528"/>
                  </a:cubicBezTo>
                  <a:cubicBezTo>
                    <a:pt x="484" y="492"/>
                    <a:pt x="597" y="315"/>
                    <a:pt x="550" y="184"/>
                  </a:cubicBezTo>
                  <a:cubicBezTo>
                    <a:pt x="514" y="83"/>
                    <a:pt x="392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 flipH="1">
              <a:off x="5180205" y="3747604"/>
              <a:ext cx="453676" cy="36638"/>
            </a:xfrm>
            <a:custGeom>
              <a:avLst/>
              <a:gdLst/>
              <a:ahLst/>
              <a:cxnLst/>
              <a:rect l="l" t="t" r="r" b="b"/>
              <a:pathLst>
                <a:path w="6922" h="559" extrusionOk="0">
                  <a:moveTo>
                    <a:pt x="12" y="0"/>
                  </a:moveTo>
                  <a:lnTo>
                    <a:pt x="1" y="559"/>
                  </a:lnTo>
                  <a:lnTo>
                    <a:pt x="6891" y="474"/>
                  </a:lnTo>
                  <a:cubicBezTo>
                    <a:pt x="6921" y="257"/>
                    <a:pt x="6613" y="127"/>
                    <a:pt x="6613" y="12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 flipH="1">
              <a:off x="5412616" y="3647458"/>
              <a:ext cx="42602" cy="28248"/>
            </a:xfrm>
            <a:custGeom>
              <a:avLst/>
              <a:gdLst/>
              <a:ahLst/>
              <a:cxnLst/>
              <a:rect l="l" t="t" r="r" b="b"/>
              <a:pathLst>
                <a:path w="650" h="431" extrusionOk="0">
                  <a:moveTo>
                    <a:pt x="545" y="0"/>
                  </a:moveTo>
                  <a:cubicBezTo>
                    <a:pt x="468" y="0"/>
                    <a:pt x="359" y="22"/>
                    <a:pt x="249" y="92"/>
                  </a:cubicBezTo>
                  <a:cubicBezTo>
                    <a:pt x="48" y="223"/>
                    <a:pt x="0" y="424"/>
                    <a:pt x="31" y="430"/>
                  </a:cubicBezTo>
                  <a:cubicBezTo>
                    <a:pt x="32" y="431"/>
                    <a:pt x="34" y="431"/>
                    <a:pt x="35" y="431"/>
                  </a:cubicBezTo>
                  <a:cubicBezTo>
                    <a:pt x="69" y="431"/>
                    <a:pt x="153" y="292"/>
                    <a:pt x="313" y="191"/>
                  </a:cubicBezTo>
                  <a:cubicBezTo>
                    <a:pt x="476" y="81"/>
                    <a:pt x="646" y="64"/>
                    <a:pt x="646" y="29"/>
                  </a:cubicBezTo>
                  <a:cubicBezTo>
                    <a:pt x="649" y="15"/>
                    <a:pt x="609" y="0"/>
                    <a:pt x="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 flipH="1">
              <a:off x="5364706" y="3667513"/>
              <a:ext cx="32181" cy="35589"/>
            </a:xfrm>
            <a:custGeom>
              <a:avLst/>
              <a:gdLst/>
              <a:ahLst/>
              <a:cxnLst/>
              <a:rect l="l" t="t" r="r" b="b"/>
              <a:pathLst>
                <a:path w="491" h="543" extrusionOk="0">
                  <a:moveTo>
                    <a:pt x="448" y="0"/>
                  </a:moveTo>
                  <a:cubicBezTo>
                    <a:pt x="385" y="0"/>
                    <a:pt x="249" y="43"/>
                    <a:pt x="142" y="175"/>
                  </a:cubicBezTo>
                  <a:cubicBezTo>
                    <a:pt x="1" y="349"/>
                    <a:pt x="24" y="542"/>
                    <a:pt x="55" y="542"/>
                  </a:cubicBezTo>
                  <a:cubicBezTo>
                    <a:pt x="55" y="542"/>
                    <a:pt x="55" y="542"/>
                    <a:pt x="56" y="542"/>
                  </a:cubicBezTo>
                  <a:cubicBezTo>
                    <a:pt x="56" y="542"/>
                    <a:pt x="56" y="542"/>
                    <a:pt x="56" y="542"/>
                  </a:cubicBezTo>
                  <a:cubicBezTo>
                    <a:pt x="89" y="542"/>
                    <a:pt x="117" y="389"/>
                    <a:pt x="233" y="249"/>
                  </a:cubicBezTo>
                  <a:cubicBezTo>
                    <a:pt x="346" y="106"/>
                    <a:pt x="491" y="46"/>
                    <a:pt x="482" y="13"/>
                  </a:cubicBezTo>
                  <a:cubicBezTo>
                    <a:pt x="482" y="5"/>
                    <a:pt x="469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 flipH="1">
              <a:off x="5319352" y="3686454"/>
              <a:ext cx="23464" cy="38342"/>
            </a:xfrm>
            <a:custGeom>
              <a:avLst/>
              <a:gdLst/>
              <a:ahLst/>
              <a:cxnLst/>
              <a:rect l="l" t="t" r="r" b="b"/>
              <a:pathLst>
                <a:path w="358" h="585" extrusionOk="0">
                  <a:moveTo>
                    <a:pt x="325" y="1"/>
                  </a:moveTo>
                  <a:cubicBezTo>
                    <a:pt x="283" y="1"/>
                    <a:pt x="156" y="79"/>
                    <a:pt x="84" y="239"/>
                  </a:cubicBezTo>
                  <a:cubicBezTo>
                    <a:pt x="1" y="420"/>
                    <a:pt x="46" y="585"/>
                    <a:pt x="77" y="585"/>
                  </a:cubicBezTo>
                  <a:cubicBezTo>
                    <a:pt x="78" y="585"/>
                    <a:pt x="78" y="585"/>
                    <a:pt x="79" y="585"/>
                  </a:cubicBezTo>
                  <a:cubicBezTo>
                    <a:pt x="112" y="581"/>
                    <a:pt x="120" y="439"/>
                    <a:pt x="190" y="287"/>
                  </a:cubicBezTo>
                  <a:cubicBezTo>
                    <a:pt x="256" y="135"/>
                    <a:pt x="358" y="34"/>
                    <a:pt x="338" y="6"/>
                  </a:cubicBezTo>
                  <a:cubicBezTo>
                    <a:pt x="336" y="3"/>
                    <a:pt x="332" y="1"/>
                    <a:pt x="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 flipH="1">
              <a:off x="5416483" y="3588602"/>
              <a:ext cx="49156" cy="11404"/>
            </a:xfrm>
            <a:custGeom>
              <a:avLst/>
              <a:gdLst/>
              <a:ahLst/>
              <a:cxnLst/>
              <a:rect l="l" t="t" r="r" b="b"/>
              <a:pathLst>
                <a:path w="750" h="174" extrusionOk="0">
                  <a:moveTo>
                    <a:pt x="412" y="0"/>
                  </a:moveTo>
                  <a:cubicBezTo>
                    <a:pt x="397" y="0"/>
                    <a:pt x="383" y="1"/>
                    <a:pt x="368" y="2"/>
                  </a:cubicBezTo>
                  <a:cubicBezTo>
                    <a:pt x="143" y="16"/>
                    <a:pt x="0" y="142"/>
                    <a:pt x="20" y="167"/>
                  </a:cubicBezTo>
                  <a:cubicBezTo>
                    <a:pt x="23" y="172"/>
                    <a:pt x="30" y="174"/>
                    <a:pt x="41" y="174"/>
                  </a:cubicBezTo>
                  <a:cubicBezTo>
                    <a:pt x="91" y="174"/>
                    <a:pt x="219" y="128"/>
                    <a:pt x="375" y="119"/>
                  </a:cubicBezTo>
                  <a:cubicBezTo>
                    <a:pt x="406" y="116"/>
                    <a:pt x="436" y="115"/>
                    <a:pt x="465" y="115"/>
                  </a:cubicBezTo>
                  <a:cubicBezTo>
                    <a:pt x="565" y="115"/>
                    <a:pt x="647" y="127"/>
                    <a:pt x="694" y="127"/>
                  </a:cubicBezTo>
                  <a:cubicBezTo>
                    <a:pt x="716" y="127"/>
                    <a:pt x="730" y="125"/>
                    <a:pt x="734" y="116"/>
                  </a:cubicBezTo>
                  <a:cubicBezTo>
                    <a:pt x="750" y="91"/>
                    <a:pt x="612" y="0"/>
                    <a:pt x="412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 flipH="1">
              <a:off x="5176340" y="3581983"/>
              <a:ext cx="245518" cy="199639"/>
            </a:xfrm>
            <a:custGeom>
              <a:avLst/>
              <a:gdLst/>
              <a:ahLst/>
              <a:cxnLst/>
              <a:rect l="l" t="t" r="r" b="b"/>
              <a:pathLst>
                <a:path w="3746" h="3046" extrusionOk="0">
                  <a:moveTo>
                    <a:pt x="67" y="0"/>
                  </a:moveTo>
                  <a:cubicBezTo>
                    <a:pt x="65" y="0"/>
                    <a:pt x="62" y="26"/>
                    <a:pt x="57" y="75"/>
                  </a:cubicBezTo>
                  <a:cubicBezTo>
                    <a:pt x="53" y="132"/>
                    <a:pt x="48" y="202"/>
                    <a:pt x="42" y="289"/>
                  </a:cubicBezTo>
                  <a:cubicBezTo>
                    <a:pt x="32" y="484"/>
                    <a:pt x="18" y="747"/>
                    <a:pt x="2" y="1064"/>
                  </a:cubicBezTo>
                  <a:lnTo>
                    <a:pt x="0" y="1080"/>
                  </a:lnTo>
                  <a:lnTo>
                    <a:pt x="16" y="1088"/>
                  </a:lnTo>
                  <a:cubicBezTo>
                    <a:pt x="426" y="1252"/>
                    <a:pt x="942" y="1464"/>
                    <a:pt x="1499" y="1699"/>
                  </a:cubicBezTo>
                  <a:cubicBezTo>
                    <a:pt x="2175" y="1992"/>
                    <a:pt x="2798" y="2240"/>
                    <a:pt x="3199" y="2508"/>
                  </a:cubicBezTo>
                  <a:cubicBezTo>
                    <a:pt x="3399" y="2638"/>
                    <a:pt x="3550" y="2765"/>
                    <a:pt x="3633" y="2869"/>
                  </a:cubicBezTo>
                  <a:cubicBezTo>
                    <a:pt x="3667" y="2907"/>
                    <a:pt x="3695" y="2950"/>
                    <a:pt x="3718" y="2996"/>
                  </a:cubicBezTo>
                  <a:cubicBezTo>
                    <a:pt x="3735" y="3027"/>
                    <a:pt x="3738" y="3045"/>
                    <a:pt x="3741" y="3045"/>
                  </a:cubicBezTo>
                  <a:cubicBezTo>
                    <a:pt x="3746" y="3045"/>
                    <a:pt x="3736" y="2964"/>
                    <a:pt x="3651" y="2855"/>
                  </a:cubicBezTo>
                  <a:cubicBezTo>
                    <a:pt x="3571" y="2743"/>
                    <a:pt x="3423" y="2610"/>
                    <a:pt x="3222" y="2473"/>
                  </a:cubicBezTo>
                  <a:cubicBezTo>
                    <a:pt x="2821" y="2192"/>
                    <a:pt x="2197" y="1938"/>
                    <a:pt x="1522" y="1645"/>
                  </a:cubicBezTo>
                  <a:cubicBezTo>
                    <a:pt x="972" y="1411"/>
                    <a:pt x="459" y="1206"/>
                    <a:pt x="49" y="1050"/>
                  </a:cubicBezTo>
                  <a:lnTo>
                    <a:pt x="49" y="1050"/>
                  </a:lnTo>
                  <a:cubicBezTo>
                    <a:pt x="57" y="739"/>
                    <a:pt x="63" y="481"/>
                    <a:pt x="68" y="290"/>
                  </a:cubicBezTo>
                  <a:cubicBezTo>
                    <a:pt x="69" y="204"/>
                    <a:pt x="71" y="132"/>
                    <a:pt x="71" y="75"/>
                  </a:cubicBezTo>
                  <a:cubicBezTo>
                    <a:pt x="71" y="26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 flipH="1">
              <a:off x="5391830" y="2452589"/>
              <a:ext cx="1170960" cy="1140942"/>
            </a:xfrm>
            <a:custGeom>
              <a:avLst/>
              <a:gdLst/>
              <a:ahLst/>
              <a:cxnLst/>
              <a:rect l="l" t="t" r="r" b="b"/>
              <a:pathLst>
                <a:path w="17866" h="17408" extrusionOk="0">
                  <a:moveTo>
                    <a:pt x="14234" y="1"/>
                  </a:moveTo>
                  <a:cubicBezTo>
                    <a:pt x="13996" y="1"/>
                    <a:pt x="13726" y="14"/>
                    <a:pt x="13429" y="51"/>
                  </a:cubicBezTo>
                  <a:cubicBezTo>
                    <a:pt x="10030" y="474"/>
                    <a:pt x="3310" y="1824"/>
                    <a:pt x="3310" y="1824"/>
                  </a:cubicBezTo>
                  <a:lnTo>
                    <a:pt x="88" y="2261"/>
                  </a:lnTo>
                  <a:cubicBezTo>
                    <a:pt x="88" y="2261"/>
                    <a:pt x="0" y="6295"/>
                    <a:pt x="844" y="6953"/>
                  </a:cubicBezTo>
                  <a:lnTo>
                    <a:pt x="8117" y="6953"/>
                  </a:lnTo>
                  <a:lnTo>
                    <a:pt x="12355" y="5599"/>
                  </a:lnTo>
                  <a:lnTo>
                    <a:pt x="13873" y="17322"/>
                  </a:lnTo>
                  <a:lnTo>
                    <a:pt x="17866" y="17407"/>
                  </a:lnTo>
                  <a:cubicBezTo>
                    <a:pt x="17866" y="17407"/>
                    <a:pt x="17375" y="3709"/>
                    <a:pt x="17162" y="2778"/>
                  </a:cubicBezTo>
                  <a:cubicBezTo>
                    <a:pt x="16947" y="1847"/>
                    <a:pt x="16527" y="348"/>
                    <a:pt x="15278" y="97"/>
                  </a:cubicBezTo>
                  <a:cubicBezTo>
                    <a:pt x="15133" y="68"/>
                    <a:pt x="14763" y="1"/>
                    <a:pt x="14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 flipH="1">
              <a:off x="5390461" y="2451147"/>
              <a:ext cx="327510" cy="1161981"/>
            </a:xfrm>
            <a:custGeom>
              <a:avLst/>
              <a:gdLst/>
              <a:ahLst/>
              <a:cxnLst/>
              <a:rect l="l" t="t" r="r" b="b"/>
              <a:pathLst>
                <a:path w="4997" h="17729" extrusionOk="0">
                  <a:moveTo>
                    <a:pt x="1418" y="1"/>
                  </a:moveTo>
                  <a:cubicBezTo>
                    <a:pt x="1214" y="1"/>
                    <a:pt x="1010" y="12"/>
                    <a:pt x="807" y="34"/>
                  </a:cubicBezTo>
                  <a:cubicBezTo>
                    <a:pt x="543" y="61"/>
                    <a:pt x="341" y="94"/>
                    <a:pt x="204" y="121"/>
                  </a:cubicBezTo>
                  <a:cubicBezTo>
                    <a:pt x="136" y="135"/>
                    <a:pt x="84" y="146"/>
                    <a:pt x="50" y="154"/>
                  </a:cubicBezTo>
                  <a:cubicBezTo>
                    <a:pt x="34" y="157"/>
                    <a:pt x="16" y="162"/>
                    <a:pt x="0" y="167"/>
                  </a:cubicBezTo>
                  <a:cubicBezTo>
                    <a:pt x="18" y="166"/>
                    <a:pt x="35" y="163"/>
                    <a:pt x="53" y="159"/>
                  </a:cubicBezTo>
                  <a:lnTo>
                    <a:pt x="209" y="132"/>
                  </a:lnTo>
                  <a:cubicBezTo>
                    <a:pt x="345" y="110"/>
                    <a:pt x="548" y="79"/>
                    <a:pt x="809" y="56"/>
                  </a:cubicBezTo>
                  <a:cubicBezTo>
                    <a:pt x="994" y="39"/>
                    <a:pt x="1179" y="30"/>
                    <a:pt x="1364" y="30"/>
                  </a:cubicBezTo>
                  <a:cubicBezTo>
                    <a:pt x="1498" y="30"/>
                    <a:pt x="1633" y="35"/>
                    <a:pt x="1767" y="43"/>
                  </a:cubicBezTo>
                  <a:cubicBezTo>
                    <a:pt x="1859" y="52"/>
                    <a:pt x="1957" y="58"/>
                    <a:pt x="2054" y="76"/>
                  </a:cubicBezTo>
                  <a:lnTo>
                    <a:pt x="2204" y="99"/>
                  </a:lnTo>
                  <a:lnTo>
                    <a:pt x="2356" y="135"/>
                  </a:lnTo>
                  <a:cubicBezTo>
                    <a:pt x="2461" y="153"/>
                    <a:pt x="2561" y="196"/>
                    <a:pt x="2667" y="228"/>
                  </a:cubicBezTo>
                  <a:cubicBezTo>
                    <a:pt x="2719" y="249"/>
                    <a:pt x="2768" y="275"/>
                    <a:pt x="2820" y="299"/>
                  </a:cubicBezTo>
                  <a:lnTo>
                    <a:pt x="2897" y="336"/>
                  </a:lnTo>
                  <a:lnTo>
                    <a:pt x="2970" y="382"/>
                  </a:lnTo>
                  <a:cubicBezTo>
                    <a:pt x="3171" y="501"/>
                    <a:pt x="3345" y="681"/>
                    <a:pt x="3508" y="876"/>
                  </a:cubicBezTo>
                  <a:cubicBezTo>
                    <a:pt x="3668" y="1075"/>
                    <a:pt x="3798" y="1308"/>
                    <a:pt x="3913" y="1559"/>
                  </a:cubicBezTo>
                  <a:cubicBezTo>
                    <a:pt x="4029" y="1808"/>
                    <a:pt x="4114" y="2082"/>
                    <a:pt x="4182" y="2368"/>
                  </a:cubicBezTo>
                  <a:cubicBezTo>
                    <a:pt x="4252" y="2662"/>
                    <a:pt x="4298" y="2961"/>
                    <a:pt x="4316" y="3262"/>
                  </a:cubicBezTo>
                  <a:cubicBezTo>
                    <a:pt x="4372" y="4509"/>
                    <a:pt x="4432" y="5878"/>
                    <a:pt x="4496" y="7316"/>
                  </a:cubicBezTo>
                  <a:cubicBezTo>
                    <a:pt x="4629" y="10190"/>
                    <a:pt x="4749" y="12793"/>
                    <a:pt x="4836" y="14679"/>
                  </a:cubicBezTo>
                  <a:cubicBezTo>
                    <a:pt x="4883" y="15620"/>
                    <a:pt x="4920" y="16381"/>
                    <a:pt x="4946" y="16910"/>
                  </a:cubicBezTo>
                  <a:cubicBezTo>
                    <a:pt x="4961" y="17172"/>
                    <a:pt x="4972" y="17375"/>
                    <a:pt x="4979" y="17517"/>
                  </a:cubicBezTo>
                  <a:cubicBezTo>
                    <a:pt x="4984" y="17585"/>
                    <a:pt x="4987" y="17636"/>
                    <a:pt x="4989" y="17675"/>
                  </a:cubicBezTo>
                  <a:cubicBezTo>
                    <a:pt x="4992" y="17710"/>
                    <a:pt x="4996" y="17729"/>
                    <a:pt x="4996" y="17729"/>
                  </a:cubicBezTo>
                  <a:cubicBezTo>
                    <a:pt x="4996" y="17729"/>
                    <a:pt x="4997" y="17710"/>
                    <a:pt x="4996" y="17675"/>
                  </a:cubicBezTo>
                  <a:cubicBezTo>
                    <a:pt x="4994" y="17636"/>
                    <a:pt x="4993" y="17583"/>
                    <a:pt x="4992" y="17517"/>
                  </a:cubicBezTo>
                  <a:cubicBezTo>
                    <a:pt x="4987" y="17375"/>
                    <a:pt x="4979" y="17170"/>
                    <a:pt x="4970" y="16909"/>
                  </a:cubicBezTo>
                  <a:cubicBezTo>
                    <a:pt x="4949" y="16380"/>
                    <a:pt x="4918" y="15618"/>
                    <a:pt x="4880" y="14678"/>
                  </a:cubicBezTo>
                  <a:cubicBezTo>
                    <a:pt x="4797" y="12790"/>
                    <a:pt x="4682" y="10188"/>
                    <a:pt x="4557" y="7313"/>
                  </a:cubicBezTo>
                  <a:cubicBezTo>
                    <a:pt x="4491" y="5876"/>
                    <a:pt x="4428" y="4506"/>
                    <a:pt x="4372" y="3261"/>
                  </a:cubicBezTo>
                  <a:cubicBezTo>
                    <a:pt x="4352" y="2955"/>
                    <a:pt x="4306" y="2653"/>
                    <a:pt x="4234" y="2356"/>
                  </a:cubicBezTo>
                  <a:cubicBezTo>
                    <a:pt x="4163" y="2068"/>
                    <a:pt x="4077" y="1792"/>
                    <a:pt x="3959" y="1538"/>
                  </a:cubicBezTo>
                  <a:cubicBezTo>
                    <a:pt x="3842" y="1284"/>
                    <a:pt x="3707" y="1049"/>
                    <a:pt x="3543" y="847"/>
                  </a:cubicBezTo>
                  <a:cubicBezTo>
                    <a:pt x="3376" y="650"/>
                    <a:pt x="3199" y="468"/>
                    <a:pt x="2992" y="347"/>
                  </a:cubicBezTo>
                  <a:lnTo>
                    <a:pt x="2917" y="299"/>
                  </a:lnTo>
                  <a:lnTo>
                    <a:pt x="2837" y="263"/>
                  </a:lnTo>
                  <a:cubicBezTo>
                    <a:pt x="2784" y="238"/>
                    <a:pt x="2732" y="212"/>
                    <a:pt x="2680" y="191"/>
                  </a:cubicBezTo>
                  <a:cubicBezTo>
                    <a:pt x="2572" y="159"/>
                    <a:pt x="2470" y="116"/>
                    <a:pt x="2364" y="98"/>
                  </a:cubicBezTo>
                  <a:lnTo>
                    <a:pt x="2209" y="63"/>
                  </a:lnTo>
                  <a:lnTo>
                    <a:pt x="2058" y="41"/>
                  </a:lnTo>
                  <a:cubicBezTo>
                    <a:pt x="1959" y="24"/>
                    <a:pt x="1862" y="18"/>
                    <a:pt x="1768" y="11"/>
                  </a:cubicBezTo>
                  <a:cubicBezTo>
                    <a:pt x="1652" y="4"/>
                    <a:pt x="1535" y="1"/>
                    <a:pt x="1418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 flipH="1">
              <a:off x="5725507" y="2709377"/>
              <a:ext cx="40701" cy="287267"/>
            </a:xfrm>
            <a:custGeom>
              <a:avLst/>
              <a:gdLst/>
              <a:ahLst/>
              <a:cxnLst/>
              <a:rect l="l" t="t" r="r" b="b"/>
              <a:pathLst>
                <a:path w="621" h="4383" extrusionOk="0">
                  <a:moveTo>
                    <a:pt x="6" y="0"/>
                  </a:moveTo>
                  <a:cubicBezTo>
                    <a:pt x="3" y="0"/>
                    <a:pt x="0" y="62"/>
                    <a:pt x="6" y="175"/>
                  </a:cubicBezTo>
                  <a:cubicBezTo>
                    <a:pt x="13" y="288"/>
                    <a:pt x="27" y="449"/>
                    <a:pt x="50" y="647"/>
                  </a:cubicBezTo>
                  <a:cubicBezTo>
                    <a:pt x="93" y="1047"/>
                    <a:pt x="164" y="1595"/>
                    <a:pt x="252" y="2200"/>
                  </a:cubicBezTo>
                  <a:cubicBezTo>
                    <a:pt x="339" y="2805"/>
                    <a:pt x="426" y="3352"/>
                    <a:pt x="492" y="3747"/>
                  </a:cubicBezTo>
                  <a:cubicBezTo>
                    <a:pt x="525" y="3944"/>
                    <a:pt x="554" y="4104"/>
                    <a:pt x="576" y="4214"/>
                  </a:cubicBezTo>
                  <a:cubicBezTo>
                    <a:pt x="597" y="4324"/>
                    <a:pt x="612" y="4383"/>
                    <a:pt x="615" y="4383"/>
                  </a:cubicBezTo>
                  <a:cubicBezTo>
                    <a:pt x="620" y="4383"/>
                    <a:pt x="613" y="4321"/>
                    <a:pt x="599" y="4210"/>
                  </a:cubicBezTo>
                  <a:cubicBezTo>
                    <a:pt x="582" y="4088"/>
                    <a:pt x="560" y="3930"/>
                    <a:pt x="534" y="3741"/>
                  </a:cubicBezTo>
                  <a:cubicBezTo>
                    <a:pt x="476" y="3332"/>
                    <a:pt x="399" y="2790"/>
                    <a:pt x="312" y="2191"/>
                  </a:cubicBezTo>
                  <a:cubicBezTo>
                    <a:pt x="226" y="1592"/>
                    <a:pt x="151" y="1049"/>
                    <a:pt x="93" y="643"/>
                  </a:cubicBezTo>
                  <a:cubicBezTo>
                    <a:pt x="68" y="453"/>
                    <a:pt x="47" y="295"/>
                    <a:pt x="31" y="173"/>
                  </a:cubicBezTo>
                  <a:cubicBezTo>
                    <a:pt x="18" y="6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 flipH="1">
              <a:off x="5752641" y="2742672"/>
              <a:ext cx="66655" cy="78191"/>
            </a:xfrm>
            <a:custGeom>
              <a:avLst/>
              <a:gdLst/>
              <a:ahLst/>
              <a:cxnLst/>
              <a:rect l="l" t="t" r="r" b="b"/>
              <a:pathLst>
                <a:path w="1017" h="1193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"/>
                    <a:pt x="16" y="91"/>
                    <a:pt x="69" y="227"/>
                  </a:cubicBezTo>
                  <a:cubicBezTo>
                    <a:pt x="215" y="583"/>
                    <a:pt x="468" y="885"/>
                    <a:pt x="793" y="1090"/>
                  </a:cubicBezTo>
                  <a:cubicBezTo>
                    <a:pt x="906" y="1160"/>
                    <a:pt x="986" y="1192"/>
                    <a:pt x="1003" y="1192"/>
                  </a:cubicBezTo>
                  <a:cubicBezTo>
                    <a:pt x="1005" y="1192"/>
                    <a:pt x="1006" y="1192"/>
                    <a:pt x="1006" y="1191"/>
                  </a:cubicBezTo>
                  <a:cubicBezTo>
                    <a:pt x="1016" y="1175"/>
                    <a:pt x="690" y="1014"/>
                    <a:pt x="411" y="677"/>
                  </a:cubicBezTo>
                  <a:cubicBezTo>
                    <a:pt x="130" y="346"/>
                    <a:pt x="28" y="0"/>
                    <a:pt x="8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 flipH="1">
              <a:off x="5783443" y="2825187"/>
              <a:ext cx="244469" cy="81599"/>
            </a:xfrm>
            <a:custGeom>
              <a:avLst/>
              <a:gdLst/>
              <a:ahLst/>
              <a:cxnLst/>
              <a:rect l="l" t="t" r="r" b="b"/>
              <a:pathLst>
                <a:path w="3730" h="1245" extrusionOk="0">
                  <a:moveTo>
                    <a:pt x="3722" y="0"/>
                  </a:moveTo>
                  <a:cubicBezTo>
                    <a:pt x="3675" y="0"/>
                    <a:pt x="2855" y="261"/>
                    <a:pt x="1856" y="595"/>
                  </a:cubicBezTo>
                  <a:cubicBezTo>
                    <a:pt x="829" y="938"/>
                    <a:pt x="0" y="1228"/>
                    <a:pt x="7" y="1244"/>
                  </a:cubicBezTo>
                  <a:cubicBezTo>
                    <a:pt x="7" y="1244"/>
                    <a:pt x="7" y="1244"/>
                    <a:pt x="9" y="1244"/>
                  </a:cubicBezTo>
                  <a:cubicBezTo>
                    <a:pt x="60" y="1244"/>
                    <a:pt x="877" y="984"/>
                    <a:pt x="1874" y="651"/>
                  </a:cubicBezTo>
                  <a:cubicBezTo>
                    <a:pt x="2901" y="308"/>
                    <a:pt x="3730" y="17"/>
                    <a:pt x="3725" y="1"/>
                  </a:cubicBezTo>
                  <a:cubicBezTo>
                    <a:pt x="3724" y="1"/>
                    <a:pt x="3724" y="0"/>
                    <a:pt x="3722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 flipH="1">
              <a:off x="5580396" y="2952401"/>
              <a:ext cx="509845" cy="908533"/>
            </a:xfrm>
            <a:custGeom>
              <a:avLst/>
              <a:gdLst/>
              <a:ahLst/>
              <a:cxnLst/>
              <a:rect l="l" t="t" r="r" b="b"/>
              <a:pathLst>
                <a:path w="7779" h="13862" extrusionOk="0">
                  <a:moveTo>
                    <a:pt x="1" y="0"/>
                  </a:moveTo>
                  <a:lnTo>
                    <a:pt x="1" y="11861"/>
                  </a:lnTo>
                  <a:lnTo>
                    <a:pt x="823" y="11861"/>
                  </a:lnTo>
                  <a:lnTo>
                    <a:pt x="823" y="3387"/>
                  </a:lnTo>
                  <a:lnTo>
                    <a:pt x="3061" y="3387"/>
                  </a:lnTo>
                  <a:cubicBezTo>
                    <a:pt x="3063" y="3387"/>
                    <a:pt x="3066" y="3387"/>
                    <a:pt x="3069" y="3387"/>
                  </a:cubicBezTo>
                  <a:cubicBezTo>
                    <a:pt x="3221" y="3387"/>
                    <a:pt x="3356" y="3484"/>
                    <a:pt x="3402" y="3629"/>
                  </a:cubicBezTo>
                  <a:lnTo>
                    <a:pt x="3407" y="3641"/>
                  </a:lnTo>
                  <a:lnTo>
                    <a:pt x="7003" y="13862"/>
                  </a:lnTo>
                  <a:lnTo>
                    <a:pt x="7778" y="13589"/>
                  </a:lnTo>
                  <a:lnTo>
                    <a:pt x="4184" y="3373"/>
                  </a:lnTo>
                  <a:cubicBezTo>
                    <a:pt x="4024" y="2891"/>
                    <a:pt x="3574" y="2566"/>
                    <a:pt x="3068" y="2566"/>
                  </a:cubicBezTo>
                  <a:cubicBezTo>
                    <a:pt x="3059" y="2566"/>
                    <a:pt x="3051" y="2566"/>
                    <a:pt x="3042" y="2566"/>
                  </a:cubicBezTo>
                  <a:lnTo>
                    <a:pt x="823" y="2566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 flipH="1">
              <a:off x="5578036" y="2950894"/>
              <a:ext cx="514499" cy="912596"/>
            </a:xfrm>
            <a:custGeom>
              <a:avLst/>
              <a:gdLst/>
              <a:ahLst/>
              <a:cxnLst/>
              <a:rect l="l" t="t" r="r" b="b"/>
              <a:pathLst>
                <a:path w="7850" h="13924" extrusionOk="0">
                  <a:moveTo>
                    <a:pt x="10" y="0"/>
                  </a:moveTo>
                  <a:lnTo>
                    <a:pt x="10" y="25"/>
                  </a:lnTo>
                  <a:cubicBezTo>
                    <a:pt x="8" y="3151"/>
                    <a:pt x="4" y="7236"/>
                    <a:pt x="0" y="11885"/>
                  </a:cubicBezTo>
                  <a:lnTo>
                    <a:pt x="0" y="11920"/>
                  </a:lnTo>
                  <a:lnTo>
                    <a:pt x="891" y="11920"/>
                  </a:lnTo>
                  <a:lnTo>
                    <a:pt x="891" y="11885"/>
                  </a:lnTo>
                  <a:cubicBezTo>
                    <a:pt x="891" y="9680"/>
                    <a:pt x="893" y="7351"/>
                    <a:pt x="893" y="4947"/>
                  </a:cubicBezTo>
                  <a:lnTo>
                    <a:pt x="893" y="3447"/>
                  </a:lnTo>
                  <a:lnTo>
                    <a:pt x="2953" y="3447"/>
                  </a:lnTo>
                  <a:cubicBezTo>
                    <a:pt x="2962" y="3447"/>
                    <a:pt x="2971" y="3447"/>
                    <a:pt x="2981" y="3447"/>
                  </a:cubicBezTo>
                  <a:cubicBezTo>
                    <a:pt x="3013" y="3447"/>
                    <a:pt x="3046" y="3446"/>
                    <a:pt x="3077" y="3446"/>
                  </a:cubicBezTo>
                  <a:cubicBezTo>
                    <a:pt x="3111" y="3446"/>
                    <a:pt x="3144" y="3448"/>
                    <a:pt x="3173" y="3454"/>
                  </a:cubicBezTo>
                  <a:cubicBezTo>
                    <a:pt x="3240" y="3469"/>
                    <a:pt x="3302" y="3506"/>
                    <a:pt x="3346" y="3559"/>
                  </a:cubicBezTo>
                  <a:cubicBezTo>
                    <a:pt x="3392" y="3610"/>
                    <a:pt x="3408" y="3680"/>
                    <a:pt x="3435" y="3754"/>
                  </a:cubicBezTo>
                  <a:lnTo>
                    <a:pt x="3735" y="4609"/>
                  </a:lnTo>
                  <a:lnTo>
                    <a:pt x="4903" y="7921"/>
                  </a:lnTo>
                  <a:cubicBezTo>
                    <a:pt x="5659" y="10063"/>
                    <a:pt x="6366" y="12071"/>
                    <a:pt x="7008" y="13895"/>
                  </a:cubicBezTo>
                  <a:lnTo>
                    <a:pt x="7018" y="13923"/>
                  </a:lnTo>
                  <a:lnTo>
                    <a:pt x="7047" y="13913"/>
                  </a:lnTo>
                  <a:lnTo>
                    <a:pt x="7822" y="13639"/>
                  </a:lnTo>
                  <a:lnTo>
                    <a:pt x="7849" y="13630"/>
                  </a:lnTo>
                  <a:lnTo>
                    <a:pt x="7839" y="13603"/>
                  </a:lnTo>
                  <a:cubicBezTo>
                    <a:pt x="6740" y="10493"/>
                    <a:pt x="5837" y="7942"/>
                    <a:pt x="5210" y="6165"/>
                  </a:cubicBezTo>
                  <a:cubicBezTo>
                    <a:pt x="4894" y="5280"/>
                    <a:pt x="4648" y="4587"/>
                    <a:pt x="4480" y="4115"/>
                  </a:cubicBezTo>
                  <a:cubicBezTo>
                    <a:pt x="4395" y="3881"/>
                    <a:pt x="4331" y="3700"/>
                    <a:pt x="4287" y="3579"/>
                  </a:cubicBezTo>
                  <a:cubicBezTo>
                    <a:pt x="4243" y="3458"/>
                    <a:pt x="4219" y="3396"/>
                    <a:pt x="4219" y="3396"/>
                  </a:cubicBezTo>
                  <a:lnTo>
                    <a:pt x="4219" y="3396"/>
                  </a:lnTo>
                  <a:cubicBezTo>
                    <a:pt x="4219" y="3396"/>
                    <a:pt x="4237" y="3461"/>
                    <a:pt x="4279" y="3581"/>
                  </a:cubicBezTo>
                  <a:lnTo>
                    <a:pt x="4464" y="4121"/>
                  </a:lnTo>
                  <a:cubicBezTo>
                    <a:pt x="4628" y="4595"/>
                    <a:pt x="4871" y="5289"/>
                    <a:pt x="5179" y="6176"/>
                  </a:cubicBezTo>
                  <a:cubicBezTo>
                    <a:pt x="5800" y="7950"/>
                    <a:pt x="6690" y="10494"/>
                    <a:pt x="7775" y="13595"/>
                  </a:cubicBezTo>
                  <a:lnTo>
                    <a:pt x="7775" y="13595"/>
                  </a:lnTo>
                  <a:lnTo>
                    <a:pt x="7056" y="13848"/>
                  </a:lnTo>
                  <a:lnTo>
                    <a:pt x="7056" y="13848"/>
                  </a:lnTo>
                  <a:cubicBezTo>
                    <a:pt x="6417" y="12030"/>
                    <a:pt x="5715" y="10032"/>
                    <a:pt x="4967" y="7898"/>
                  </a:cubicBezTo>
                  <a:lnTo>
                    <a:pt x="3802" y="4586"/>
                  </a:lnTo>
                  <a:cubicBezTo>
                    <a:pt x="3702" y="4302"/>
                    <a:pt x="3602" y="4018"/>
                    <a:pt x="3501" y="3730"/>
                  </a:cubicBezTo>
                  <a:lnTo>
                    <a:pt x="3463" y="3622"/>
                  </a:lnTo>
                  <a:cubicBezTo>
                    <a:pt x="3448" y="3582"/>
                    <a:pt x="3427" y="3546"/>
                    <a:pt x="3400" y="3513"/>
                  </a:cubicBezTo>
                  <a:cubicBezTo>
                    <a:pt x="3346" y="3448"/>
                    <a:pt x="3271" y="3404"/>
                    <a:pt x="3188" y="3385"/>
                  </a:cubicBezTo>
                  <a:cubicBezTo>
                    <a:pt x="3149" y="3377"/>
                    <a:pt x="3111" y="3375"/>
                    <a:pt x="3075" y="3375"/>
                  </a:cubicBezTo>
                  <a:cubicBezTo>
                    <a:pt x="3045" y="3375"/>
                    <a:pt x="3015" y="3376"/>
                    <a:pt x="2985" y="3376"/>
                  </a:cubicBezTo>
                  <a:cubicBezTo>
                    <a:pt x="2974" y="3376"/>
                    <a:pt x="2963" y="3376"/>
                    <a:pt x="2951" y="3375"/>
                  </a:cubicBezTo>
                  <a:lnTo>
                    <a:pt x="820" y="3375"/>
                  </a:lnTo>
                  <a:lnTo>
                    <a:pt x="820" y="4947"/>
                  </a:lnTo>
                  <a:cubicBezTo>
                    <a:pt x="821" y="7339"/>
                    <a:pt x="821" y="9656"/>
                    <a:pt x="821" y="11851"/>
                  </a:cubicBezTo>
                  <a:lnTo>
                    <a:pt x="69" y="11851"/>
                  </a:lnTo>
                  <a:cubicBezTo>
                    <a:pt x="64" y="7227"/>
                    <a:pt x="61" y="3165"/>
                    <a:pt x="58" y="48"/>
                  </a:cubicBezTo>
                  <a:lnTo>
                    <a:pt x="58" y="48"/>
                  </a:lnTo>
                  <a:lnTo>
                    <a:pt x="834" y="47"/>
                  </a:lnTo>
                  <a:lnTo>
                    <a:pt x="834" y="47"/>
                  </a:lnTo>
                  <a:cubicBezTo>
                    <a:pt x="835" y="1015"/>
                    <a:pt x="837" y="1855"/>
                    <a:pt x="838" y="2589"/>
                  </a:cubicBezTo>
                  <a:lnTo>
                    <a:pt x="838" y="2607"/>
                  </a:lnTo>
                  <a:lnTo>
                    <a:pt x="856" y="2607"/>
                  </a:lnTo>
                  <a:lnTo>
                    <a:pt x="2448" y="2602"/>
                  </a:lnTo>
                  <a:cubicBezTo>
                    <a:pt x="2489" y="2603"/>
                    <a:pt x="2530" y="2604"/>
                    <a:pt x="2570" y="2604"/>
                  </a:cubicBezTo>
                  <a:cubicBezTo>
                    <a:pt x="2707" y="2604"/>
                    <a:pt x="2839" y="2600"/>
                    <a:pt x="2963" y="2600"/>
                  </a:cubicBezTo>
                  <a:cubicBezTo>
                    <a:pt x="3207" y="2600"/>
                    <a:pt x="3422" y="2615"/>
                    <a:pt x="3594" y="2708"/>
                  </a:cubicBezTo>
                  <a:cubicBezTo>
                    <a:pt x="3811" y="2808"/>
                    <a:pt x="3992" y="2972"/>
                    <a:pt x="4114" y="3178"/>
                  </a:cubicBezTo>
                  <a:cubicBezTo>
                    <a:pt x="4145" y="3230"/>
                    <a:pt x="4172" y="3284"/>
                    <a:pt x="4194" y="3341"/>
                  </a:cubicBezTo>
                  <a:cubicBezTo>
                    <a:pt x="4209" y="3379"/>
                    <a:pt x="4217" y="3398"/>
                    <a:pt x="4217" y="3398"/>
                  </a:cubicBezTo>
                  <a:cubicBezTo>
                    <a:pt x="4217" y="3398"/>
                    <a:pt x="4200" y="3315"/>
                    <a:pt x="4123" y="3173"/>
                  </a:cubicBezTo>
                  <a:cubicBezTo>
                    <a:pt x="4045" y="3034"/>
                    <a:pt x="3890" y="2830"/>
                    <a:pt x="3602" y="2691"/>
                  </a:cubicBezTo>
                  <a:cubicBezTo>
                    <a:pt x="3446" y="2617"/>
                    <a:pt x="3275" y="2578"/>
                    <a:pt x="3103" y="2578"/>
                  </a:cubicBezTo>
                  <a:cubicBezTo>
                    <a:pt x="3097" y="2578"/>
                    <a:pt x="3092" y="2578"/>
                    <a:pt x="3087" y="2578"/>
                  </a:cubicBezTo>
                  <a:lnTo>
                    <a:pt x="2448" y="2575"/>
                  </a:lnTo>
                  <a:lnTo>
                    <a:pt x="874" y="2570"/>
                  </a:lnTo>
                  <a:lnTo>
                    <a:pt x="874" y="2570"/>
                  </a:lnTo>
                  <a:cubicBezTo>
                    <a:pt x="875" y="1835"/>
                    <a:pt x="878" y="994"/>
                    <a:pt x="879" y="25"/>
                  </a:cubicBezTo>
                  <a:lnTo>
                    <a:pt x="879" y="1"/>
                  </a:lnTo>
                  <a:lnTo>
                    <a:pt x="856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1"/>
            <p:cNvSpPr/>
            <p:nvPr/>
          </p:nvSpPr>
          <p:spPr>
            <a:xfrm flipH="1">
              <a:off x="6560888" y="2480772"/>
              <a:ext cx="51057" cy="489528"/>
            </a:xfrm>
            <a:custGeom>
              <a:avLst/>
              <a:gdLst/>
              <a:ahLst/>
              <a:cxnLst/>
              <a:rect l="l" t="t" r="r" b="b"/>
              <a:pathLst>
                <a:path w="779" h="7469" extrusionOk="0">
                  <a:moveTo>
                    <a:pt x="1" y="1"/>
                  </a:moveTo>
                  <a:lnTo>
                    <a:pt x="1" y="7469"/>
                  </a:lnTo>
                  <a:lnTo>
                    <a:pt x="779" y="7469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 flipH="1">
              <a:off x="6457400" y="3020694"/>
              <a:ext cx="53875" cy="388856"/>
            </a:xfrm>
            <a:custGeom>
              <a:avLst/>
              <a:gdLst/>
              <a:ahLst/>
              <a:cxnLst/>
              <a:rect l="l" t="t" r="r" b="b"/>
              <a:pathLst>
                <a:path w="822" h="5933" extrusionOk="0">
                  <a:moveTo>
                    <a:pt x="1" y="0"/>
                  </a:moveTo>
                  <a:lnTo>
                    <a:pt x="1" y="5932"/>
                  </a:lnTo>
                  <a:lnTo>
                    <a:pt x="822" y="593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 flipH="1">
              <a:off x="5783507" y="3576871"/>
              <a:ext cx="419923" cy="419923"/>
            </a:xfrm>
            <a:custGeom>
              <a:avLst/>
              <a:gdLst/>
              <a:ahLst/>
              <a:cxnLst/>
              <a:rect l="l" t="t" r="r" b="b"/>
              <a:pathLst>
                <a:path w="6407" h="6407" extrusionOk="0">
                  <a:moveTo>
                    <a:pt x="3204" y="1279"/>
                  </a:moveTo>
                  <a:cubicBezTo>
                    <a:pt x="3704" y="1279"/>
                    <a:pt x="4197" y="1475"/>
                    <a:pt x="4565" y="1842"/>
                  </a:cubicBezTo>
                  <a:cubicBezTo>
                    <a:pt x="5116" y="2393"/>
                    <a:pt x="5280" y="3221"/>
                    <a:pt x="4982" y="3939"/>
                  </a:cubicBezTo>
                  <a:cubicBezTo>
                    <a:pt x="4684" y="4659"/>
                    <a:pt x="3983" y="5128"/>
                    <a:pt x="3204" y="5128"/>
                  </a:cubicBezTo>
                  <a:cubicBezTo>
                    <a:pt x="2141" y="5128"/>
                    <a:pt x="1279" y="4266"/>
                    <a:pt x="1279" y="3203"/>
                  </a:cubicBezTo>
                  <a:cubicBezTo>
                    <a:pt x="1279" y="2424"/>
                    <a:pt x="1749" y="1723"/>
                    <a:pt x="2468" y="1426"/>
                  </a:cubicBezTo>
                  <a:cubicBezTo>
                    <a:pt x="2706" y="1327"/>
                    <a:pt x="2956" y="1279"/>
                    <a:pt x="3204" y="1279"/>
                  </a:cubicBezTo>
                  <a:close/>
                  <a:moveTo>
                    <a:pt x="3204" y="1"/>
                  </a:moveTo>
                  <a:cubicBezTo>
                    <a:pt x="1434" y="1"/>
                    <a:pt x="1" y="1434"/>
                    <a:pt x="1" y="3203"/>
                  </a:cubicBezTo>
                  <a:cubicBezTo>
                    <a:pt x="1" y="4972"/>
                    <a:pt x="1434" y="6406"/>
                    <a:pt x="3204" y="6406"/>
                  </a:cubicBezTo>
                  <a:cubicBezTo>
                    <a:pt x="4973" y="6406"/>
                    <a:pt x="6406" y="4972"/>
                    <a:pt x="6406" y="3203"/>
                  </a:cubicBezTo>
                  <a:cubicBezTo>
                    <a:pt x="6406" y="1433"/>
                    <a:pt x="4973" y="1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 flipH="1">
              <a:off x="5846624" y="3651456"/>
              <a:ext cx="289234" cy="273176"/>
            </a:xfrm>
            <a:custGeom>
              <a:avLst/>
              <a:gdLst/>
              <a:ahLst/>
              <a:cxnLst/>
              <a:rect l="l" t="t" r="r" b="b"/>
              <a:pathLst>
                <a:path w="4413" h="4168" extrusionOk="0">
                  <a:moveTo>
                    <a:pt x="2171" y="352"/>
                  </a:moveTo>
                  <a:cubicBezTo>
                    <a:pt x="2219" y="352"/>
                    <a:pt x="2269" y="353"/>
                    <a:pt x="2318" y="358"/>
                  </a:cubicBezTo>
                  <a:cubicBezTo>
                    <a:pt x="3016" y="416"/>
                    <a:pt x="3609" y="889"/>
                    <a:pt x="3822" y="1556"/>
                  </a:cubicBezTo>
                  <a:cubicBezTo>
                    <a:pt x="4035" y="2223"/>
                    <a:pt x="3824" y="2953"/>
                    <a:pt x="3289" y="3405"/>
                  </a:cubicBezTo>
                  <a:cubicBezTo>
                    <a:pt x="2970" y="3675"/>
                    <a:pt x="2572" y="3814"/>
                    <a:pt x="2172" y="3814"/>
                  </a:cubicBezTo>
                  <a:cubicBezTo>
                    <a:pt x="1901" y="3814"/>
                    <a:pt x="1629" y="3750"/>
                    <a:pt x="1379" y="3621"/>
                  </a:cubicBezTo>
                  <a:cubicBezTo>
                    <a:pt x="756" y="3299"/>
                    <a:pt x="389" y="2635"/>
                    <a:pt x="448" y="1937"/>
                  </a:cubicBezTo>
                  <a:cubicBezTo>
                    <a:pt x="524" y="1042"/>
                    <a:pt x="1273" y="353"/>
                    <a:pt x="2171" y="352"/>
                  </a:cubicBezTo>
                  <a:close/>
                  <a:moveTo>
                    <a:pt x="2172" y="0"/>
                  </a:moveTo>
                  <a:cubicBezTo>
                    <a:pt x="1946" y="0"/>
                    <a:pt x="1718" y="37"/>
                    <a:pt x="1497" y="113"/>
                  </a:cubicBezTo>
                  <a:cubicBezTo>
                    <a:pt x="715" y="380"/>
                    <a:pt x="166" y="1085"/>
                    <a:pt x="97" y="1909"/>
                  </a:cubicBezTo>
                  <a:cubicBezTo>
                    <a:pt x="0" y="3055"/>
                    <a:pt x="851" y="4062"/>
                    <a:pt x="1997" y="4159"/>
                  </a:cubicBezTo>
                  <a:cubicBezTo>
                    <a:pt x="2058" y="4164"/>
                    <a:pt x="2117" y="4166"/>
                    <a:pt x="2176" y="4167"/>
                  </a:cubicBezTo>
                  <a:cubicBezTo>
                    <a:pt x="3002" y="4165"/>
                    <a:pt x="3749" y="3675"/>
                    <a:pt x="4081" y="2918"/>
                  </a:cubicBezTo>
                  <a:cubicBezTo>
                    <a:pt x="4412" y="2162"/>
                    <a:pt x="4265" y="1280"/>
                    <a:pt x="3705" y="672"/>
                  </a:cubicBezTo>
                  <a:cubicBezTo>
                    <a:pt x="3303" y="236"/>
                    <a:pt x="2744" y="0"/>
                    <a:pt x="2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 flipH="1">
              <a:off x="5880181" y="3710901"/>
              <a:ext cx="223299" cy="157692"/>
            </a:xfrm>
            <a:custGeom>
              <a:avLst/>
              <a:gdLst/>
              <a:ahLst/>
              <a:cxnLst/>
              <a:rect l="l" t="t" r="r" b="b"/>
              <a:pathLst>
                <a:path w="3407" h="2406" extrusionOk="0">
                  <a:moveTo>
                    <a:pt x="3213" y="1"/>
                  </a:moveTo>
                  <a:lnTo>
                    <a:pt x="1" y="2113"/>
                  </a:lnTo>
                  <a:lnTo>
                    <a:pt x="194" y="2406"/>
                  </a:lnTo>
                  <a:lnTo>
                    <a:pt x="3407" y="295"/>
                  </a:lnTo>
                  <a:lnTo>
                    <a:pt x="3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/>
            <p:nvPr/>
          </p:nvSpPr>
          <p:spPr>
            <a:xfrm flipH="1">
              <a:off x="5899647" y="3681146"/>
              <a:ext cx="183188" cy="207110"/>
            </a:xfrm>
            <a:custGeom>
              <a:avLst/>
              <a:gdLst/>
              <a:ahLst/>
              <a:cxnLst/>
              <a:rect l="l" t="t" r="r" b="b"/>
              <a:pathLst>
                <a:path w="2795" h="3160" extrusionOk="0">
                  <a:moveTo>
                    <a:pt x="122" y="0"/>
                  </a:moveTo>
                  <a:cubicBezTo>
                    <a:pt x="92" y="0"/>
                    <a:pt x="61" y="11"/>
                    <a:pt x="26" y="34"/>
                  </a:cubicBezTo>
                  <a:lnTo>
                    <a:pt x="223" y="325"/>
                  </a:lnTo>
                  <a:lnTo>
                    <a:pt x="122" y="181"/>
                  </a:lnTo>
                  <a:lnTo>
                    <a:pt x="0" y="308"/>
                  </a:lnTo>
                  <a:cubicBezTo>
                    <a:pt x="74" y="385"/>
                    <a:pt x="1555" y="2055"/>
                    <a:pt x="2531" y="3159"/>
                  </a:cubicBezTo>
                  <a:lnTo>
                    <a:pt x="2795" y="2927"/>
                  </a:lnTo>
                  <a:cubicBezTo>
                    <a:pt x="2795" y="2927"/>
                    <a:pt x="2161" y="2209"/>
                    <a:pt x="1527" y="1493"/>
                  </a:cubicBezTo>
                  <a:cubicBezTo>
                    <a:pt x="1211" y="1135"/>
                    <a:pt x="893" y="777"/>
                    <a:pt x="653" y="509"/>
                  </a:cubicBezTo>
                  <a:cubicBezTo>
                    <a:pt x="535" y="375"/>
                    <a:pt x="435" y="262"/>
                    <a:pt x="365" y="185"/>
                  </a:cubicBezTo>
                  <a:cubicBezTo>
                    <a:pt x="266" y="75"/>
                    <a:pt x="199" y="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1"/>
            <p:cNvSpPr/>
            <p:nvPr/>
          </p:nvSpPr>
          <p:spPr>
            <a:xfrm flipH="1">
              <a:off x="5966041" y="3668496"/>
              <a:ext cx="49025" cy="245583"/>
            </a:xfrm>
            <a:custGeom>
              <a:avLst/>
              <a:gdLst/>
              <a:ahLst/>
              <a:cxnLst/>
              <a:rect l="l" t="t" r="r" b="b"/>
              <a:pathLst>
                <a:path w="748" h="3747" extrusionOk="0">
                  <a:moveTo>
                    <a:pt x="397" y="1"/>
                  </a:moveTo>
                  <a:lnTo>
                    <a:pt x="0" y="3710"/>
                  </a:lnTo>
                  <a:lnTo>
                    <a:pt x="350" y="3747"/>
                  </a:lnTo>
                  <a:lnTo>
                    <a:pt x="747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 flipH="1">
              <a:off x="5867663" y="3766217"/>
              <a:ext cx="251089" cy="43978"/>
            </a:xfrm>
            <a:custGeom>
              <a:avLst/>
              <a:gdLst/>
              <a:ahLst/>
              <a:cxnLst/>
              <a:rect l="l" t="t" r="r" b="b"/>
              <a:pathLst>
                <a:path w="3831" h="671" extrusionOk="0">
                  <a:moveTo>
                    <a:pt x="30" y="0"/>
                  </a:moveTo>
                  <a:lnTo>
                    <a:pt x="1" y="351"/>
                  </a:lnTo>
                  <a:lnTo>
                    <a:pt x="3801" y="671"/>
                  </a:lnTo>
                  <a:lnTo>
                    <a:pt x="3831" y="3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 flipH="1">
              <a:off x="5879853" y="3561731"/>
              <a:ext cx="331245" cy="219891"/>
            </a:xfrm>
            <a:custGeom>
              <a:avLst/>
              <a:gdLst/>
              <a:ahLst/>
              <a:cxnLst/>
              <a:rect l="l" t="t" r="r" b="b"/>
              <a:pathLst>
                <a:path w="5054" h="3355" extrusionOk="0">
                  <a:moveTo>
                    <a:pt x="3163" y="1"/>
                  </a:moveTo>
                  <a:cubicBezTo>
                    <a:pt x="330" y="1"/>
                    <a:pt x="1" y="2832"/>
                    <a:pt x="1" y="2832"/>
                  </a:cubicBezTo>
                  <a:lnTo>
                    <a:pt x="3343" y="3354"/>
                  </a:lnTo>
                  <a:lnTo>
                    <a:pt x="5054" y="343"/>
                  </a:lnTo>
                  <a:cubicBezTo>
                    <a:pt x="4324" y="102"/>
                    <a:pt x="3699" y="1"/>
                    <a:pt x="3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 flipH="1">
              <a:off x="4817174" y="3781554"/>
              <a:ext cx="596687" cy="81664"/>
            </a:xfrm>
            <a:custGeom>
              <a:avLst/>
              <a:gdLst/>
              <a:ahLst/>
              <a:cxnLst/>
              <a:rect l="l" t="t" r="r" b="b"/>
              <a:pathLst>
                <a:path w="9104" h="1246" extrusionOk="0">
                  <a:moveTo>
                    <a:pt x="0" y="0"/>
                  </a:moveTo>
                  <a:lnTo>
                    <a:pt x="0" y="1245"/>
                  </a:lnTo>
                  <a:lnTo>
                    <a:pt x="9103" y="1245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 flipH="1">
              <a:off x="5176600" y="3781554"/>
              <a:ext cx="464622" cy="81664"/>
            </a:xfrm>
            <a:custGeom>
              <a:avLst/>
              <a:gdLst/>
              <a:ahLst/>
              <a:cxnLst/>
              <a:rect l="l" t="t" r="r" b="b"/>
              <a:pathLst>
                <a:path w="7089" h="1246" extrusionOk="0">
                  <a:moveTo>
                    <a:pt x="0" y="0"/>
                  </a:moveTo>
                  <a:lnTo>
                    <a:pt x="0" y="1245"/>
                  </a:lnTo>
                  <a:lnTo>
                    <a:pt x="7089" y="1245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5676146" y="2438302"/>
              <a:ext cx="1041778" cy="582465"/>
            </a:xfrm>
            <a:custGeom>
              <a:avLst/>
              <a:gdLst/>
              <a:ahLst/>
              <a:cxnLst/>
              <a:rect l="l" t="t" r="r" b="b"/>
              <a:pathLst>
                <a:path w="15895" h="8887" extrusionOk="0">
                  <a:moveTo>
                    <a:pt x="1063" y="0"/>
                  </a:moveTo>
                  <a:lnTo>
                    <a:pt x="1063" y="929"/>
                  </a:lnTo>
                  <a:lnTo>
                    <a:pt x="12528" y="929"/>
                  </a:lnTo>
                  <a:cubicBezTo>
                    <a:pt x="13480" y="930"/>
                    <a:pt x="14253" y="1702"/>
                    <a:pt x="14254" y="2653"/>
                  </a:cubicBezTo>
                  <a:lnTo>
                    <a:pt x="14254" y="7171"/>
                  </a:lnTo>
                  <a:lnTo>
                    <a:pt x="481" y="7171"/>
                  </a:lnTo>
                  <a:cubicBezTo>
                    <a:pt x="215" y="7171"/>
                    <a:pt x="0" y="7386"/>
                    <a:pt x="0" y="7652"/>
                  </a:cubicBezTo>
                  <a:lnTo>
                    <a:pt x="0" y="8405"/>
                  </a:lnTo>
                  <a:cubicBezTo>
                    <a:pt x="0" y="8670"/>
                    <a:pt x="215" y="8886"/>
                    <a:pt x="481" y="8886"/>
                  </a:cubicBezTo>
                  <a:lnTo>
                    <a:pt x="15037" y="8886"/>
                  </a:lnTo>
                  <a:cubicBezTo>
                    <a:pt x="15510" y="8886"/>
                    <a:pt x="15895" y="8502"/>
                    <a:pt x="15895" y="8028"/>
                  </a:cubicBezTo>
                  <a:cubicBezTo>
                    <a:pt x="15893" y="7610"/>
                    <a:pt x="15593" y="7254"/>
                    <a:pt x="15182" y="7184"/>
                  </a:cubicBezTo>
                  <a:lnTo>
                    <a:pt x="15182" y="2653"/>
                  </a:lnTo>
                  <a:cubicBezTo>
                    <a:pt x="15182" y="1190"/>
                    <a:pt x="13991" y="0"/>
                    <a:pt x="12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5672017" y="2436139"/>
              <a:ext cx="1048529" cy="586463"/>
            </a:xfrm>
            <a:custGeom>
              <a:avLst/>
              <a:gdLst/>
              <a:ahLst/>
              <a:cxnLst/>
              <a:rect l="l" t="t" r="r" b="b"/>
              <a:pathLst>
                <a:path w="15998" h="8948" extrusionOk="0">
                  <a:moveTo>
                    <a:pt x="1070" y="0"/>
                  </a:moveTo>
                  <a:lnTo>
                    <a:pt x="1070" y="32"/>
                  </a:lnTo>
                  <a:lnTo>
                    <a:pt x="1070" y="962"/>
                  </a:lnTo>
                  <a:lnTo>
                    <a:pt x="1070" y="994"/>
                  </a:lnTo>
                  <a:lnTo>
                    <a:pt x="1103" y="994"/>
                  </a:lnTo>
                  <a:lnTo>
                    <a:pt x="8448" y="996"/>
                  </a:lnTo>
                  <a:lnTo>
                    <a:pt x="12392" y="996"/>
                  </a:lnTo>
                  <a:cubicBezTo>
                    <a:pt x="12404" y="996"/>
                    <a:pt x="12416" y="996"/>
                    <a:pt x="12428" y="996"/>
                  </a:cubicBezTo>
                  <a:cubicBezTo>
                    <a:pt x="12584" y="996"/>
                    <a:pt x="12736" y="997"/>
                    <a:pt x="12886" y="1027"/>
                  </a:cubicBezTo>
                  <a:cubicBezTo>
                    <a:pt x="13047" y="1059"/>
                    <a:pt x="13204" y="1114"/>
                    <a:pt x="13351" y="1190"/>
                  </a:cubicBezTo>
                  <a:cubicBezTo>
                    <a:pt x="13497" y="1269"/>
                    <a:pt x="13632" y="1367"/>
                    <a:pt x="13751" y="1482"/>
                  </a:cubicBezTo>
                  <a:cubicBezTo>
                    <a:pt x="13991" y="1717"/>
                    <a:pt x="14156" y="2018"/>
                    <a:pt x="14222" y="2347"/>
                  </a:cubicBezTo>
                  <a:cubicBezTo>
                    <a:pt x="14254" y="2512"/>
                    <a:pt x="14258" y="2678"/>
                    <a:pt x="14257" y="2851"/>
                  </a:cubicBezTo>
                  <a:lnTo>
                    <a:pt x="14257" y="3883"/>
                  </a:lnTo>
                  <a:lnTo>
                    <a:pt x="14257" y="7167"/>
                  </a:lnTo>
                  <a:lnTo>
                    <a:pt x="14257" y="7167"/>
                  </a:lnTo>
                  <a:lnTo>
                    <a:pt x="1266" y="7171"/>
                  </a:lnTo>
                  <a:lnTo>
                    <a:pt x="525" y="7171"/>
                  </a:lnTo>
                  <a:cubicBezTo>
                    <a:pt x="523" y="7171"/>
                    <a:pt x="522" y="7171"/>
                    <a:pt x="520" y="7171"/>
                  </a:cubicBezTo>
                  <a:cubicBezTo>
                    <a:pt x="249" y="7171"/>
                    <a:pt x="26" y="7382"/>
                    <a:pt x="10" y="7653"/>
                  </a:cubicBezTo>
                  <a:cubicBezTo>
                    <a:pt x="8" y="7896"/>
                    <a:pt x="8" y="8136"/>
                    <a:pt x="8" y="8376"/>
                  </a:cubicBezTo>
                  <a:cubicBezTo>
                    <a:pt x="1" y="8494"/>
                    <a:pt x="27" y="8631"/>
                    <a:pt x="102" y="8732"/>
                  </a:cubicBezTo>
                  <a:cubicBezTo>
                    <a:pt x="175" y="8835"/>
                    <a:pt x="285" y="8908"/>
                    <a:pt x="409" y="8935"/>
                  </a:cubicBezTo>
                  <a:cubicBezTo>
                    <a:pt x="454" y="8946"/>
                    <a:pt x="502" y="8948"/>
                    <a:pt x="547" y="8948"/>
                  </a:cubicBezTo>
                  <a:cubicBezTo>
                    <a:pt x="561" y="8948"/>
                    <a:pt x="576" y="8948"/>
                    <a:pt x="590" y="8948"/>
                  </a:cubicBezTo>
                  <a:lnTo>
                    <a:pt x="1802" y="8948"/>
                  </a:lnTo>
                  <a:lnTo>
                    <a:pt x="3146" y="8946"/>
                  </a:lnTo>
                  <a:lnTo>
                    <a:pt x="8030" y="8943"/>
                  </a:lnTo>
                  <a:lnTo>
                    <a:pt x="15061" y="8931"/>
                  </a:lnTo>
                  <a:cubicBezTo>
                    <a:pt x="15270" y="8931"/>
                    <a:pt x="15467" y="8861"/>
                    <a:pt x="15612" y="8744"/>
                  </a:cubicBezTo>
                  <a:cubicBezTo>
                    <a:pt x="15748" y="8637"/>
                    <a:pt x="15850" y="8490"/>
                    <a:pt x="15903" y="8324"/>
                  </a:cubicBezTo>
                  <a:cubicBezTo>
                    <a:pt x="15998" y="8012"/>
                    <a:pt x="15905" y="7725"/>
                    <a:pt x="15774" y="7553"/>
                  </a:cubicBezTo>
                  <a:cubicBezTo>
                    <a:pt x="15676" y="7419"/>
                    <a:pt x="15540" y="7317"/>
                    <a:pt x="15384" y="7259"/>
                  </a:cubicBezTo>
                  <a:cubicBezTo>
                    <a:pt x="15345" y="7244"/>
                    <a:pt x="15305" y="7233"/>
                    <a:pt x="15264" y="7224"/>
                  </a:cubicBezTo>
                  <a:cubicBezTo>
                    <a:pt x="15237" y="7219"/>
                    <a:pt x="15222" y="7217"/>
                    <a:pt x="15222" y="7217"/>
                  </a:cubicBezTo>
                  <a:lnTo>
                    <a:pt x="15222" y="7217"/>
                  </a:lnTo>
                  <a:cubicBezTo>
                    <a:pt x="15222" y="7217"/>
                    <a:pt x="15236" y="7220"/>
                    <a:pt x="15262" y="7227"/>
                  </a:cubicBezTo>
                  <a:cubicBezTo>
                    <a:pt x="15302" y="7236"/>
                    <a:pt x="15343" y="7249"/>
                    <a:pt x="15381" y="7265"/>
                  </a:cubicBezTo>
                  <a:cubicBezTo>
                    <a:pt x="15765" y="7414"/>
                    <a:pt x="15985" y="7816"/>
                    <a:pt x="15906" y="8219"/>
                  </a:cubicBezTo>
                  <a:cubicBezTo>
                    <a:pt x="15828" y="8618"/>
                    <a:pt x="15479" y="8904"/>
                    <a:pt x="15074" y="8904"/>
                  </a:cubicBezTo>
                  <a:cubicBezTo>
                    <a:pt x="15069" y="8904"/>
                    <a:pt x="15065" y="8904"/>
                    <a:pt x="15061" y="8904"/>
                  </a:cubicBezTo>
                  <a:lnTo>
                    <a:pt x="8030" y="8895"/>
                  </a:lnTo>
                  <a:lnTo>
                    <a:pt x="3146" y="8890"/>
                  </a:lnTo>
                  <a:lnTo>
                    <a:pt x="1802" y="8888"/>
                  </a:lnTo>
                  <a:lnTo>
                    <a:pt x="765" y="8888"/>
                  </a:lnTo>
                  <a:cubicBezTo>
                    <a:pt x="748" y="8888"/>
                    <a:pt x="731" y="8888"/>
                    <a:pt x="714" y="8888"/>
                  </a:cubicBezTo>
                  <a:cubicBezTo>
                    <a:pt x="671" y="8888"/>
                    <a:pt x="627" y="8889"/>
                    <a:pt x="584" y="8889"/>
                  </a:cubicBezTo>
                  <a:cubicBezTo>
                    <a:pt x="528" y="8889"/>
                    <a:pt x="472" y="8887"/>
                    <a:pt x="421" y="8877"/>
                  </a:cubicBezTo>
                  <a:cubicBezTo>
                    <a:pt x="313" y="8853"/>
                    <a:pt x="217" y="8788"/>
                    <a:pt x="153" y="8697"/>
                  </a:cubicBezTo>
                  <a:cubicBezTo>
                    <a:pt x="86" y="8605"/>
                    <a:pt x="64" y="8496"/>
                    <a:pt x="70" y="8377"/>
                  </a:cubicBezTo>
                  <a:cubicBezTo>
                    <a:pt x="71" y="8139"/>
                    <a:pt x="71" y="7900"/>
                    <a:pt x="72" y="7658"/>
                  </a:cubicBezTo>
                  <a:cubicBezTo>
                    <a:pt x="79" y="7543"/>
                    <a:pt x="129" y="7436"/>
                    <a:pt x="213" y="7357"/>
                  </a:cubicBezTo>
                  <a:cubicBezTo>
                    <a:pt x="297" y="7278"/>
                    <a:pt x="409" y="7235"/>
                    <a:pt x="525" y="7235"/>
                  </a:cubicBezTo>
                  <a:lnTo>
                    <a:pt x="1266" y="7235"/>
                  </a:lnTo>
                  <a:lnTo>
                    <a:pt x="14293" y="7239"/>
                  </a:lnTo>
                  <a:lnTo>
                    <a:pt x="14328" y="7239"/>
                  </a:lnTo>
                  <a:lnTo>
                    <a:pt x="14328" y="7203"/>
                  </a:lnTo>
                  <a:lnTo>
                    <a:pt x="14328" y="3883"/>
                  </a:lnTo>
                  <a:lnTo>
                    <a:pt x="14328" y="2851"/>
                  </a:lnTo>
                  <a:cubicBezTo>
                    <a:pt x="14331" y="2681"/>
                    <a:pt x="14326" y="2504"/>
                    <a:pt x="14293" y="2332"/>
                  </a:cubicBezTo>
                  <a:cubicBezTo>
                    <a:pt x="14222" y="1990"/>
                    <a:pt x="14051" y="1677"/>
                    <a:pt x="13801" y="1431"/>
                  </a:cubicBezTo>
                  <a:cubicBezTo>
                    <a:pt x="13677" y="1310"/>
                    <a:pt x="13537" y="1208"/>
                    <a:pt x="13385" y="1127"/>
                  </a:cubicBezTo>
                  <a:cubicBezTo>
                    <a:pt x="13232" y="1048"/>
                    <a:pt x="13068" y="991"/>
                    <a:pt x="12901" y="958"/>
                  </a:cubicBezTo>
                  <a:cubicBezTo>
                    <a:pt x="12742" y="926"/>
                    <a:pt x="12580" y="925"/>
                    <a:pt x="12425" y="925"/>
                  </a:cubicBezTo>
                  <a:cubicBezTo>
                    <a:pt x="12414" y="925"/>
                    <a:pt x="12403" y="925"/>
                    <a:pt x="12392" y="925"/>
                  </a:cubicBezTo>
                  <a:lnTo>
                    <a:pt x="8448" y="925"/>
                  </a:lnTo>
                  <a:lnTo>
                    <a:pt x="1135" y="927"/>
                  </a:lnTo>
                  <a:lnTo>
                    <a:pt x="1135" y="927"/>
                  </a:lnTo>
                  <a:lnTo>
                    <a:pt x="1135" y="63"/>
                  </a:lnTo>
                  <a:lnTo>
                    <a:pt x="1135" y="63"/>
                  </a:lnTo>
                  <a:lnTo>
                    <a:pt x="9312" y="58"/>
                  </a:lnTo>
                  <a:lnTo>
                    <a:pt x="11094" y="55"/>
                  </a:lnTo>
                  <a:lnTo>
                    <a:pt x="12350" y="55"/>
                  </a:lnTo>
                  <a:cubicBezTo>
                    <a:pt x="12383" y="55"/>
                    <a:pt x="12415" y="55"/>
                    <a:pt x="12448" y="55"/>
                  </a:cubicBezTo>
                  <a:cubicBezTo>
                    <a:pt x="12550" y="55"/>
                    <a:pt x="12650" y="58"/>
                    <a:pt x="12750" y="64"/>
                  </a:cubicBezTo>
                  <a:cubicBezTo>
                    <a:pt x="13012" y="84"/>
                    <a:pt x="13269" y="134"/>
                    <a:pt x="13504" y="229"/>
                  </a:cubicBezTo>
                  <a:cubicBezTo>
                    <a:pt x="13737" y="316"/>
                    <a:pt x="13955" y="438"/>
                    <a:pt x="14151" y="588"/>
                  </a:cubicBezTo>
                  <a:cubicBezTo>
                    <a:pt x="14252" y="656"/>
                    <a:pt x="14336" y="743"/>
                    <a:pt x="14424" y="821"/>
                  </a:cubicBezTo>
                  <a:cubicBezTo>
                    <a:pt x="14502" y="910"/>
                    <a:pt x="14588" y="990"/>
                    <a:pt x="14654" y="1086"/>
                  </a:cubicBezTo>
                  <a:cubicBezTo>
                    <a:pt x="14800" y="1265"/>
                    <a:pt x="14904" y="1468"/>
                    <a:pt x="14996" y="1667"/>
                  </a:cubicBezTo>
                  <a:cubicBezTo>
                    <a:pt x="15075" y="1871"/>
                    <a:pt x="15142" y="2076"/>
                    <a:pt x="15169" y="2283"/>
                  </a:cubicBezTo>
                  <a:cubicBezTo>
                    <a:pt x="15175" y="2335"/>
                    <a:pt x="15186" y="2385"/>
                    <a:pt x="15190" y="2436"/>
                  </a:cubicBezTo>
                  <a:cubicBezTo>
                    <a:pt x="15193" y="2488"/>
                    <a:pt x="15196" y="2538"/>
                    <a:pt x="15199" y="2589"/>
                  </a:cubicBezTo>
                  <a:cubicBezTo>
                    <a:pt x="15206" y="2689"/>
                    <a:pt x="15204" y="2791"/>
                    <a:pt x="15204" y="2890"/>
                  </a:cubicBezTo>
                  <a:cubicBezTo>
                    <a:pt x="15205" y="3285"/>
                    <a:pt x="15206" y="3656"/>
                    <a:pt x="15206" y="4002"/>
                  </a:cubicBezTo>
                  <a:cubicBezTo>
                    <a:pt x="15209" y="4692"/>
                    <a:pt x="15211" y="5279"/>
                    <a:pt x="15212" y="5757"/>
                  </a:cubicBezTo>
                  <a:cubicBezTo>
                    <a:pt x="15213" y="6232"/>
                    <a:pt x="15216" y="6597"/>
                    <a:pt x="15217" y="6844"/>
                  </a:cubicBezTo>
                  <a:cubicBezTo>
                    <a:pt x="15217" y="6966"/>
                    <a:pt x="15218" y="7061"/>
                    <a:pt x="15218" y="7123"/>
                  </a:cubicBezTo>
                  <a:cubicBezTo>
                    <a:pt x="15220" y="7185"/>
                    <a:pt x="15221" y="7215"/>
                    <a:pt x="15221" y="7215"/>
                  </a:cubicBezTo>
                  <a:cubicBezTo>
                    <a:pt x="15221" y="7215"/>
                    <a:pt x="15223" y="7182"/>
                    <a:pt x="15223" y="7119"/>
                  </a:cubicBezTo>
                  <a:cubicBezTo>
                    <a:pt x="15223" y="7055"/>
                    <a:pt x="15225" y="6962"/>
                    <a:pt x="15225" y="6838"/>
                  </a:cubicBezTo>
                  <a:cubicBezTo>
                    <a:pt x="15226" y="6589"/>
                    <a:pt x="15228" y="6223"/>
                    <a:pt x="15229" y="5747"/>
                  </a:cubicBezTo>
                  <a:cubicBezTo>
                    <a:pt x="15232" y="5270"/>
                    <a:pt x="15233" y="4683"/>
                    <a:pt x="15236" y="3995"/>
                  </a:cubicBezTo>
                  <a:cubicBezTo>
                    <a:pt x="15236" y="3652"/>
                    <a:pt x="15237" y="3282"/>
                    <a:pt x="15238" y="2888"/>
                  </a:cubicBezTo>
                  <a:cubicBezTo>
                    <a:pt x="15237" y="2790"/>
                    <a:pt x="15241" y="2690"/>
                    <a:pt x="15233" y="2588"/>
                  </a:cubicBezTo>
                  <a:cubicBezTo>
                    <a:pt x="15231" y="2537"/>
                    <a:pt x="15229" y="2485"/>
                    <a:pt x="15226" y="2434"/>
                  </a:cubicBezTo>
                  <a:cubicBezTo>
                    <a:pt x="15222" y="2382"/>
                    <a:pt x="15211" y="2330"/>
                    <a:pt x="15205" y="2278"/>
                  </a:cubicBezTo>
                  <a:cubicBezTo>
                    <a:pt x="15179" y="2069"/>
                    <a:pt x="15111" y="1860"/>
                    <a:pt x="15032" y="1652"/>
                  </a:cubicBezTo>
                  <a:cubicBezTo>
                    <a:pt x="14939" y="1450"/>
                    <a:pt x="14834" y="1244"/>
                    <a:pt x="14686" y="1061"/>
                  </a:cubicBezTo>
                  <a:cubicBezTo>
                    <a:pt x="14619" y="964"/>
                    <a:pt x="14532" y="883"/>
                    <a:pt x="14453" y="791"/>
                  </a:cubicBezTo>
                  <a:cubicBezTo>
                    <a:pt x="14363" y="713"/>
                    <a:pt x="14279" y="624"/>
                    <a:pt x="14177" y="555"/>
                  </a:cubicBezTo>
                  <a:cubicBezTo>
                    <a:pt x="13977" y="401"/>
                    <a:pt x="13755" y="277"/>
                    <a:pt x="13520" y="187"/>
                  </a:cubicBezTo>
                  <a:cubicBezTo>
                    <a:pt x="13280" y="91"/>
                    <a:pt x="13019" y="39"/>
                    <a:pt x="12753" y="19"/>
                  </a:cubicBezTo>
                  <a:cubicBezTo>
                    <a:pt x="12645" y="11"/>
                    <a:pt x="12538" y="8"/>
                    <a:pt x="12430" y="8"/>
                  </a:cubicBezTo>
                  <a:cubicBezTo>
                    <a:pt x="12403" y="8"/>
                    <a:pt x="12376" y="8"/>
                    <a:pt x="12348" y="9"/>
                  </a:cubicBezTo>
                  <a:lnTo>
                    <a:pt x="11938" y="9"/>
                  </a:lnTo>
                  <a:lnTo>
                    <a:pt x="11092" y="7"/>
                  </a:lnTo>
                  <a:lnTo>
                    <a:pt x="9312" y="6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5836858" y="1064573"/>
              <a:ext cx="298344" cy="575321"/>
            </a:xfrm>
            <a:custGeom>
              <a:avLst/>
              <a:gdLst/>
              <a:ahLst/>
              <a:cxnLst/>
              <a:rect l="l" t="t" r="r" b="b"/>
              <a:pathLst>
                <a:path w="4552" h="8778" extrusionOk="0">
                  <a:moveTo>
                    <a:pt x="1909" y="1"/>
                  </a:moveTo>
                  <a:cubicBezTo>
                    <a:pt x="1635" y="1"/>
                    <a:pt x="1373" y="56"/>
                    <a:pt x="1180" y="173"/>
                  </a:cubicBezTo>
                  <a:cubicBezTo>
                    <a:pt x="890" y="3032"/>
                    <a:pt x="0" y="5883"/>
                    <a:pt x="410" y="8729"/>
                  </a:cubicBezTo>
                  <a:cubicBezTo>
                    <a:pt x="698" y="8761"/>
                    <a:pt x="986" y="8778"/>
                    <a:pt x="1274" y="8778"/>
                  </a:cubicBezTo>
                  <a:cubicBezTo>
                    <a:pt x="2389" y="8778"/>
                    <a:pt x="3494" y="8534"/>
                    <a:pt x="4510" y="8059"/>
                  </a:cubicBezTo>
                  <a:cubicBezTo>
                    <a:pt x="4123" y="7951"/>
                    <a:pt x="3912" y="7509"/>
                    <a:pt x="3923" y="7109"/>
                  </a:cubicBezTo>
                  <a:cubicBezTo>
                    <a:pt x="3933" y="6708"/>
                    <a:pt x="4110" y="6332"/>
                    <a:pt x="4264" y="5962"/>
                  </a:cubicBezTo>
                  <a:cubicBezTo>
                    <a:pt x="4417" y="5591"/>
                    <a:pt x="4552" y="5188"/>
                    <a:pt x="4473" y="4795"/>
                  </a:cubicBezTo>
                  <a:cubicBezTo>
                    <a:pt x="4374" y="4299"/>
                    <a:pt x="3962" y="3931"/>
                    <a:pt x="3760" y="3468"/>
                  </a:cubicBezTo>
                  <a:cubicBezTo>
                    <a:pt x="3558" y="3004"/>
                    <a:pt x="3579" y="2477"/>
                    <a:pt x="3574" y="1969"/>
                  </a:cubicBezTo>
                  <a:cubicBezTo>
                    <a:pt x="3569" y="1463"/>
                    <a:pt x="3524" y="923"/>
                    <a:pt x="3217" y="518"/>
                  </a:cubicBezTo>
                  <a:cubicBezTo>
                    <a:pt x="2966" y="188"/>
                    <a:pt x="2415" y="1"/>
                    <a:pt x="1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5912558" y="1078599"/>
              <a:ext cx="321808" cy="659804"/>
            </a:xfrm>
            <a:custGeom>
              <a:avLst/>
              <a:gdLst/>
              <a:ahLst/>
              <a:cxnLst/>
              <a:rect l="l" t="t" r="r" b="b"/>
              <a:pathLst>
                <a:path w="4910" h="10067" extrusionOk="0">
                  <a:moveTo>
                    <a:pt x="3256" y="0"/>
                  </a:moveTo>
                  <a:cubicBezTo>
                    <a:pt x="3232" y="0"/>
                    <a:pt x="3207" y="1"/>
                    <a:pt x="3182" y="2"/>
                  </a:cubicBezTo>
                  <a:lnTo>
                    <a:pt x="578" y="645"/>
                  </a:lnTo>
                  <a:cubicBezTo>
                    <a:pt x="259" y="664"/>
                    <a:pt x="8" y="924"/>
                    <a:pt x="1" y="1244"/>
                  </a:cubicBezTo>
                  <a:lnTo>
                    <a:pt x="12" y="8849"/>
                  </a:lnTo>
                  <a:lnTo>
                    <a:pt x="2239" y="10067"/>
                  </a:lnTo>
                  <a:lnTo>
                    <a:pt x="2941" y="8970"/>
                  </a:lnTo>
                  <a:lnTo>
                    <a:pt x="3017" y="7574"/>
                  </a:lnTo>
                  <a:cubicBezTo>
                    <a:pt x="3017" y="7574"/>
                    <a:pt x="4358" y="7495"/>
                    <a:pt x="4712" y="5761"/>
                  </a:cubicBezTo>
                  <a:cubicBezTo>
                    <a:pt x="4889" y="4898"/>
                    <a:pt x="4910" y="3473"/>
                    <a:pt x="4887" y="2305"/>
                  </a:cubicBezTo>
                  <a:cubicBezTo>
                    <a:pt x="4868" y="1280"/>
                    <a:pt x="4260" y="0"/>
                    <a:pt x="3256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5960929" y="1307597"/>
              <a:ext cx="29559" cy="28183"/>
            </a:xfrm>
            <a:custGeom>
              <a:avLst/>
              <a:gdLst/>
              <a:ahLst/>
              <a:cxnLst/>
              <a:rect l="l" t="t" r="r" b="b"/>
              <a:pathLst>
                <a:path w="451" h="430" extrusionOk="0">
                  <a:moveTo>
                    <a:pt x="229" y="1"/>
                  </a:moveTo>
                  <a:cubicBezTo>
                    <a:pt x="229" y="1"/>
                    <a:pt x="228" y="1"/>
                    <a:pt x="227" y="1"/>
                  </a:cubicBezTo>
                  <a:cubicBezTo>
                    <a:pt x="104" y="1"/>
                    <a:pt x="3" y="98"/>
                    <a:pt x="1" y="217"/>
                  </a:cubicBezTo>
                  <a:cubicBezTo>
                    <a:pt x="0" y="336"/>
                    <a:pt x="100" y="430"/>
                    <a:pt x="223" y="430"/>
                  </a:cubicBezTo>
                  <a:cubicBezTo>
                    <a:pt x="348" y="430"/>
                    <a:pt x="449" y="332"/>
                    <a:pt x="449" y="214"/>
                  </a:cubicBezTo>
                  <a:cubicBezTo>
                    <a:pt x="450" y="96"/>
                    <a:pt x="353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5935499" y="1260539"/>
              <a:ext cx="59643" cy="17106"/>
            </a:xfrm>
            <a:custGeom>
              <a:avLst/>
              <a:gdLst/>
              <a:ahLst/>
              <a:cxnLst/>
              <a:rect l="l" t="t" r="r" b="b"/>
              <a:pathLst>
                <a:path w="910" h="261" extrusionOk="0">
                  <a:moveTo>
                    <a:pt x="441" y="1"/>
                  </a:moveTo>
                  <a:cubicBezTo>
                    <a:pt x="325" y="1"/>
                    <a:pt x="210" y="33"/>
                    <a:pt x="112" y="95"/>
                  </a:cubicBezTo>
                  <a:cubicBezTo>
                    <a:pt x="32" y="148"/>
                    <a:pt x="1" y="199"/>
                    <a:pt x="13" y="213"/>
                  </a:cubicBezTo>
                  <a:cubicBezTo>
                    <a:pt x="16" y="217"/>
                    <a:pt x="21" y="219"/>
                    <a:pt x="28" y="219"/>
                  </a:cubicBezTo>
                  <a:cubicBezTo>
                    <a:pt x="78" y="219"/>
                    <a:pt x="228" y="140"/>
                    <a:pt x="423" y="140"/>
                  </a:cubicBezTo>
                  <a:cubicBezTo>
                    <a:pt x="435" y="140"/>
                    <a:pt x="449" y="140"/>
                    <a:pt x="462" y="141"/>
                  </a:cubicBezTo>
                  <a:cubicBezTo>
                    <a:pt x="680" y="150"/>
                    <a:pt x="835" y="260"/>
                    <a:pt x="884" y="260"/>
                  </a:cubicBezTo>
                  <a:cubicBezTo>
                    <a:pt x="889" y="260"/>
                    <a:pt x="893" y="259"/>
                    <a:pt x="896" y="257"/>
                  </a:cubicBezTo>
                  <a:cubicBezTo>
                    <a:pt x="909" y="243"/>
                    <a:pt x="886" y="190"/>
                    <a:pt x="816" y="130"/>
                  </a:cubicBezTo>
                  <a:cubicBezTo>
                    <a:pt x="745" y="69"/>
                    <a:pt x="622" y="9"/>
                    <a:pt x="472" y="1"/>
                  </a:cubicBezTo>
                  <a:cubicBezTo>
                    <a:pt x="462" y="1"/>
                    <a:pt x="451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6101645" y="1301830"/>
              <a:ext cx="29625" cy="28183"/>
            </a:xfrm>
            <a:custGeom>
              <a:avLst/>
              <a:gdLst/>
              <a:ahLst/>
              <a:cxnLst/>
              <a:rect l="l" t="t" r="r" b="b"/>
              <a:pathLst>
                <a:path w="452" h="430" extrusionOk="0">
                  <a:moveTo>
                    <a:pt x="230" y="0"/>
                  </a:moveTo>
                  <a:cubicBezTo>
                    <a:pt x="229" y="0"/>
                    <a:pt x="228" y="0"/>
                    <a:pt x="227" y="0"/>
                  </a:cubicBezTo>
                  <a:cubicBezTo>
                    <a:pt x="104" y="0"/>
                    <a:pt x="3" y="97"/>
                    <a:pt x="2" y="216"/>
                  </a:cubicBezTo>
                  <a:cubicBezTo>
                    <a:pt x="1" y="334"/>
                    <a:pt x="100" y="429"/>
                    <a:pt x="224" y="429"/>
                  </a:cubicBezTo>
                  <a:cubicBezTo>
                    <a:pt x="348" y="429"/>
                    <a:pt x="449" y="332"/>
                    <a:pt x="451" y="213"/>
                  </a:cubicBezTo>
                  <a:cubicBezTo>
                    <a:pt x="452" y="96"/>
                    <a:pt x="353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6090896" y="1256607"/>
              <a:ext cx="59577" cy="17041"/>
            </a:xfrm>
            <a:custGeom>
              <a:avLst/>
              <a:gdLst/>
              <a:ahLst/>
              <a:cxnLst/>
              <a:rect l="l" t="t" r="r" b="b"/>
              <a:pathLst>
                <a:path w="909" h="260" extrusionOk="0">
                  <a:moveTo>
                    <a:pt x="440" y="0"/>
                  </a:moveTo>
                  <a:cubicBezTo>
                    <a:pt x="324" y="0"/>
                    <a:pt x="210" y="32"/>
                    <a:pt x="110" y="95"/>
                  </a:cubicBezTo>
                  <a:cubicBezTo>
                    <a:pt x="31" y="148"/>
                    <a:pt x="0" y="199"/>
                    <a:pt x="13" y="213"/>
                  </a:cubicBezTo>
                  <a:cubicBezTo>
                    <a:pt x="15" y="217"/>
                    <a:pt x="20" y="218"/>
                    <a:pt x="28" y="218"/>
                  </a:cubicBezTo>
                  <a:cubicBezTo>
                    <a:pt x="77" y="218"/>
                    <a:pt x="227" y="139"/>
                    <a:pt x="421" y="139"/>
                  </a:cubicBezTo>
                  <a:cubicBezTo>
                    <a:pt x="434" y="139"/>
                    <a:pt x="447" y="139"/>
                    <a:pt x="460" y="140"/>
                  </a:cubicBezTo>
                  <a:cubicBezTo>
                    <a:pt x="679" y="150"/>
                    <a:pt x="835" y="260"/>
                    <a:pt x="884" y="260"/>
                  </a:cubicBezTo>
                  <a:cubicBezTo>
                    <a:pt x="889" y="260"/>
                    <a:pt x="892" y="259"/>
                    <a:pt x="895" y="256"/>
                  </a:cubicBezTo>
                  <a:cubicBezTo>
                    <a:pt x="909" y="244"/>
                    <a:pt x="884" y="190"/>
                    <a:pt x="815" y="129"/>
                  </a:cubicBezTo>
                  <a:cubicBezTo>
                    <a:pt x="745" y="70"/>
                    <a:pt x="620" y="8"/>
                    <a:pt x="471" y="1"/>
                  </a:cubicBezTo>
                  <a:cubicBezTo>
                    <a:pt x="461" y="0"/>
                    <a:pt x="451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5997566" y="1261064"/>
              <a:ext cx="45355" cy="133180"/>
            </a:xfrm>
            <a:custGeom>
              <a:avLst/>
              <a:gdLst/>
              <a:ahLst/>
              <a:cxnLst/>
              <a:rect l="l" t="t" r="r" b="b"/>
              <a:pathLst>
                <a:path w="692" h="2032" extrusionOk="0">
                  <a:moveTo>
                    <a:pt x="28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0" y="9"/>
                    <a:pt x="159" y="567"/>
                    <a:pt x="382" y="1245"/>
                  </a:cubicBezTo>
                  <a:cubicBezTo>
                    <a:pt x="438" y="1411"/>
                    <a:pt x="492" y="1570"/>
                    <a:pt x="544" y="1722"/>
                  </a:cubicBezTo>
                  <a:cubicBezTo>
                    <a:pt x="570" y="1794"/>
                    <a:pt x="593" y="1862"/>
                    <a:pt x="576" y="1907"/>
                  </a:cubicBezTo>
                  <a:cubicBezTo>
                    <a:pt x="565" y="1947"/>
                    <a:pt x="506" y="1957"/>
                    <a:pt x="444" y="1961"/>
                  </a:cubicBezTo>
                  <a:cubicBezTo>
                    <a:pt x="200" y="1981"/>
                    <a:pt x="49" y="2000"/>
                    <a:pt x="49" y="2014"/>
                  </a:cubicBezTo>
                  <a:cubicBezTo>
                    <a:pt x="49" y="2025"/>
                    <a:pt x="160" y="2032"/>
                    <a:pt x="345" y="2032"/>
                  </a:cubicBezTo>
                  <a:cubicBezTo>
                    <a:pt x="377" y="2032"/>
                    <a:pt x="410" y="2031"/>
                    <a:pt x="445" y="2031"/>
                  </a:cubicBezTo>
                  <a:cubicBezTo>
                    <a:pt x="481" y="2031"/>
                    <a:pt x="517" y="2029"/>
                    <a:pt x="551" y="2021"/>
                  </a:cubicBezTo>
                  <a:cubicBezTo>
                    <a:pt x="597" y="2010"/>
                    <a:pt x="636" y="1978"/>
                    <a:pt x="656" y="1935"/>
                  </a:cubicBezTo>
                  <a:cubicBezTo>
                    <a:pt x="692" y="1844"/>
                    <a:pt x="655" y="1764"/>
                    <a:pt x="635" y="1692"/>
                  </a:cubicBezTo>
                  <a:cubicBezTo>
                    <a:pt x="586" y="1540"/>
                    <a:pt x="535" y="1380"/>
                    <a:pt x="481" y="1213"/>
                  </a:cubicBezTo>
                  <a:cubicBezTo>
                    <a:pt x="261" y="540"/>
                    <a:pt x="58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6035120" y="1527617"/>
              <a:ext cx="151597" cy="77994"/>
            </a:xfrm>
            <a:custGeom>
              <a:avLst/>
              <a:gdLst/>
              <a:ahLst/>
              <a:cxnLst/>
              <a:rect l="l" t="t" r="r" b="b"/>
              <a:pathLst>
                <a:path w="2313" h="1190" extrusionOk="0">
                  <a:moveTo>
                    <a:pt x="1" y="1"/>
                  </a:moveTo>
                  <a:cubicBezTo>
                    <a:pt x="1" y="1"/>
                    <a:pt x="499" y="1189"/>
                    <a:pt x="2121" y="1189"/>
                  </a:cubicBezTo>
                  <a:cubicBezTo>
                    <a:pt x="2175" y="1189"/>
                    <a:pt x="2231" y="1188"/>
                    <a:pt x="2288" y="1185"/>
                  </a:cubicBezTo>
                  <a:lnTo>
                    <a:pt x="2312" y="728"/>
                  </a:lnTo>
                  <a:lnTo>
                    <a:pt x="2312" y="728"/>
                  </a:lnTo>
                  <a:cubicBezTo>
                    <a:pt x="2312" y="728"/>
                    <a:pt x="2308" y="728"/>
                    <a:pt x="2300" y="728"/>
                  </a:cubicBezTo>
                  <a:cubicBezTo>
                    <a:pt x="2174" y="728"/>
                    <a:pt x="1067" y="707"/>
                    <a:pt x="1" y="1"/>
                  </a:cubicBezTo>
                  <a:close/>
                </a:path>
              </a:pathLst>
            </a:custGeom>
            <a:solidFill>
              <a:srgbClr val="FF9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6041216" y="1412069"/>
              <a:ext cx="60363" cy="46862"/>
            </a:xfrm>
            <a:custGeom>
              <a:avLst/>
              <a:gdLst/>
              <a:ahLst/>
              <a:cxnLst/>
              <a:rect l="l" t="t" r="r" b="b"/>
              <a:pathLst>
                <a:path w="921" h="715" extrusionOk="0">
                  <a:moveTo>
                    <a:pt x="401" y="1"/>
                  </a:moveTo>
                  <a:cubicBezTo>
                    <a:pt x="277" y="1"/>
                    <a:pt x="153" y="54"/>
                    <a:pt x="81" y="160"/>
                  </a:cubicBezTo>
                  <a:cubicBezTo>
                    <a:pt x="4" y="277"/>
                    <a:pt x="0" y="427"/>
                    <a:pt x="70" y="549"/>
                  </a:cubicBezTo>
                  <a:cubicBezTo>
                    <a:pt x="138" y="660"/>
                    <a:pt x="262" y="714"/>
                    <a:pt x="381" y="714"/>
                  </a:cubicBezTo>
                  <a:cubicBezTo>
                    <a:pt x="406" y="714"/>
                    <a:pt x="431" y="712"/>
                    <a:pt x="455" y="707"/>
                  </a:cubicBezTo>
                  <a:cubicBezTo>
                    <a:pt x="594" y="680"/>
                    <a:pt x="709" y="591"/>
                    <a:pt x="820" y="504"/>
                  </a:cubicBezTo>
                  <a:cubicBezTo>
                    <a:pt x="852" y="480"/>
                    <a:pt x="880" y="451"/>
                    <a:pt x="900" y="416"/>
                  </a:cubicBezTo>
                  <a:cubicBezTo>
                    <a:pt x="921" y="378"/>
                    <a:pt x="920" y="331"/>
                    <a:pt x="896" y="293"/>
                  </a:cubicBezTo>
                  <a:lnTo>
                    <a:pt x="883" y="282"/>
                  </a:lnTo>
                  <a:cubicBezTo>
                    <a:pt x="773" y="112"/>
                    <a:pt x="588" y="2"/>
                    <a:pt x="406" y="1"/>
                  </a:cubicBezTo>
                  <a:cubicBezTo>
                    <a:pt x="404" y="1"/>
                    <a:pt x="403" y="1"/>
                    <a:pt x="401" y="1"/>
                  </a:cubicBezTo>
                  <a:close/>
                </a:path>
              </a:pathLst>
            </a:custGeom>
            <a:solidFill>
              <a:srgbClr val="FF9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 flipH="1">
              <a:off x="6081196" y="1195327"/>
              <a:ext cx="73996" cy="19597"/>
            </a:xfrm>
            <a:custGeom>
              <a:avLst/>
              <a:gdLst/>
              <a:ahLst/>
              <a:cxnLst/>
              <a:rect l="l" t="t" r="r" b="b"/>
              <a:pathLst>
                <a:path w="1129" h="299" extrusionOk="0">
                  <a:moveTo>
                    <a:pt x="615" y="1"/>
                  </a:moveTo>
                  <a:cubicBezTo>
                    <a:pt x="594" y="1"/>
                    <a:pt x="572" y="1"/>
                    <a:pt x="551" y="3"/>
                  </a:cubicBezTo>
                  <a:cubicBezTo>
                    <a:pt x="380" y="15"/>
                    <a:pt x="232" y="68"/>
                    <a:pt x="138" y="127"/>
                  </a:cubicBezTo>
                  <a:cubicBezTo>
                    <a:pt x="43" y="186"/>
                    <a:pt x="1" y="247"/>
                    <a:pt x="16" y="275"/>
                  </a:cubicBezTo>
                  <a:cubicBezTo>
                    <a:pt x="26" y="292"/>
                    <a:pt x="52" y="299"/>
                    <a:pt x="90" y="299"/>
                  </a:cubicBezTo>
                  <a:cubicBezTo>
                    <a:pt x="187" y="299"/>
                    <a:pt x="363" y="259"/>
                    <a:pt x="567" y="248"/>
                  </a:cubicBezTo>
                  <a:cubicBezTo>
                    <a:pt x="643" y="242"/>
                    <a:pt x="717" y="241"/>
                    <a:pt x="783" y="241"/>
                  </a:cubicBezTo>
                  <a:cubicBezTo>
                    <a:pt x="837" y="241"/>
                    <a:pt x="886" y="242"/>
                    <a:pt x="929" y="242"/>
                  </a:cubicBezTo>
                  <a:cubicBezTo>
                    <a:pt x="1033" y="242"/>
                    <a:pt x="1104" y="237"/>
                    <a:pt x="1118" y="204"/>
                  </a:cubicBezTo>
                  <a:cubicBezTo>
                    <a:pt x="1129" y="173"/>
                    <a:pt x="1078" y="119"/>
                    <a:pt x="977" y="73"/>
                  </a:cubicBezTo>
                  <a:cubicBezTo>
                    <a:pt x="889" y="32"/>
                    <a:pt x="760" y="1"/>
                    <a:pt x="615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 flipH="1">
              <a:off x="5938252" y="1205092"/>
              <a:ext cx="55710" cy="19007"/>
            </a:xfrm>
            <a:custGeom>
              <a:avLst/>
              <a:gdLst/>
              <a:ahLst/>
              <a:cxnLst/>
              <a:rect l="l" t="t" r="r" b="b"/>
              <a:pathLst>
                <a:path w="850" h="290" extrusionOk="0">
                  <a:moveTo>
                    <a:pt x="396" y="0"/>
                  </a:moveTo>
                  <a:cubicBezTo>
                    <a:pt x="277" y="0"/>
                    <a:pt x="172" y="34"/>
                    <a:pt x="105" y="77"/>
                  </a:cubicBezTo>
                  <a:cubicBezTo>
                    <a:pt x="28" y="125"/>
                    <a:pt x="0" y="179"/>
                    <a:pt x="15" y="208"/>
                  </a:cubicBezTo>
                  <a:cubicBezTo>
                    <a:pt x="33" y="237"/>
                    <a:pt x="84" y="242"/>
                    <a:pt x="155" y="242"/>
                  </a:cubicBezTo>
                  <a:cubicBezTo>
                    <a:pt x="194" y="242"/>
                    <a:pt x="239" y="240"/>
                    <a:pt x="289" y="240"/>
                  </a:cubicBezTo>
                  <a:cubicBezTo>
                    <a:pt x="331" y="240"/>
                    <a:pt x="376" y="241"/>
                    <a:pt x="422" y="246"/>
                  </a:cubicBezTo>
                  <a:cubicBezTo>
                    <a:pt x="565" y="255"/>
                    <a:pt x="689" y="290"/>
                    <a:pt x="765" y="290"/>
                  </a:cubicBezTo>
                  <a:cubicBezTo>
                    <a:pt x="795" y="290"/>
                    <a:pt x="817" y="284"/>
                    <a:pt x="830" y="269"/>
                  </a:cubicBezTo>
                  <a:cubicBezTo>
                    <a:pt x="850" y="243"/>
                    <a:pt x="827" y="185"/>
                    <a:pt x="761" y="126"/>
                  </a:cubicBezTo>
                  <a:cubicBezTo>
                    <a:pt x="694" y="67"/>
                    <a:pt x="577" y="13"/>
                    <a:pt x="440" y="2"/>
                  </a:cubicBezTo>
                  <a:cubicBezTo>
                    <a:pt x="425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 flipH="1">
              <a:off x="6000315" y="1007946"/>
              <a:ext cx="486840" cy="653446"/>
            </a:xfrm>
            <a:custGeom>
              <a:avLst/>
              <a:gdLst/>
              <a:ahLst/>
              <a:cxnLst/>
              <a:rect l="l" t="t" r="r" b="b"/>
              <a:pathLst>
                <a:path w="7428" h="9970" extrusionOk="0">
                  <a:moveTo>
                    <a:pt x="5422" y="1"/>
                  </a:moveTo>
                  <a:cubicBezTo>
                    <a:pt x="4777" y="1"/>
                    <a:pt x="3996" y="206"/>
                    <a:pt x="3510" y="495"/>
                  </a:cubicBezTo>
                  <a:cubicBezTo>
                    <a:pt x="3040" y="773"/>
                    <a:pt x="2509" y="1130"/>
                    <a:pt x="2154" y="1546"/>
                  </a:cubicBezTo>
                  <a:cubicBezTo>
                    <a:pt x="1815" y="1946"/>
                    <a:pt x="1642" y="2419"/>
                    <a:pt x="1417" y="2891"/>
                  </a:cubicBezTo>
                  <a:cubicBezTo>
                    <a:pt x="1064" y="3627"/>
                    <a:pt x="1022" y="4466"/>
                    <a:pt x="921" y="5275"/>
                  </a:cubicBezTo>
                  <a:cubicBezTo>
                    <a:pt x="793" y="6293"/>
                    <a:pt x="566" y="7295"/>
                    <a:pt x="241" y="8267"/>
                  </a:cubicBezTo>
                  <a:cubicBezTo>
                    <a:pt x="124" y="8616"/>
                    <a:pt x="0" y="9034"/>
                    <a:pt x="459" y="9273"/>
                  </a:cubicBezTo>
                  <a:cubicBezTo>
                    <a:pt x="544" y="9315"/>
                    <a:pt x="634" y="9346"/>
                    <a:pt x="729" y="9363"/>
                  </a:cubicBezTo>
                  <a:cubicBezTo>
                    <a:pt x="1456" y="9511"/>
                    <a:pt x="2148" y="9816"/>
                    <a:pt x="2960" y="9932"/>
                  </a:cubicBezTo>
                  <a:lnTo>
                    <a:pt x="3464" y="9966"/>
                  </a:lnTo>
                  <a:cubicBezTo>
                    <a:pt x="3498" y="9969"/>
                    <a:pt x="3530" y="9970"/>
                    <a:pt x="3562" y="9970"/>
                  </a:cubicBezTo>
                  <a:cubicBezTo>
                    <a:pt x="4139" y="9970"/>
                    <a:pt x="4461" y="9572"/>
                    <a:pt x="4479" y="9045"/>
                  </a:cubicBezTo>
                  <a:cubicBezTo>
                    <a:pt x="4536" y="7368"/>
                    <a:pt x="3967" y="4564"/>
                    <a:pt x="3922" y="4032"/>
                  </a:cubicBezTo>
                  <a:cubicBezTo>
                    <a:pt x="3923" y="4032"/>
                    <a:pt x="3927" y="962"/>
                    <a:pt x="6549" y="962"/>
                  </a:cubicBezTo>
                  <a:cubicBezTo>
                    <a:pt x="6814" y="962"/>
                    <a:pt x="7106" y="994"/>
                    <a:pt x="7428" y="1063"/>
                  </a:cubicBezTo>
                  <a:cubicBezTo>
                    <a:pt x="7184" y="280"/>
                    <a:pt x="6541" y="167"/>
                    <a:pt x="5853" y="37"/>
                  </a:cubicBezTo>
                  <a:cubicBezTo>
                    <a:pt x="5721" y="13"/>
                    <a:pt x="5575" y="1"/>
                    <a:pt x="5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 flipH="1">
              <a:off x="6015588" y="1048844"/>
              <a:ext cx="275994" cy="294215"/>
            </a:xfrm>
            <a:custGeom>
              <a:avLst/>
              <a:gdLst/>
              <a:ahLst/>
              <a:cxnLst/>
              <a:rect l="l" t="t" r="r" b="b"/>
              <a:pathLst>
                <a:path w="4211" h="4489" extrusionOk="0">
                  <a:moveTo>
                    <a:pt x="2442" y="0"/>
                  </a:moveTo>
                  <a:lnTo>
                    <a:pt x="697" y="874"/>
                  </a:lnTo>
                  <a:lnTo>
                    <a:pt x="28" y="2546"/>
                  </a:lnTo>
                  <a:lnTo>
                    <a:pt x="1" y="4489"/>
                  </a:lnTo>
                  <a:cubicBezTo>
                    <a:pt x="35" y="4211"/>
                    <a:pt x="335" y="4045"/>
                    <a:pt x="610" y="4004"/>
                  </a:cubicBezTo>
                  <a:cubicBezTo>
                    <a:pt x="886" y="3964"/>
                    <a:pt x="1174" y="4002"/>
                    <a:pt x="1441" y="3917"/>
                  </a:cubicBezTo>
                  <a:cubicBezTo>
                    <a:pt x="1808" y="3800"/>
                    <a:pt x="2081" y="3432"/>
                    <a:pt x="2089" y="3048"/>
                  </a:cubicBezTo>
                  <a:cubicBezTo>
                    <a:pt x="2142" y="3137"/>
                    <a:pt x="2241" y="3170"/>
                    <a:pt x="2348" y="3170"/>
                  </a:cubicBezTo>
                  <a:cubicBezTo>
                    <a:pt x="2423" y="3170"/>
                    <a:pt x="2502" y="3154"/>
                    <a:pt x="2571" y="3130"/>
                  </a:cubicBezTo>
                  <a:cubicBezTo>
                    <a:pt x="3095" y="2947"/>
                    <a:pt x="3517" y="2492"/>
                    <a:pt x="3660" y="1955"/>
                  </a:cubicBezTo>
                  <a:cubicBezTo>
                    <a:pt x="3730" y="1687"/>
                    <a:pt x="3735" y="1406"/>
                    <a:pt x="3792" y="1133"/>
                  </a:cubicBezTo>
                  <a:cubicBezTo>
                    <a:pt x="3850" y="859"/>
                    <a:pt x="3973" y="582"/>
                    <a:pt x="4211" y="439"/>
                  </a:cubicBezTo>
                  <a:lnTo>
                    <a:pt x="2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 flipH="1">
              <a:off x="6040560" y="1036850"/>
              <a:ext cx="184695" cy="235686"/>
            </a:xfrm>
            <a:custGeom>
              <a:avLst/>
              <a:gdLst/>
              <a:ahLst/>
              <a:cxnLst/>
              <a:rect l="l" t="t" r="r" b="b"/>
              <a:pathLst>
                <a:path w="2818" h="3596" extrusionOk="0">
                  <a:moveTo>
                    <a:pt x="2126" y="1"/>
                  </a:moveTo>
                  <a:cubicBezTo>
                    <a:pt x="1996" y="1"/>
                    <a:pt x="1869" y="23"/>
                    <a:pt x="1748" y="67"/>
                  </a:cubicBezTo>
                  <a:cubicBezTo>
                    <a:pt x="1613" y="113"/>
                    <a:pt x="1483" y="197"/>
                    <a:pt x="1363" y="303"/>
                  </a:cubicBezTo>
                  <a:cubicBezTo>
                    <a:pt x="1125" y="517"/>
                    <a:pt x="948" y="832"/>
                    <a:pt x="840" y="1183"/>
                  </a:cubicBezTo>
                  <a:cubicBezTo>
                    <a:pt x="734" y="1534"/>
                    <a:pt x="694" y="1882"/>
                    <a:pt x="648" y="2194"/>
                  </a:cubicBezTo>
                  <a:cubicBezTo>
                    <a:pt x="604" y="2506"/>
                    <a:pt x="554" y="2787"/>
                    <a:pt x="472" y="3010"/>
                  </a:cubicBezTo>
                  <a:cubicBezTo>
                    <a:pt x="389" y="3233"/>
                    <a:pt x="273" y="3391"/>
                    <a:pt x="172" y="3478"/>
                  </a:cubicBezTo>
                  <a:cubicBezTo>
                    <a:pt x="71" y="3565"/>
                    <a:pt x="1" y="3592"/>
                    <a:pt x="3" y="3596"/>
                  </a:cubicBezTo>
                  <a:cubicBezTo>
                    <a:pt x="3" y="3596"/>
                    <a:pt x="77" y="3573"/>
                    <a:pt x="181" y="3488"/>
                  </a:cubicBezTo>
                  <a:cubicBezTo>
                    <a:pt x="284" y="3402"/>
                    <a:pt x="406" y="3243"/>
                    <a:pt x="493" y="3019"/>
                  </a:cubicBezTo>
                  <a:cubicBezTo>
                    <a:pt x="582" y="2794"/>
                    <a:pt x="630" y="2511"/>
                    <a:pt x="678" y="2199"/>
                  </a:cubicBezTo>
                  <a:cubicBezTo>
                    <a:pt x="726" y="1887"/>
                    <a:pt x="765" y="1539"/>
                    <a:pt x="872" y="1193"/>
                  </a:cubicBezTo>
                  <a:cubicBezTo>
                    <a:pt x="979" y="848"/>
                    <a:pt x="1151" y="536"/>
                    <a:pt x="1384" y="326"/>
                  </a:cubicBezTo>
                  <a:cubicBezTo>
                    <a:pt x="1586" y="134"/>
                    <a:pt x="1855" y="25"/>
                    <a:pt x="2135" y="24"/>
                  </a:cubicBezTo>
                  <a:cubicBezTo>
                    <a:pt x="2373" y="24"/>
                    <a:pt x="2555" y="103"/>
                    <a:pt x="2664" y="181"/>
                  </a:cubicBezTo>
                  <a:cubicBezTo>
                    <a:pt x="2768" y="256"/>
                    <a:pt x="2810" y="318"/>
                    <a:pt x="2817" y="318"/>
                  </a:cubicBezTo>
                  <a:cubicBezTo>
                    <a:pt x="2818" y="318"/>
                    <a:pt x="2818" y="318"/>
                    <a:pt x="2818" y="318"/>
                  </a:cubicBezTo>
                  <a:cubicBezTo>
                    <a:pt x="2808" y="303"/>
                    <a:pt x="2797" y="289"/>
                    <a:pt x="2785" y="276"/>
                  </a:cubicBezTo>
                  <a:cubicBezTo>
                    <a:pt x="2771" y="258"/>
                    <a:pt x="2756" y="242"/>
                    <a:pt x="2740" y="228"/>
                  </a:cubicBezTo>
                  <a:cubicBezTo>
                    <a:pt x="2718" y="207"/>
                    <a:pt x="2696" y="187"/>
                    <a:pt x="2671" y="171"/>
                  </a:cubicBezTo>
                  <a:cubicBezTo>
                    <a:pt x="2565" y="88"/>
                    <a:pt x="2379" y="3"/>
                    <a:pt x="2136" y="1"/>
                  </a:cubicBezTo>
                  <a:cubicBezTo>
                    <a:pt x="2133" y="1"/>
                    <a:pt x="2129" y="1"/>
                    <a:pt x="2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 flipH="1">
              <a:off x="6026009" y="1012534"/>
              <a:ext cx="293166" cy="238242"/>
            </a:xfrm>
            <a:custGeom>
              <a:avLst/>
              <a:gdLst/>
              <a:ahLst/>
              <a:cxnLst/>
              <a:rect l="l" t="t" r="r" b="b"/>
              <a:pathLst>
                <a:path w="4473" h="3635" extrusionOk="0">
                  <a:moveTo>
                    <a:pt x="3116" y="1"/>
                  </a:moveTo>
                  <a:cubicBezTo>
                    <a:pt x="2949" y="1"/>
                    <a:pt x="2773" y="25"/>
                    <a:pt x="2596" y="85"/>
                  </a:cubicBezTo>
                  <a:cubicBezTo>
                    <a:pt x="2170" y="226"/>
                    <a:pt x="1814" y="523"/>
                    <a:pt x="1595" y="917"/>
                  </a:cubicBezTo>
                  <a:cubicBezTo>
                    <a:pt x="1541" y="1019"/>
                    <a:pt x="1496" y="1127"/>
                    <a:pt x="1461" y="1240"/>
                  </a:cubicBezTo>
                  <a:cubicBezTo>
                    <a:pt x="1429" y="1347"/>
                    <a:pt x="1403" y="1457"/>
                    <a:pt x="1385" y="1569"/>
                  </a:cubicBezTo>
                  <a:cubicBezTo>
                    <a:pt x="1345" y="1786"/>
                    <a:pt x="1321" y="1998"/>
                    <a:pt x="1282" y="2196"/>
                  </a:cubicBezTo>
                  <a:cubicBezTo>
                    <a:pt x="1244" y="2395"/>
                    <a:pt x="1190" y="2580"/>
                    <a:pt x="1105" y="2737"/>
                  </a:cubicBezTo>
                  <a:cubicBezTo>
                    <a:pt x="1027" y="2884"/>
                    <a:pt x="933" y="3023"/>
                    <a:pt x="827" y="3152"/>
                  </a:cubicBezTo>
                  <a:cubicBezTo>
                    <a:pt x="634" y="3388"/>
                    <a:pt x="423" y="3530"/>
                    <a:pt x="260" y="3583"/>
                  </a:cubicBezTo>
                  <a:cubicBezTo>
                    <a:pt x="98" y="3635"/>
                    <a:pt x="0" y="3621"/>
                    <a:pt x="0" y="3628"/>
                  </a:cubicBezTo>
                  <a:cubicBezTo>
                    <a:pt x="5" y="3629"/>
                    <a:pt x="11" y="3629"/>
                    <a:pt x="16" y="3629"/>
                  </a:cubicBezTo>
                  <a:lnTo>
                    <a:pt x="68" y="3629"/>
                  </a:lnTo>
                  <a:cubicBezTo>
                    <a:pt x="135" y="3626"/>
                    <a:pt x="200" y="3614"/>
                    <a:pt x="264" y="3594"/>
                  </a:cubicBezTo>
                  <a:cubicBezTo>
                    <a:pt x="429" y="3545"/>
                    <a:pt x="647" y="3404"/>
                    <a:pt x="846" y="3166"/>
                  </a:cubicBezTo>
                  <a:cubicBezTo>
                    <a:pt x="954" y="3038"/>
                    <a:pt x="1049" y="2899"/>
                    <a:pt x="1129" y="2751"/>
                  </a:cubicBezTo>
                  <a:cubicBezTo>
                    <a:pt x="1216" y="2591"/>
                    <a:pt x="1271" y="2402"/>
                    <a:pt x="1312" y="2202"/>
                  </a:cubicBezTo>
                  <a:cubicBezTo>
                    <a:pt x="1351" y="2003"/>
                    <a:pt x="1376" y="1791"/>
                    <a:pt x="1415" y="1575"/>
                  </a:cubicBezTo>
                  <a:cubicBezTo>
                    <a:pt x="1435" y="1465"/>
                    <a:pt x="1461" y="1356"/>
                    <a:pt x="1493" y="1250"/>
                  </a:cubicBezTo>
                  <a:cubicBezTo>
                    <a:pt x="1526" y="1140"/>
                    <a:pt x="1571" y="1034"/>
                    <a:pt x="1625" y="933"/>
                  </a:cubicBezTo>
                  <a:cubicBezTo>
                    <a:pt x="1838" y="547"/>
                    <a:pt x="2188" y="255"/>
                    <a:pt x="2606" y="113"/>
                  </a:cubicBezTo>
                  <a:cubicBezTo>
                    <a:pt x="2782" y="53"/>
                    <a:pt x="2958" y="29"/>
                    <a:pt x="3125" y="29"/>
                  </a:cubicBezTo>
                  <a:cubicBezTo>
                    <a:pt x="3320" y="29"/>
                    <a:pt x="3502" y="62"/>
                    <a:pt x="3657" y="113"/>
                  </a:cubicBezTo>
                  <a:cubicBezTo>
                    <a:pt x="3887" y="186"/>
                    <a:pt x="4100" y="304"/>
                    <a:pt x="4283" y="462"/>
                  </a:cubicBezTo>
                  <a:cubicBezTo>
                    <a:pt x="4317" y="489"/>
                    <a:pt x="4343" y="517"/>
                    <a:pt x="4367" y="539"/>
                  </a:cubicBezTo>
                  <a:cubicBezTo>
                    <a:pt x="4391" y="562"/>
                    <a:pt x="4410" y="583"/>
                    <a:pt x="4425" y="599"/>
                  </a:cubicBezTo>
                  <a:lnTo>
                    <a:pt x="4460" y="637"/>
                  </a:lnTo>
                  <a:cubicBezTo>
                    <a:pt x="4468" y="645"/>
                    <a:pt x="4473" y="648"/>
                    <a:pt x="4473" y="648"/>
                  </a:cubicBezTo>
                  <a:cubicBezTo>
                    <a:pt x="4473" y="648"/>
                    <a:pt x="4420" y="569"/>
                    <a:pt x="4291" y="453"/>
                  </a:cubicBezTo>
                  <a:cubicBezTo>
                    <a:pt x="4110" y="289"/>
                    <a:pt x="3897" y="166"/>
                    <a:pt x="3664" y="91"/>
                  </a:cubicBezTo>
                  <a:cubicBezTo>
                    <a:pt x="3505" y="37"/>
                    <a:pt x="3317" y="1"/>
                    <a:pt x="3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1"/>
            <p:cNvSpPr/>
            <p:nvPr/>
          </p:nvSpPr>
          <p:spPr>
            <a:xfrm flipH="1">
              <a:off x="6154600" y="1135816"/>
              <a:ext cx="227297" cy="177158"/>
            </a:xfrm>
            <a:custGeom>
              <a:avLst/>
              <a:gdLst/>
              <a:ahLst/>
              <a:cxnLst/>
              <a:rect l="l" t="t" r="r" b="b"/>
              <a:pathLst>
                <a:path w="3468" h="2703" extrusionOk="0">
                  <a:moveTo>
                    <a:pt x="1587" y="1"/>
                  </a:moveTo>
                  <a:cubicBezTo>
                    <a:pt x="1587" y="6"/>
                    <a:pt x="1586" y="10"/>
                    <a:pt x="1586" y="13"/>
                  </a:cubicBezTo>
                  <a:lnTo>
                    <a:pt x="1586" y="49"/>
                  </a:lnTo>
                  <a:lnTo>
                    <a:pt x="1586" y="186"/>
                  </a:lnTo>
                  <a:cubicBezTo>
                    <a:pt x="1575" y="304"/>
                    <a:pt x="1562" y="484"/>
                    <a:pt x="1472" y="686"/>
                  </a:cubicBezTo>
                  <a:cubicBezTo>
                    <a:pt x="1383" y="887"/>
                    <a:pt x="1211" y="1102"/>
                    <a:pt x="961" y="1272"/>
                  </a:cubicBezTo>
                  <a:cubicBezTo>
                    <a:pt x="711" y="1443"/>
                    <a:pt x="390" y="1573"/>
                    <a:pt x="34" y="1660"/>
                  </a:cubicBezTo>
                  <a:lnTo>
                    <a:pt x="1" y="1668"/>
                  </a:lnTo>
                  <a:lnTo>
                    <a:pt x="29" y="1687"/>
                  </a:lnTo>
                  <a:cubicBezTo>
                    <a:pt x="412" y="1942"/>
                    <a:pt x="859" y="2077"/>
                    <a:pt x="1316" y="2077"/>
                  </a:cubicBezTo>
                  <a:cubicBezTo>
                    <a:pt x="1346" y="2077"/>
                    <a:pt x="1376" y="2076"/>
                    <a:pt x="1407" y="2075"/>
                  </a:cubicBezTo>
                  <a:lnTo>
                    <a:pt x="1407" y="2075"/>
                  </a:lnTo>
                  <a:cubicBezTo>
                    <a:pt x="1195" y="2151"/>
                    <a:pt x="975" y="2198"/>
                    <a:pt x="751" y="2214"/>
                  </a:cubicBezTo>
                  <a:lnTo>
                    <a:pt x="704" y="2216"/>
                  </a:lnTo>
                  <a:lnTo>
                    <a:pt x="743" y="2243"/>
                  </a:lnTo>
                  <a:cubicBezTo>
                    <a:pt x="940" y="2379"/>
                    <a:pt x="1152" y="2473"/>
                    <a:pt x="1359" y="2544"/>
                  </a:cubicBezTo>
                  <a:cubicBezTo>
                    <a:pt x="1559" y="2613"/>
                    <a:pt x="1765" y="2661"/>
                    <a:pt x="1974" y="2686"/>
                  </a:cubicBezTo>
                  <a:cubicBezTo>
                    <a:pt x="2064" y="2697"/>
                    <a:pt x="2152" y="2702"/>
                    <a:pt x="2238" y="2702"/>
                  </a:cubicBezTo>
                  <a:cubicBezTo>
                    <a:pt x="2533" y="2702"/>
                    <a:pt x="2800" y="2639"/>
                    <a:pt x="2995" y="2511"/>
                  </a:cubicBezTo>
                  <a:cubicBezTo>
                    <a:pt x="3110" y="2439"/>
                    <a:pt x="3206" y="2346"/>
                    <a:pt x="3281" y="2233"/>
                  </a:cubicBezTo>
                  <a:cubicBezTo>
                    <a:pt x="3349" y="2137"/>
                    <a:pt x="3385" y="2041"/>
                    <a:pt x="3413" y="1966"/>
                  </a:cubicBezTo>
                  <a:cubicBezTo>
                    <a:pt x="3424" y="1927"/>
                    <a:pt x="3434" y="1891"/>
                    <a:pt x="3442" y="1861"/>
                  </a:cubicBezTo>
                  <a:cubicBezTo>
                    <a:pt x="3450" y="1832"/>
                    <a:pt x="3454" y="1803"/>
                    <a:pt x="3457" y="1784"/>
                  </a:cubicBezTo>
                  <a:cubicBezTo>
                    <a:pt x="3461" y="1764"/>
                    <a:pt x="3463" y="1749"/>
                    <a:pt x="3466" y="1737"/>
                  </a:cubicBezTo>
                  <a:cubicBezTo>
                    <a:pt x="3467" y="1731"/>
                    <a:pt x="3467" y="1726"/>
                    <a:pt x="3467" y="1719"/>
                  </a:cubicBezTo>
                  <a:lnTo>
                    <a:pt x="3467" y="1719"/>
                  </a:lnTo>
                  <a:cubicBezTo>
                    <a:pt x="3465" y="1726"/>
                    <a:pt x="3463" y="1731"/>
                    <a:pt x="3462" y="1737"/>
                  </a:cubicBezTo>
                  <a:cubicBezTo>
                    <a:pt x="3459" y="1748"/>
                    <a:pt x="3456" y="1763"/>
                    <a:pt x="3451" y="1784"/>
                  </a:cubicBezTo>
                  <a:cubicBezTo>
                    <a:pt x="3445" y="1804"/>
                    <a:pt x="3442" y="1830"/>
                    <a:pt x="3433" y="1860"/>
                  </a:cubicBezTo>
                  <a:cubicBezTo>
                    <a:pt x="3423" y="1891"/>
                    <a:pt x="3413" y="1924"/>
                    <a:pt x="3401" y="1964"/>
                  </a:cubicBezTo>
                  <a:cubicBezTo>
                    <a:pt x="3371" y="2037"/>
                    <a:pt x="3334" y="2131"/>
                    <a:pt x="3266" y="2225"/>
                  </a:cubicBezTo>
                  <a:cubicBezTo>
                    <a:pt x="3192" y="2333"/>
                    <a:pt x="3096" y="2425"/>
                    <a:pt x="2984" y="2494"/>
                  </a:cubicBezTo>
                  <a:cubicBezTo>
                    <a:pt x="2794" y="2615"/>
                    <a:pt x="2534" y="2676"/>
                    <a:pt x="2248" y="2676"/>
                  </a:cubicBezTo>
                  <a:cubicBezTo>
                    <a:pt x="2160" y="2676"/>
                    <a:pt x="2069" y="2670"/>
                    <a:pt x="1977" y="2659"/>
                  </a:cubicBezTo>
                  <a:cubicBezTo>
                    <a:pt x="1770" y="2633"/>
                    <a:pt x="1566" y="2585"/>
                    <a:pt x="1369" y="2516"/>
                  </a:cubicBezTo>
                  <a:cubicBezTo>
                    <a:pt x="1177" y="2449"/>
                    <a:pt x="981" y="2363"/>
                    <a:pt x="800" y="2243"/>
                  </a:cubicBezTo>
                  <a:lnTo>
                    <a:pt x="800" y="2243"/>
                  </a:lnTo>
                  <a:cubicBezTo>
                    <a:pt x="1043" y="2221"/>
                    <a:pt x="1282" y="2164"/>
                    <a:pt x="1508" y="2072"/>
                  </a:cubicBezTo>
                  <a:lnTo>
                    <a:pt x="1522" y="2067"/>
                  </a:lnTo>
                  <a:lnTo>
                    <a:pt x="1627" y="2025"/>
                  </a:lnTo>
                  <a:lnTo>
                    <a:pt x="1513" y="2035"/>
                  </a:lnTo>
                  <a:cubicBezTo>
                    <a:pt x="1446" y="2041"/>
                    <a:pt x="1379" y="2044"/>
                    <a:pt x="1313" y="2044"/>
                  </a:cubicBezTo>
                  <a:cubicBezTo>
                    <a:pt x="875" y="2044"/>
                    <a:pt x="445" y="1918"/>
                    <a:pt x="75" y="1681"/>
                  </a:cubicBezTo>
                  <a:lnTo>
                    <a:pt x="75" y="1681"/>
                  </a:lnTo>
                  <a:cubicBezTo>
                    <a:pt x="420" y="1593"/>
                    <a:pt x="731" y="1464"/>
                    <a:pt x="976" y="1294"/>
                  </a:cubicBezTo>
                  <a:cubicBezTo>
                    <a:pt x="1230" y="1120"/>
                    <a:pt x="1399" y="900"/>
                    <a:pt x="1490" y="694"/>
                  </a:cubicBezTo>
                  <a:cubicBezTo>
                    <a:pt x="1581" y="487"/>
                    <a:pt x="1587" y="305"/>
                    <a:pt x="1596" y="187"/>
                  </a:cubicBezTo>
                  <a:cubicBezTo>
                    <a:pt x="1595" y="128"/>
                    <a:pt x="1592" y="82"/>
                    <a:pt x="1591" y="49"/>
                  </a:cubicBezTo>
                  <a:cubicBezTo>
                    <a:pt x="1590" y="34"/>
                    <a:pt x="1590" y="23"/>
                    <a:pt x="1590" y="13"/>
                  </a:cubicBezTo>
                  <a:cubicBezTo>
                    <a:pt x="1590" y="10"/>
                    <a:pt x="1588" y="6"/>
                    <a:pt x="1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 flipH="1">
              <a:off x="6359547" y="1291147"/>
              <a:ext cx="55448" cy="287136"/>
            </a:xfrm>
            <a:custGeom>
              <a:avLst/>
              <a:gdLst/>
              <a:ahLst/>
              <a:cxnLst/>
              <a:rect l="l" t="t" r="r" b="b"/>
              <a:pathLst>
                <a:path w="846" h="4381" extrusionOk="0">
                  <a:moveTo>
                    <a:pt x="837" y="0"/>
                  </a:moveTo>
                  <a:cubicBezTo>
                    <a:pt x="827" y="0"/>
                    <a:pt x="635" y="979"/>
                    <a:pt x="407" y="2187"/>
                  </a:cubicBezTo>
                  <a:cubicBezTo>
                    <a:pt x="179" y="3397"/>
                    <a:pt x="0" y="4379"/>
                    <a:pt x="9" y="4380"/>
                  </a:cubicBezTo>
                  <a:cubicBezTo>
                    <a:pt x="9" y="4380"/>
                    <a:pt x="9" y="4380"/>
                    <a:pt x="9" y="4380"/>
                  </a:cubicBezTo>
                  <a:cubicBezTo>
                    <a:pt x="19" y="4380"/>
                    <a:pt x="211" y="3401"/>
                    <a:pt x="439" y="2193"/>
                  </a:cubicBezTo>
                  <a:cubicBezTo>
                    <a:pt x="667" y="983"/>
                    <a:pt x="846" y="2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 flipH="1">
              <a:off x="6330382" y="1328701"/>
              <a:ext cx="20908" cy="270095"/>
            </a:xfrm>
            <a:custGeom>
              <a:avLst/>
              <a:gdLst/>
              <a:ahLst/>
              <a:cxnLst/>
              <a:rect l="l" t="t" r="r" b="b"/>
              <a:pathLst>
                <a:path w="319" h="4121" extrusionOk="0">
                  <a:moveTo>
                    <a:pt x="319" y="1"/>
                  </a:moveTo>
                  <a:cubicBezTo>
                    <a:pt x="314" y="14"/>
                    <a:pt x="311" y="28"/>
                    <a:pt x="309" y="42"/>
                  </a:cubicBezTo>
                  <a:lnTo>
                    <a:pt x="289" y="161"/>
                  </a:lnTo>
                  <a:cubicBezTo>
                    <a:pt x="273" y="264"/>
                    <a:pt x="251" y="415"/>
                    <a:pt x="226" y="600"/>
                  </a:cubicBezTo>
                  <a:cubicBezTo>
                    <a:pt x="177" y="971"/>
                    <a:pt x="118" y="1485"/>
                    <a:pt x="76" y="2054"/>
                  </a:cubicBezTo>
                  <a:cubicBezTo>
                    <a:pt x="33" y="2624"/>
                    <a:pt x="13" y="3140"/>
                    <a:pt x="6" y="3514"/>
                  </a:cubicBezTo>
                  <a:cubicBezTo>
                    <a:pt x="2" y="3701"/>
                    <a:pt x="1" y="3853"/>
                    <a:pt x="2" y="3958"/>
                  </a:cubicBezTo>
                  <a:cubicBezTo>
                    <a:pt x="3" y="4007"/>
                    <a:pt x="3" y="4048"/>
                    <a:pt x="3" y="4079"/>
                  </a:cubicBezTo>
                  <a:cubicBezTo>
                    <a:pt x="3" y="4092"/>
                    <a:pt x="4" y="4106"/>
                    <a:pt x="7" y="4121"/>
                  </a:cubicBezTo>
                  <a:cubicBezTo>
                    <a:pt x="9" y="4106"/>
                    <a:pt x="11" y="4092"/>
                    <a:pt x="11" y="4079"/>
                  </a:cubicBezTo>
                  <a:cubicBezTo>
                    <a:pt x="12" y="4048"/>
                    <a:pt x="13" y="4007"/>
                    <a:pt x="16" y="3958"/>
                  </a:cubicBezTo>
                  <a:cubicBezTo>
                    <a:pt x="18" y="3849"/>
                    <a:pt x="23" y="3699"/>
                    <a:pt x="29" y="3515"/>
                  </a:cubicBezTo>
                  <a:cubicBezTo>
                    <a:pt x="43" y="3142"/>
                    <a:pt x="66" y="2625"/>
                    <a:pt x="109" y="2057"/>
                  </a:cubicBezTo>
                  <a:cubicBezTo>
                    <a:pt x="152" y="1487"/>
                    <a:pt x="207" y="973"/>
                    <a:pt x="250" y="602"/>
                  </a:cubicBezTo>
                  <a:lnTo>
                    <a:pt x="303" y="163"/>
                  </a:lnTo>
                  <a:cubicBezTo>
                    <a:pt x="308" y="114"/>
                    <a:pt x="313" y="73"/>
                    <a:pt x="316" y="42"/>
                  </a:cubicBezTo>
                  <a:cubicBezTo>
                    <a:pt x="319" y="29"/>
                    <a:pt x="319" y="15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 flipH="1">
              <a:off x="6034662" y="1425963"/>
              <a:ext cx="72620" cy="17500"/>
            </a:xfrm>
            <a:custGeom>
              <a:avLst/>
              <a:gdLst/>
              <a:ahLst/>
              <a:cxnLst/>
              <a:rect l="l" t="t" r="r" b="b"/>
              <a:pathLst>
                <a:path w="1108" h="267" extrusionOk="0">
                  <a:moveTo>
                    <a:pt x="99" y="0"/>
                  </a:moveTo>
                  <a:cubicBezTo>
                    <a:pt x="44" y="0"/>
                    <a:pt x="11" y="7"/>
                    <a:pt x="8" y="21"/>
                  </a:cubicBezTo>
                  <a:cubicBezTo>
                    <a:pt x="1" y="59"/>
                    <a:pt x="237" y="141"/>
                    <a:pt x="539" y="203"/>
                  </a:cubicBezTo>
                  <a:cubicBezTo>
                    <a:pt x="736" y="244"/>
                    <a:pt x="910" y="267"/>
                    <a:pt x="1011" y="267"/>
                  </a:cubicBezTo>
                  <a:cubicBezTo>
                    <a:pt x="1065" y="267"/>
                    <a:pt x="1097" y="260"/>
                    <a:pt x="1100" y="246"/>
                  </a:cubicBezTo>
                  <a:cubicBezTo>
                    <a:pt x="1108" y="208"/>
                    <a:pt x="870" y="125"/>
                    <a:pt x="569" y="62"/>
                  </a:cubicBezTo>
                  <a:cubicBezTo>
                    <a:pt x="373" y="22"/>
                    <a:pt x="199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1"/>
            <p:cNvSpPr/>
            <p:nvPr/>
          </p:nvSpPr>
          <p:spPr>
            <a:xfrm flipH="1">
              <a:off x="6374096" y="2580459"/>
              <a:ext cx="263345" cy="711516"/>
            </a:xfrm>
            <a:custGeom>
              <a:avLst/>
              <a:gdLst/>
              <a:ahLst/>
              <a:cxnLst/>
              <a:rect l="l" t="t" r="r" b="b"/>
              <a:pathLst>
                <a:path w="4018" h="10856" extrusionOk="0">
                  <a:moveTo>
                    <a:pt x="242" y="1"/>
                  </a:moveTo>
                  <a:cubicBezTo>
                    <a:pt x="239" y="18"/>
                    <a:pt x="238" y="36"/>
                    <a:pt x="238" y="54"/>
                  </a:cubicBezTo>
                  <a:cubicBezTo>
                    <a:pt x="237" y="91"/>
                    <a:pt x="235" y="142"/>
                    <a:pt x="232" y="206"/>
                  </a:cubicBezTo>
                  <a:cubicBezTo>
                    <a:pt x="228" y="342"/>
                    <a:pt x="222" y="540"/>
                    <a:pt x="215" y="791"/>
                  </a:cubicBezTo>
                  <a:cubicBezTo>
                    <a:pt x="202" y="1304"/>
                    <a:pt x="185" y="2040"/>
                    <a:pt x="163" y="2947"/>
                  </a:cubicBezTo>
                  <a:cubicBezTo>
                    <a:pt x="126" y="4771"/>
                    <a:pt x="73" y="7284"/>
                    <a:pt x="15" y="10062"/>
                  </a:cubicBezTo>
                  <a:cubicBezTo>
                    <a:pt x="11" y="10284"/>
                    <a:pt x="6" y="10505"/>
                    <a:pt x="3" y="10711"/>
                  </a:cubicBezTo>
                  <a:lnTo>
                    <a:pt x="0" y="10856"/>
                  </a:lnTo>
                  <a:lnTo>
                    <a:pt x="61" y="10725"/>
                  </a:lnTo>
                  <a:cubicBezTo>
                    <a:pt x="1170" y="8342"/>
                    <a:pt x="2163" y="6209"/>
                    <a:pt x="2880" y="4670"/>
                  </a:cubicBezTo>
                  <a:lnTo>
                    <a:pt x="3720" y="2851"/>
                  </a:lnTo>
                  <a:cubicBezTo>
                    <a:pt x="3816" y="2639"/>
                    <a:pt x="3891" y="2473"/>
                    <a:pt x="3944" y="2358"/>
                  </a:cubicBezTo>
                  <a:lnTo>
                    <a:pt x="4001" y="2229"/>
                  </a:lnTo>
                  <a:cubicBezTo>
                    <a:pt x="4008" y="2215"/>
                    <a:pt x="4014" y="2200"/>
                    <a:pt x="4018" y="2184"/>
                  </a:cubicBezTo>
                  <a:lnTo>
                    <a:pt x="4018" y="2184"/>
                  </a:lnTo>
                  <a:cubicBezTo>
                    <a:pt x="4009" y="2198"/>
                    <a:pt x="4002" y="2211"/>
                    <a:pt x="3996" y="2226"/>
                  </a:cubicBezTo>
                  <a:lnTo>
                    <a:pt x="3934" y="2353"/>
                  </a:lnTo>
                  <a:lnTo>
                    <a:pt x="3700" y="2841"/>
                  </a:lnTo>
                  <a:cubicBezTo>
                    <a:pt x="3496" y="3270"/>
                    <a:pt x="3204" y="3888"/>
                    <a:pt x="2843" y="4651"/>
                  </a:cubicBezTo>
                  <a:lnTo>
                    <a:pt x="66" y="10573"/>
                  </a:lnTo>
                  <a:lnTo>
                    <a:pt x="66" y="10573"/>
                  </a:lnTo>
                  <a:cubicBezTo>
                    <a:pt x="70" y="10408"/>
                    <a:pt x="73" y="10236"/>
                    <a:pt x="77" y="10063"/>
                  </a:cubicBezTo>
                  <a:cubicBezTo>
                    <a:pt x="127" y="7287"/>
                    <a:pt x="173" y="4772"/>
                    <a:pt x="206" y="2949"/>
                  </a:cubicBezTo>
                  <a:cubicBezTo>
                    <a:pt x="220" y="2041"/>
                    <a:pt x="231" y="1305"/>
                    <a:pt x="239" y="792"/>
                  </a:cubicBezTo>
                  <a:cubicBezTo>
                    <a:pt x="242" y="540"/>
                    <a:pt x="243" y="344"/>
                    <a:pt x="244" y="206"/>
                  </a:cubicBezTo>
                  <a:lnTo>
                    <a:pt x="244" y="54"/>
                  </a:lnTo>
                  <a:cubicBezTo>
                    <a:pt x="246" y="37"/>
                    <a:pt x="244" y="18"/>
                    <a:pt x="242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 flipH="1">
              <a:off x="6640518" y="2799298"/>
              <a:ext cx="262624" cy="474322"/>
            </a:xfrm>
            <a:custGeom>
              <a:avLst/>
              <a:gdLst/>
              <a:ahLst/>
              <a:cxnLst/>
              <a:rect l="l" t="t" r="r" b="b"/>
              <a:pathLst>
                <a:path w="4007" h="7237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2" y="27"/>
                    <a:pt x="35" y="77"/>
                  </a:cubicBezTo>
                  <a:cubicBezTo>
                    <a:pt x="61" y="132"/>
                    <a:pt x="97" y="205"/>
                    <a:pt x="139" y="295"/>
                  </a:cubicBezTo>
                  <a:cubicBezTo>
                    <a:pt x="230" y="482"/>
                    <a:pt x="366" y="754"/>
                    <a:pt x="536" y="1088"/>
                  </a:cubicBezTo>
                  <a:cubicBezTo>
                    <a:pt x="875" y="1755"/>
                    <a:pt x="1357" y="2671"/>
                    <a:pt x="1909" y="3670"/>
                  </a:cubicBezTo>
                  <a:cubicBezTo>
                    <a:pt x="2463" y="4669"/>
                    <a:pt x="2982" y="5564"/>
                    <a:pt x="3366" y="6206"/>
                  </a:cubicBezTo>
                  <a:cubicBezTo>
                    <a:pt x="3559" y="6528"/>
                    <a:pt x="3717" y="6787"/>
                    <a:pt x="3827" y="6964"/>
                  </a:cubicBezTo>
                  <a:lnTo>
                    <a:pt x="3956" y="7168"/>
                  </a:lnTo>
                  <a:cubicBezTo>
                    <a:pt x="3986" y="7213"/>
                    <a:pt x="4002" y="7237"/>
                    <a:pt x="4004" y="7237"/>
                  </a:cubicBezTo>
                  <a:cubicBezTo>
                    <a:pt x="4004" y="7237"/>
                    <a:pt x="4004" y="7237"/>
                    <a:pt x="4004" y="7237"/>
                  </a:cubicBezTo>
                  <a:cubicBezTo>
                    <a:pt x="4006" y="7236"/>
                    <a:pt x="3993" y="7210"/>
                    <a:pt x="3967" y="7162"/>
                  </a:cubicBezTo>
                  <a:lnTo>
                    <a:pt x="3847" y="6952"/>
                  </a:lnTo>
                  <a:cubicBezTo>
                    <a:pt x="3740" y="6765"/>
                    <a:pt x="3588" y="6506"/>
                    <a:pt x="3403" y="6185"/>
                  </a:cubicBezTo>
                  <a:cubicBezTo>
                    <a:pt x="3029" y="5538"/>
                    <a:pt x="2516" y="4639"/>
                    <a:pt x="1962" y="3641"/>
                  </a:cubicBezTo>
                  <a:cubicBezTo>
                    <a:pt x="1410" y="2641"/>
                    <a:pt x="923" y="1730"/>
                    <a:pt x="574" y="1067"/>
                  </a:cubicBezTo>
                  <a:cubicBezTo>
                    <a:pt x="402" y="740"/>
                    <a:pt x="261" y="474"/>
                    <a:pt x="160" y="283"/>
                  </a:cubicBezTo>
                  <a:cubicBezTo>
                    <a:pt x="113" y="195"/>
                    <a:pt x="75" y="125"/>
                    <a:pt x="45" y="71"/>
                  </a:cubicBezTo>
                  <a:cubicBezTo>
                    <a:pt x="20" y="25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 flipH="1">
              <a:off x="6629375" y="3200210"/>
              <a:ext cx="407929" cy="83303"/>
            </a:xfrm>
            <a:custGeom>
              <a:avLst/>
              <a:gdLst/>
              <a:ahLst/>
              <a:cxnLst/>
              <a:rect l="l" t="t" r="r" b="b"/>
              <a:pathLst>
                <a:path w="6224" h="1271" extrusionOk="0">
                  <a:moveTo>
                    <a:pt x="6" y="1"/>
                  </a:moveTo>
                  <a:cubicBezTo>
                    <a:pt x="4" y="1"/>
                    <a:pt x="3" y="1"/>
                    <a:pt x="3" y="2"/>
                  </a:cubicBezTo>
                  <a:cubicBezTo>
                    <a:pt x="0" y="18"/>
                    <a:pt x="1388" y="315"/>
                    <a:pt x="3104" y="665"/>
                  </a:cubicBezTo>
                  <a:cubicBezTo>
                    <a:pt x="4773" y="1005"/>
                    <a:pt x="6137" y="1271"/>
                    <a:pt x="6216" y="1271"/>
                  </a:cubicBezTo>
                  <a:cubicBezTo>
                    <a:pt x="6218" y="1271"/>
                    <a:pt x="6220" y="1271"/>
                    <a:pt x="6220" y="1270"/>
                  </a:cubicBezTo>
                  <a:cubicBezTo>
                    <a:pt x="6223" y="1253"/>
                    <a:pt x="4834" y="956"/>
                    <a:pt x="3117" y="606"/>
                  </a:cubicBezTo>
                  <a:cubicBezTo>
                    <a:pt x="1449" y="265"/>
                    <a:pt x="86" y="1"/>
                    <a:pt x="6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 flipH="1">
              <a:off x="6631145" y="3293801"/>
              <a:ext cx="393706" cy="189939"/>
            </a:xfrm>
            <a:custGeom>
              <a:avLst/>
              <a:gdLst/>
              <a:ahLst/>
              <a:cxnLst/>
              <a:rect l="l" t="t" r="r" b="b"/>
              <a:pathLst>
                <a:path w="6007" h="2898" extrusionOk="0">
                  <a:moveTo>
                    <a:pt x="5998" y="1"/>
                  </a:moveTo>
                  <a:cubicBezTo>
                    <a:pt x="5961" y="1"/>
                    <a:pt x="4626" y="632"/>
                    <a:pt x="2990" y="1423"/>
                  </a:cubicBezTo>
                  <a:cubicBezTo>
                    <a:pt x="1335" y="2221"/>
                    <a:pt x="0" y="2882"/>
                    <a:pt x="8" y="2897"/>
                  </a:cubicBezTo>
                  <a:cubicBezTo>
                    <a:pt x="8" y="2897"/>
                    <a:pt x="8" y="2897"/>
                    <a:pt x="8" y="2897"/>
                  </a:cubicBezTo>
                  <a:cubicBezTo>
                    <a:pt x="48" y="2897"/>
                    <a:pt x="1383" y="2267"/>
                    <a:pt x="3017" y="1477"/>
                  </a:cubicBezTo>
                  <a:cubicBezTo>
                    <a:pt x="4670" y="677"/>
                    <a:pt x="6006" y="16"/>
                    <a:pt x="5999" y="1"/>
                  </a:cubicBezTo>
                  <a:cubicBezTo>
                    <a:pt x="5999" y="1"/>
                    <a:pt x="5998" y="1"/>
                    <a:pt x="5998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 flipH="1">
              <a:off x="6632719" y="3304681"/>
              <a:ext cx="311714" cy="391740"/>
            </a:xfrm>
            <a:custGeom>
              <a:avLst/>
              <a:gdLst/>
              <a:ahLst/>
              <a:cxnLst/>
              <a:rect l="l" t="t" r="r" b="b"/>
              <a:pathLst>
                <a:path w="4756" h="5977" extrusionOk="0">
                  <a:moveTo>
                    <a:pt x="4754" y="0"/>
                  </a:moveTo>
                  <a:cubicBezTo>
                    <a:pt x="4751" y="0"/>
                    <a:pt x="4735" y="21"/>
                    <a:pt x="4706" y="62"/>
                  </a:cubicBezTo>
                  <a:lnTo>
                    <a:pt x="4577" y="244"/>
                  </a:lnTo>
                  <a:lnTo>
                    <a:pt x="4107" y="915"/>
                  </a:lnTo>
                  <a:cubicBezTo>
                    <a:pt x="3708" y="1478"/>
                    <a:pt x="3143" y="2249"/>
                    <a:pt x="2486" y="3075"/>
                  </a:cubicBezTo>
                  <a:cubicBezTo>
                    <a:pt x="1830" y="3901"/>
                    <a:pt x="1207" y="4625"/>
                    <a:pt x="747" y="5141"/>
                  </a:cubicBezTo>
                  <a:lnTo>
                    <a:pt x="199" y="5750"/>
                  </a:lnTo>
                  <a:lnTo>
                    <a:pt x="50" y="5916"/>
                  </a:lnTo>
                  <a:cubicBezTo>
                    <a:pt x="17" y="5955"/>
                    <a:pt x="1" y="5976"/>
                    <a:pt x="2" y="5977"/>
                  </a:cubicBezTo>
                  <a:cubicBezTo>
                    <a:pt x="2" y="5977"/>
                    <a:pt x="2" y="5977"/>
                    <a:pt x="2" y="5977"/>
                  </a:cubicBezTo>
                  <a:cubicBezTo>
                    <a:pt x="5" y="5977"/>
                    <a:pt x="24" y="5960"/>
                    <a:pt x="60" y="5925"/>
                  </a:cubicBezTo>
                  <a:lnTo>
                    <a:pt x="217" y="5766"/>
                  </a:lnTo>
                  <a:cubicBezTo>
                    <a:pt x="352" y="5628"/>
                    <a:pt x="545" y="5425"/>
                    <a:pt x="779" y="5169"/>
                  </a:cubicBezTo>
                  <a:cubicBezTo>
                    <a:pt x="1247" y="4660"/>
                    <a:pt x="1876" y="3939"/>
                    <a:pt x="2534" y="3113"/>
                  </a:cubicBezTo>
                  <a:cubicBezTo>
                    <a:pt x="3191" y="2286"/>
                    <a:pt x="3751" y="1511"/>
                    <a:pt x="4143" y="939"/>
                  </a:cubicBezTo>
                  <a:cubicBezTo>
                    <a:pt x="4338" y="653"/>
                    <a:pt x="4493" y="420"/>
                    <a:pt x="4597" y="257"/>
                  </a:cubicBezTo>
                  <a:lnTo>
                    <a:pt x="4716" y="68"/>
                  </a:lnTo>
                  <a:cubicBezTo>
                    <a:pt x="4742" y="25"/>
                    <a:pt x="4756" y="2"/>
                    <a:pt x="4755" y="0"/>
                  </a:cubicBezTo>
                  <a:cubicBezTo>
                    <a:pt x="4754" y="0"/>
                    <a:pt x="4754" y="0"/>
                    <a:pt x="4754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 flipH="1">
              <a:off x="6616204" y="3281349"/>
              <a:ext cx="160117" cy="620676"/>
            </a:xfrm>
            <a:custGeom>
              <a:avLst/>
              <a:gdLst/>
              <a:ahLst/>
              <a:cxnLst/>
              <a:rect l="l" t="t" r="r" b="b"/>
              <a:pathLst>
                <a:path w="2443" h="9470" extrusionOk="0">
                  <a:moveTo>
                    <a:pt x="2440" y="0"/>
                  </a:moveTo>
                  <a:cubicBezTo>
                    <a:pt x="2438" y="0"/>
                    <a:pt x="2426" y="32"/>
                    <a:pt x="2404" y="93"/>
                  </a:cubicBezTo>
                  <a:cubicBezTo>
                    <a:pt x="2382" y="159"/>
                    <a:pt x="2351" y="249"/>
                    <a:pt x="2312" y="363"/>
                  </a:cubicBezTo>
                  <a:cubicBezTo>
                    <a:pt x="2233" y="597"/>
                    <a:pt x="2124" y="938"/>
                    <a:pt x="1992" y="1361"/>
                  </a:cubicBezTo>
                  <a:cubicBezTo>
                    <a:pt x="1731" y="2207"/>
                    <a:pt x="1388" y="3382"/>
                    <a:pt x="1050" y="4690"/>
                  </a:cubicBezTo>
                  <a:cubicBezTo>
                    <a:pt x="714" y="5998"/>
                    <a:pt x="446" y="7192"/>
                    <a:pt x="269" y="8060"/>
                  </a:cubicBezTo>
                  <a:cubicBezTo>
                    <a:pt x="179" y="8493"/>
                    <a:pt x="110" y="8845"/>
                    <a:pt x="65" y="9088"/>
                  </a:cubicBezTo>
                  <a:cubicBezTo>
                    <a:pt x="46" y="9206"/>
                    <a:pt x="28" y="9299"/>
                    <a:pt x="16" y="9369"/>
                  </a:cubicBezTo>
                  <a:cubicBezTo>
                    <a:pt x="5" y="9435"/>
                    <a:pt x="0" y="9469"/>
                    <a:pt x="3" y="9469"/>
                  </a:cubicBezTo>
                  <a:cubicBezTo>
                    <a:pt x="4" y="9469"/>
                    <a:pt x="12" y="9436"/>
                    <a:pt x="27" y="9373"/>
                  </a:cubicBezTo>
                  <a:lnTo>
                    <a:pt x="89" y="9094"/>
                  </a:lnTo>
                  <a:lnTo>
                    <a:pt x="311" y="8070"/>
                  </a:lnTo>
                  <a:cubicBezTo>
                    <a:pt x="499" y="7204"/>
                    <a:pt x="773" y="6014"/>
                    <a:pt x="1110" y="4706"/>
                  </a:cubicBezTo>
                  <a:cubicBezTo>
                    <a:pt x="1446" y="3399"/>
                    <a:pt x="1782" y="2222"/>
                    <a:pt x="2034" y="1373"/>
                  </a:cubicBezTo>
                  <a:lnTo>
                    <a:pt x="2335" y="370"/>
                  </a:lnTo>
                  <a:lnTo>
                    <a:pt x="2416" y="96"/>
                  </a:lnTo>
                  <a:cubicBezTo>
                    <a:pt x="2434" y="35"/>
                    <a:pt x="2442" y="1"/>
                    <a:pt x="2440" y="0"/>
                  </a:cubicBezTo>
                  <a:cubicBezTo>
                    <a:pt x="2440" y="0"/>
                    <a:pt x="2440" y="0"/>
                    <a:pt x="244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 flipH="1">
              <a:off x="6490038" y="3283446"/>
              <a:ext cx="129575" cy="677500"/>
            </a:xfrm>
            <a:custGeom>
              <a:avLst/>
              <a:gdLst/>
              <a:ahLst/>
              <a:cxnLst/>
              <a:rect l="l" t="t" r="r" b="b"/>
              <a:pathLst>
                <a:path w="1977" h="10337" extrusionOk="0">
                  <a:moveTo>
                    <a:pt x="3" y="0"/>
                  </a:moveTo>
                  <a:cubicBezTo>
                    <a:pt x="1" y="10"/>
                    <a:pt x="1" y="19"/>
                    <a:pt x="3" y="29"/>
                  </a:cubicBezTo>
                  <a:cubicBezTo>
                    <a:pt x="4" y="49"/>
                    <a:pt x="7" y="75"/>
                    <a:pt x="9" y="107"/>
                  </a:cubicBezTo>
                  <a:cubicBezTo>
                    <a:pt x="18" y="183"/>
                    <a:pt x="28" y="284"/>
                    <a:pt x="43" y="413"/>
                  </a:cubicBezTo>
                  <a:cubicBezTo>
                    <a:pt x="71" y="678"/>
                    <a:pt x="118" y="1060"/>
                    <a:pt x="182" y="1532"/>
                  </a:cubicBezTo>
                  <a:cubicBezTo>
                    <a:pt x="309" y="2477"/>
                    <a:pt x="510" y="3779"/>
                    <a:pt x="784" y="5209"/>
                  </a:cubicBezTo>
                  <a:cubicBezTo>
                    <a:pt x="1056" y="6637"/>
                    <a:pt x="1349" y="7921"/>
                    <a:pt x="1580" y="8847"/>
                  </a:cubicBezTo>
                  <a:cubicBezTo>
                    <a:pt x="1695" y="9309"/>
                    <a:pt x="1791" y="9682"/>
                    <a:pt x="1862" y="9939"/>
                  </a:cubicBezTo>
                  <a:lnTo>
                    <a:pt x="1945" y="10235"/>
                  </a:lnTo>
                  <a:cubicBezTo>
                    <a:pt x="1953" y="10265"/>
                    <a:pt x="1961" y="10290"/>
                    <a:pt x="1967" y="10311"/>
                  </a:cubicBezTo>
                  <a:cubicBezTo>
                    <a:pt x="1969" y="10320"/>
                    <a:pt x="1972" y="10328"/>
                    <a:pt x="1977" y="10337"/>
                  </a:cubicBezTo>
                  <a:cubicBezTo>
                    <a:pt x="1977" y="10327"/>
                    <a:pt x="1976" y="10319"/>
                    <a:pt x="1973" y="10310"/>
                  </a:cubicBezTo>
                  <a:cubicBezTo>
                    <a:pt x="1968" y="10288"/>
                    <a:pt x="1962" y="10263"/>
                    <a:pt x="1956" y="10231"/>
                  </a:cubicBezTo>
                  <a:cubicBezTo>
                    <a:pt x="1939" y="10158"/>
                    <a:pt x="1914" y="10058"/>
                    <a:pt x="1884" y="9933"/>
                  </a:cubicBezTo>
                  <a:cubicBezTo>
                    <a:pt x="1820" y="9669"/>
                    <a:pt x="1732" y="9295"/>
                    <a:pt x="1621" y="8835"/>
                  </a:cubicBezTo>
                  <a:cubicBezTo>
                    <a:pt x="1401" y="7910"/>
                    <a:pt x="1115" y="6624"/>
                    <a:pt x="843" y="5198"/>
                  </a:cubicBezTo>
                  <a:cubicBezTo>
                    <a:pt x="569" y="3770"/>
                    <a:pt x="362" y="2469"/>
                    <a:pt x="225" y="1526"/>
                  </a:cubicBezTo>
                  <a:cubicBezTo>
                    <a:pt x="159" y="1059"/>
                    <a:pt x="104" y="679"/>
                    <a:pt x="66" y="409"/>
                  </a:cubicBezTo>
                  <a:cubicBezTo>
                    <a:pt x="48" y="281"/>
                    <a:pt x="33" y="180"/>
                    <a:pt x="22" y="106"/>
                  </a:cubicBezTo>
                  <a:cubicBezTo>
                    <a:pt x="17" y="74"/>
                    <a:pt x="13" y="48"/>
                    <a:pt x="9" y="27"/>
                  </a:cubicBezTo>
                  <a:cubicBezTo>
                    <a:pt x="8" y="19"/>
                    <a:pt x="6" y="9"/>
                    <a:pt x="3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 flipH="1">
              <a:off x="6214634" y="3301470"/>
              <a:ext cx="413369" cy="182270"/>
            </a:xfrm>
            <a:custGeom>
              <a:avLst/>
              <a:gdLst/>
              <a:ahLst/>
              <a:cxnLst/>
              <a:rect l="l" t="t" r="r" b="b"/>
              <a:pathLst>
                <a:path w="6307" h="2781" extrusionOk="0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23" y="15"/>
                    <a:pt x="63" y="35"/>
                  </a:cubicBezTo>
                  <a:lnTo>
                    <a:pt x="246" y="118"/>
                  </a:lnTo>
                  <a:lnTo>
                    <a:pt x="920" y="418"/>
                  </a:lnTo>
                  <a:lnTo>
                    <a:pt x="3142" y="1419"/>
                  </a:lnTo>
                  <a:cubicBezTo>
                    <a:pt x="4008" y="1811"/>
                    <a:pt x="4796" y="2159"/>
                    <a:pt x="5370" y="2403"/>
                  </a:cubicBezTo>
                  <a:cubicBezTo>
                    <a:pt x="5658" y="2524"/>
                    <a:pt x="5891" y="2621"/>
                    <a:pt x="6052" y="2685"/>
                  </a:cubicBezTo>
                  <a:lnTo>
                    <a:pt x="6240" y="2759"/>
                  </a:lnTo>
                  <a:cubicBezTo>
                    <a:pt x="6277" y="2773"/>
                    <a:pt x="6299" y="2780"/>
                    <a:pt x="6305" y="2780"/>
                  </a:cubicBezTo>
                  <a:cubicBezTo>
                    <a:pt x="6306" y="2780"/>
                    <a:pt x="6306" y="2780"/>
                    <a:pt x="6306" y="2780"/>
                  </a:cubicBezTo>
                  <a:cubicBezTo>
                    <a:pt x="6306" y="2779"/>
                    <a:pt x="6285" y="2768"/>
                    <a:pt x="6245" y="2748"/>
                  </a:cubicBezTo>
                  <a:lnTo>
                    <a:pt x="6062" y="2664"/>
                  </a:lnTo>
                  <a:lnTo>
                    <a:pt x="5388" y="2363"/>
                  </a:lnTo>
                  <a:lnTo>
                    <a:pt x="3166" y="1364"/>
                  </a:lnTo>
                  <a:cubicBezTo>
                    <a:pt x="2300" y="970"/>
                    <a:pt x="1512" y="623"/>
                    <a:pt x="937" y="380"/>
                  </a:cubicBezTo>
                  <a:cubicBezTo>
                    <a:pt x="650" y="258"/>
                    <a:pt x="417" y="162"/>
                    <a:pt x="256" y="96"/>
                  </a:cubicBezTo>
                  <a:lnTo>
                    <a:pt x="68" y="23"/>
                  </a:lnTo>
                  <a:cubicBezTo>
                    <a:pt x="30" y="9"/>
                    <a:pt x="8" y="1"/>
                    <a:pt x="3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 flipH="1">
              <a:off x="6222236" y="3077518"/>
              <a:ext cx="440765" cy="198131"/>
            </a:xfrm>
            <a:custGeom>
              <a:avLst/>
              <a:gdLst/>
              <a:ahLst/>
              <a:cxnLst/>
              <a:rect l="l" t="t" r="r" b="b"/>
              <a:pathLst>
                <a:path w="6725" h="3023" extrusionOk="0">
                  <a:moveTo>
                    <a:pt x="6722" y="1"/>
                  </a:moveTo>
                  <a:cubicBezTo>
                    <a:pt x="6717" y="1"/>
                    <a:pt x="6694" y="12"/>
                    <a:pt x="6654" y="31"/>
                  </a:cubicBezTo>
                  <a:lnTo>
                    <a:pt x="6462" y="128"/>
                  </a:lnTo>
                  <a:lnTo>
                    <a:pt x="5758" y="487"/>
                  </a:lnTo>
                  <a:cubicBezTo>
                    <a:pt x="5162" y="788"/>
                    <a:pt x="4335" y="1193"/>
                    <a:pt x="3407" y="1610"/>
                  </a:cubicBezTo>
                  <a:cubicBezTo>
                    <a:pt x="2479" y="2028"/>
                    <a:pt x="1626" y="2378"/>
                    <a:pt x="1005" y="2623"/>
                  </a:cubicBezTo>
                  <a:lnTo>
                    <a:pt x="269" y="2912"/>
                  </a:lnTo>
                  <a:lnTo>
                    <a:pt x="70" y="2992"/>
                  </a:lnTo>
                  <a:cubicBezTo>
                    <a:pt x="24" y="3009"/>
                    <a:pt x="1" y="3020"/>
                    <a:pt x="2" y="3023"/>
                  </a:cubicBezTo>
                  <a:cubicBezTo>
                    <a:pt x="2" y="3023"/>
                    <a:pt x="2" y="3023"/>
                    <a:pt x="2" y="3023"/>
                  </a:cubicBezTo>
                  <a:cubicBezTo>
                    <a:pt x="6" y="3023"/>
                    <a:pt x="32" y="3016"/>
                    <a:pt x="75" y="3003"/>
                  </a:cubicBezTo>
                  <a:lnTo>
                    <a:pt x="278" y="2934"/>
                  </a:lnTo>
                  <a:cubicBezTo>
                    <a:pt x="454" y="2873"/>
                    <a:pt x="710" y="2781"/>
                    <a:pt x="1020" y="2663"/>
                  </a:cubicBezTo>
                  <a:cubicBezTo>
                    <a:pt x="1645" y="2427"/>
                    <a:pt x="2502" y="2082"/>
                    <a:pt x="3432" y="1665"/>
                  </a:cubicBezTo>
                  <a:cubicBezTo>
                    <a:pt x="4361" y="1247"/>
                    <a:pt x="5187" y="834"/>
                    <a:pt x="5778" y="525"/>
                  </a:cubicBezTo>
                  <a:cubicBezTo>
                    <a:pt x="6073" y="370"/>
                    <a:pt x="6311" y="240"/>
                    <a:pt x="6474" y="149"/>
                  </a:cubicBezTo>
                  <a:lnTo>
                    <a:pt x="6660" y="42"/>
                  </a:lnTo>
                  <a:cubicBezTo>
                    <a:pt x="6702" y="17"/>
                    <a:pt x="6724" y="2"/>
                    <a:pt x="6723" y="1"/>
                  </a:cubicBezTo>
                  <a:cubicBezTo>
                    <a:pt x="6723" y="1"/>
                    <a:pt x="6723" y="1"/>
                    <a:pt x="6722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 flipH="1">
              <a:off x="6601458" y="3223804"/>
              <a:ext cx="67770" cy="117647"/>
            </a:xfrm>
            <a:custGeom>
              <a:avLst/>
              <a:gdLst/>
              <a:ahLst/>
              <a:cxnLst/>
              <a:rect l="l" t="t" r="r" b="b"/>
              <a:pathLst>
                <a:path w="1034" h="1795" extrusionOk="0">
                  <a:moveTo>
                    <a:pt x="517" y="0"/>
                  </a:moveTo>
                  <a:cubicBezTo>
                    <a:pt x="233" y="0"/>
                    <a:pt x="1" y="402"/>
                    <a:pt x="1" y="897"/>
                  </a:cubicBezTo>
                  <a:cubicBezTo>
                    <a:pt x="1" y="1392"/>
                    <a:pt x="233" y="1794"/>
                    <a:pt x="517" y="1794"/>
                  </a:cubicBezTo>
                  <a:cubicBezTo>
                    <a:pt x="803" y="1794"/>
                    <a:pt x="1034" y="1392"/>
                    <a:pt x="1034" y="897"/>
                  </a:cubicBezTo>
                  <a:cubicBezTo>
                    <a:pt x="1034" y="402"/>
                    <a:pt x="803" y="0"/>
                    <a:pt x="517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 flipH="1">
              <a:off x="6316288" y="3282528"/>
              <a:ext cx="319972" cy="479696"/>
            </a:xfrm>
            <a:custGeom>
              <a:avLst/>
              <a:gdLst/>
              <a:ahLst/>
              <a:cxnLst/>
              <a:rect l="l" t="t" r="r" b="b"/>
              <a:pathLst>
                <a:path w="4882" h="7319" extrusionOk="0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10"/>
                    <a:pt x="1076" y="1656"/>
                    <a:pt x="2416" y="3677"/>
                  </a:cubicBezTo>
                  <a:cubicBezTo>
                    <a:pt x="3752" y="5692"/>
                    <a:pt x="4847" y="7318"/>
                    <a:pt x="4868" y="7318"/>
                  </a:cubicBezTo>
                  <a:cubicBezTo>
                    <a:pt x="4868" y="7318"/>
                    <a:pt x="4868" y="7318"/>
                    <a:pt x="4868" y="7318"/>
                  </a:cubicBezTo>
                  <a:cubicBezTo>
                    <a:pt x="4881" y="7309"/>
                    <a:pt x="3806" y="5663"/>
                    <a:pt x="2466" y="3643"/>
                  </a:cubicBezTo>
                  <a:cubicBezTo>
                    <a:pt x="1130" y="1628"/>
                    <a:pt x="35" y="1"/>
                    <a:pt x="14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 flipH="1">
              <a:off x="6646547" y="3035441"/>
              <a:ext cx="338324" cy="241323"/>
            </a:xfrm>
            <a:custGeom>
              <a:avLst/>
              <a:gdLst/>
              <a:ahLst/>
              <a:cxnLst/>
              <a:rect l="l" t="t" r="r" b="b"/>
              <a:pathLst>
                <a:path w="5162" h="3682" extrusionOk="0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19" y="14"/>
                    <a:pt x="55" y="38"/>
                  </a:cubicBezTo>
                  <a:lnTo>
                    <a:pt x="212" y="133"/>
                  </a:lnTo>
                  <a:cubicBezTo>
                    <a:pt x="352" y="214"/>
                    <a:pt x="551" y="334"/>
                    <a:pt x="797" y="483"/>
                  </a:cubicBezTo>
                  <a:cubicBezTo>
                    <a:pt x="1287" y="781"/>
                    <a:pt x="1956" y="1209"/>
                    <a:pt x="2669" y="1717"/>
                  </a:cubicBezTo>
                  <a:cubicBezTo>
                    <a:pt x="3382" y="2226"/>
                    <a:pt x="4004" y="2720"/>
                    <a:pt x="4446" y="3088"/>
                  </a:cubicBezTo>
                  <a:cubicBezTo>
                    <a:pt x="4666" y="3270"/>
                    <a:pt x="4844" y="3420"/>
                    <a:pt x="4966" y="3525"/>
                  </a:cubicBezTo>
                  <a:lnTo>
                    <a:pt x="5108" y="3644"/>
                  </a:lnTo>
                  <a:cubicBezTo>
                    <a:pt x="5140" y="3670"/>
                    <a:pt x="5158" y="3682"/>
                    <a:pt x="5160" y="3682"/>
                  </a:cubicBezTo>
                  <a:cubicBezTo>
                    <a:pt x="5161" y="3682"/>
                    <a:pt x="5161" y="3682"/>
                    <a:pt x="5161" y="3682"/>
                  </a:cubicBezTo>
                  <a:cubicBezTo>
                    <a:pt x="5162" y="3681"/>
                    <a:pt x="5147" y="3665"/>
                    <a:pt x="5116" y="3635"/>
                  </a:cubicBezTo>
                  <a:lnTo>
                    <a:pt x="4982" y="3507"/>
                  </a:lnTo>
                  <a:cubicBezTo>
                    <a:pt x="4865" y="3397"/>
                    <a:pt x="4691" y="3242"/>
                    <a:pt x="4473" y="3054"/>
                  </a:cubicBezTo>
                  <a:cubicBezTo>
                    <a:pt x="4038" y="2678"/>
                    <a:pt x="3419" y="2178"/>
                    <a:pt x="2704" y="1667"/>
                  </a:cubicBezTo>
                  <a:cubicBezTo>
                    <a:pt x="1989" y="1156"/>
                    <a:pt x="1316" y="734"/>
                    <a:pt x="819" y="446"/>
                  </a:cubicBezTo>
                  <a:cubicBezTo>
                    <a:pt x="570" y="300"/>
                    <a:pt x="366" y="187"/>
                    <a:pt x="225" y="112"/>
                  </a:cubicBezTo>
                  <a:lnTo>
                    <a:pt x="61" y="27"/>
                  </a:lnTo>
                  <a:cubicBezTo>
                    <a:pt x="26" y="10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 flipH="1">
              <a:off x="6630689" y="3330111"/>
              <a:ext cx="22546" cy="658165"/>
            </a:xfrm>
            <a:custGeom>
              <a:avLst/>
              <a:gdLst/>
              <a:ahLst/>
              <a:cxnLst/>
              <a:rect l="l" t="t" r="r" b="b"/>
              <a:pathLst>
                <a:path w="344" h="10042" extrusionOk="0">
                  <a:moveTo>
                    <a:pt x="341" y="1"/>
                  </a:moveTo>
                  <a:cubicBezTo>
                    <a:pt x="339" y="1"/>
                    <a:pt x="335" y="35"/>
                    <a:pt x="330" y="103"/>
                  </a:cubicBezTo>
                  <a:cubicBezTo>
                    <a:pt x="325" y="175"/>
                    <a:pt x="319" y="272"/>
                    <a:pt x="310" y="395"/>
                  </a:cubicBezTo>
                  <a:cubicBezTo>
                    <a:pt x="297" y="655"/>
                    <a:pt x="277" y="1020"/>
                    <a:pt x="252" y="1470"/>
                  </a:cubicBezTo>
                  <a:cubicBezTo>
                    <a:pt x="208" y="2379"/>
                    <a:pt x="154" y="3634"/>
                    <a:pt x="107" y="5019"/>
                  </a:cubicBezTo>
                  <a:cubicBezTo>
                    <a:pt x="60" y="6406"/>
                    <a:pt x="30" y="7661"/>
                    <a:pt x="14" y="8571"/>
                  </a:cubicBezTo>
                  <a:cubicBezTo>
                    <a:pt x="8" y="9021"/>
                    <a:pt x="5" y="9387"/>
                    <a:pt x="1" y="9647"/>
                  </a:cubicBezTo>
                  <a:lnTo>
                    <a:pt x="1" y="9939"/>
                  </a:lnTo>
                  <a:cubicBezTo>
                    <a:pt x="1" y="10007"/>
                    <a:pt x="2" y="10042"/>
                    <a:pt x="5" y="10042"/>
                  </a:cubicBezTo>
                  <a:cubicBezTo>
                    <a:pt x="7" y="10042"/>
                    <a:pt x="10" y="10006"/>
                    <a:pt x="13" y="9939"/>
                  </a:cubicBezTo>
                  <a:cubicBezTo>
                    <a:pt x="16" y="9868"/>
                    <a:pt x="19" y="9770"/>
                    <a:pt x="24" y="9647"/>
                  </a:cubicBezTo>
                  <a:cubicBezTo>
                    <a:pt x="33" y="9387"/>
                    <a:pt x="44" y="9021"/>
                    <a:pt x="58" y="8571"/>
                  </a:cubicBezTo>
                  <a:cubicBezTo>
                    <a:pt x="86" y="7657"/>
                    <a:pt x="125" y="6405"/>
                    <a:pt x="167" y="5021"/>
                  </a:cubicBezTo>
                  <a:cubicBezTo>
                    <a:pt x="218" y="3637"/>
                    <a:pt x="262" y="2385"/>
                    <a:pt x="296" y="1471"/>
                  </a:cubicBezTo>
                  <a:cubicBezTo>
                    <a:pt x="312" y="1021"/>
                    <a:pt x="325" y="655"/>
                    <a:pt x="334" y="395"/>
                  </a:cubicBezTo>
                  <a:cubicBezTo>
                    <a:pt x="337" y="272"/>
                    <a:pt x="340" y="175"/>
                    <a:pt x="342" y="103"/>
                  </a:cubicBezTo>
                  <a:cubicBezTo>
                    <a:pt x="344" y="36"/>
                    <a:pt x="342" y="1"/>
                    <a:pt x="341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 flipH="1">
              <a:off x="6262016" y="2867461"/>
              <a:ext cx="784594" cy="467375"/>
            </a:xfrm>
            <a:custGeom>
              <a:avLst/>
              <a:gdLst/>
              <a:ahLst/>
              <a:cxnLst/>
              <a:rect l="l" t="t" r="r" b="b"/>
              <a:pathLst>
                <a:path w="11971" h="7131" extrusionOk="0">
                  <a:moveTo>
                    <a:pt x="11971" y="1"/>
                  </a:moveTo>
                  <a:lnTo>
                    <a:pt x="11971" y="1"/>
                  </a:lnTo>
                  <a:cubicBezTo>
                    <a:pt x="11961" y="8"/>
                    <a:pt x="11951" y="18"/>
                    <a:pt x="11942" y="27"/>
                  </a:cubicBezTo>
                  <a:lnTo>
                    <a:pt x="11865" y="109"/>
                  </a:lnTo>
                  <a:cubicBezTo>
                    <a:pt x="11794" y="184"/>
                    <a:pt x="11696" y="291"/>
                    <a:pt x="11570" y="427"/>
                  </a:cubicBezTo>
                  <a:lnTo>
                    <a:pt x="10495" y="1603"/>
                  </a:lnTo>
                  <a:cubicBezTo>
                    <a:pt x="9589" y="2603"/>
                    <a:pt x="8343" y="3980"/>
                    <a:pt x="6964" y="5503"/>
                  </a:cubicBezTo>
                  <a:lnTo>
                    <a:pt x="6139" y="6419"/>
                  </a:lnTo>
                  <a:lnTo>
                    <a:pt x="6139" y="6419"/>
                  </a:lnTo>
                  <a:cubicBezTo>
                    <a:pt x="4407" y="6703"/>
                    <a:pt x="2872" y="6876"/>
                    <a:pt x="1772" y="6978"/>
                  </a:cubicBezTo>
                  <a:cubicBezTo>
                    <a:pt x="1220" y="7030"/>
                    <a:pt x="777" y="7065"/>
                    <a:pt x="473" y="7088"/>
                  </a:cubicBezTo>
                  <a:lnTo>
                    <a:pt x="123" y="7116"/>
                  </a:lnTo>
                  <a:lnTo>
                    <a:pt x="31" y="7125"/>
                  </a:lnTo>
                  <a:cubicBezTo>
                    <a:pt x="21" y="7125"/>
                    <a:pt x="10" y="7126"/>
                    <a:pt x="1" y="7129"/>
                  </a:cubicBezTo>
                  <a:cubicBezTo>
                    <a:pt x="7" y="7130"/>
                    <a:pt x="15" y="7130"/>
                    <a:pt x="22" y="7130"/>
                  </a:cubicBezTo>
                  <a:cubicBezTo>
                    <a:pt x="25" y="7130"/>
                    <a:pt x="28" y="7130"/>
                    <a:pt x="31" y="7130"/>
                  </a:cubicBezTo>
                  <a:lnTo>
                    <a:pt x="123" y="7126"/>
                  </a:lnTo>
                  <a:lnTo>
                    <a:pt x="473" y="7110"/>
                  </a:lnTo>
                  <a:cubicBezTo>
                    <a:pt x="778" y="7093"/>
                    <a:pt x="1222" y="7063"/>
                    <a:pt x="1774" y="7018"/>
                  </a:cubicBezTo>
                  <a:cubicBezTo>
                    <a:pt x="2879" y="6925"/>
                    <a:pt x="4420" y="6759"/>
                    <a:pt x="6158" y="6477"/>
                  </a:cubicBezTo>
                  <a:lnTo>
                    <a:pt x="6168" y="6474"/>
                  </a:lnTo>
                  <a:lnTo>
                    <a:pt x="6175" y="6467"/>
                  </a:lnTo>
                  <a:lnTo>
                    <a:pt x="7009" y="5543"/>
                  </a:lnTo>
                  <a:cubicBezTo>
                    <a:pt x="8382" y="4017"/>
                    <a:pt x="9625" y="2635"/>
                    <a:pt x="10527" y="1632"/>
                  </a:cubicBezTo>
                  <a:lnTo>
                    <a:pt x="11587" y="442"/>
                  </a:lnTo>
                  <a:cubicBezTo>
                    <a:pt x="11711" y="304"/>
                    <a:pt x="11806" y="194"/>
                    <a:pt x="11875" y="117"/>
                  </a:cubicBezTo>
                  <a:lnTo>
                    <a:pt x="11947" y="32"/>
                  </a:lnTo>
                  <a:cubicBezTo>
                    <a:pt x="11956" y="22"/>
                    <a:pt x="11965" y="12"/>
                    <a:pt x="11971" y="1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 flipH="1">
              <a:off x="6490037" y="2613229"/>
              <a:ext cx="286219" cy="669766"/>
            </a:xfrm>
            <a:custGeom>
              <a:avLst/>
              <a:gdLst/>
              <a:ahLst/>
              <a:cxnLst/>
              <a:rect l="l" t="t" r="r" b="b"/>
              <a:pathLst>
                <a:path w="4367" h="10219" extrusionOk="0">
                  <a:moveTo>
                    <a:pt x="4367" y="0"/>
                  </a:moveTo>
                  <a:cubicBezTo>
                    <a:pt x="4360" y="0"/>
                    <a:pt x="4339" y="69"/>
                    <a:pt x="4306" y="196"/>
                  </a:cubicBezTo>
                  <a:cubicBezTo>
                    <a:pt x="4274" y="327"/>
                    <a:pt x="4229" y="520"/>
                    <a:pt x="4172" y="768"/>
                  </a:cubicBezTo>
                  <a:cubicBezTo>
                    <a:pt x="4060" y="1265"/>
                    <a:pt x="3903" y="1985"/>
                    <a:pt x="3715" y="2878"/>
                  </a:cubicBezTo>
                  <a:cubicBezTo>
                    <a:pt x="3336" y="4660"/>
                    <a:pt x="2825" y="7126"/>
                    <a:pt x="2269" y="9850"/>
                  </a:cubicBezTo>
                  <a:cubicBezTo>
                    <a:pt x="2263" y="9879"/>
                    <a:pt x="2257" y="9908"/>
                    <a:pt x="2251" y="9937"/>
                  </a:cubicBezTo>
                  <a:lnTo>
                    <a:pt x="2251" y="9937"/>
                  </a:lnTo>
                  <a:cubicBezTo>
                    <a:pt x="1636" y="7333"/>
                    <a:pt x="1082" y="4990"/>
                    <a:pt x="680" y="3286"/>
                  </a:cubicBezTo>
                  <a:cubicBezTo>
                    <a:pt x="473" y="2423"/>
                    <a:pt x="306" y="1725"/>
                    <a:pt x="189" y="1239"/>
                  </a:cubicBezTo>
                  <a:cubicBezTo>
                    <a:pt x="131" y="1000"/>
                    <a:pt x="85" y="814"/>
                    <a:pt x="53" y="684"/>
                  </a:cubicBezTo>
                  <a:cubicBezTo>
                    <a:pt x="37" y="623"/>
                    <a:pt x="25" y="576"/>
                    <a:pt x="16" y="540"/>
                  </a:cubicBezTo>
                  <a:cubicBezTo>
                    <a:pt x="13" y="524"/>
                    <a:pt x="8" y="507"/>
                    <a:pt x="0" y="492"/>
                  </a:cubicBezTo>
                  <a:lnTo>
                    <a:pt x="0" y="492"/>
                  </a:lnTo>
                  <a:cubicBezTo>
                    <a:pt x="3" y="508"/>
                    <a:pt x="5" y="525"/>
                    <a:pt x="9" y="541"/>
                  </a:cubicBezTo>
                  <a:cubicBezTo>
                    <a:pt x="18" y="577"/>
                    <a:pt x="27" y="625"/>
                    <a:pt x="40" y="687"/>
                  </a:cubicBezTo>
                  <a:cubicBezTo>
                    <a:pt x="69" y="818"/>
                    <a:pt x="111" y="1005"/>
                    <a:pt x="166" y="1244"/>
                  </a:cubicBezTo>
                  <a:cubicBezTo>
                    <a:pt x="278" y="1731"/>
                    <a:pt x="438" y="2431"/>
                    <a:pt x="638" y="3295"/>
                  </a:cubicBezTo>
                  <a:cubicBezTo>
                    <a:pt x="1042" y="5030"/>
                    <a:pt x="1602" y="7427"/>
                    <a:pt x="2223" y="10084"/>
                  </a:cubicBezTo>
                  <a:lnTo>
                    <a:pt x="2254" y="10219"/>
                  </a:lnTo>
                  <a:lnTo>
                    <a:pt x="2281" y="10083"/>
                  </a:lnTo>
                  <a:cubicBezTo>
                    <a:pt x="2296" y="10014"/>
                    <a:pt x="2311" y="9939"/>
                    <a:pt x="2327" y="9862"/>
                  </a:cubicBezTo>
                  <a:cubicBezTo>
                    <a:pt x="2884" y="7141"/>
                    <a:pt x="3389" y="4675"/>
                    <a:pt x="3755" y="2887"/>
                  </a:cubicBezTo>
                  <a:cubicBezTo>
                    <a:pt x="3940" y="1997"/>
                    <a:pt x="4089" y="1276"/>
                    <a:pt x="4194" y="774"/>
                  </a:cubicBezTo>
                  <a:cubicBezTo>
                    <a:pt x="4247" y="528"/>
                    <a:pt x="4289" y="334"/>
                    <a:pt x="4318" y="200"/>
                  </a:cubicBezTo>
                  <a:cubicBezTo>
                    <a:pt x="4332" y="137"/>
                    <a:pt x="4343" y="88"/>
                    <a:pt x="4352" y="52"/>
                  </a:cubicBezTo>
                  <a:cubicBezTo>
                    <a:pt x="4356" y="35"/>
                    <a:pt x="4361" y="18"/>
                    <a:pt x="4367" y="0"/>
                  </a:cubicBezTo>
                  <a:cubicBezTo>
                    <a:pt x="4367" y="0"/>
                    <a:pt x="4367" y="0"/>
                    <a:pt x="4367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 flipH="1">
              <a:off x="6143256" y="2547754"/>
              <a:ext cx="910958" cy="1449641"/>
            </a:xfrm>
            <a:custGeom>
              <a:avLst/>
              <a:gdLst/>
              <a:ahLst/>
              <a:cxnLst/>
              <a:rect l="l" t="t" r="r" b="b"/>
              <a:pathLst>
                <a:path w="13899" h="22118" extrusionOk="0">
                  <a:moveTo>
                    <a:pt x="3454" y="3107"/>
                  </a:moveTo>
                  <a:lnTo>
                    <a:pt x="3454" y="3107"/>
                  </a:lnTo>
                  <a:cubicBezTo>
                    <a:pt x="3454" y="3107"/>
                    <a:pt x="3448" y="3116"/>
                    <a:pt x="3439" y="3127"/>
                  </a:cubicBezTo>
                  <a:cubicBezTo>
                    <a:pt x="3450" y="3112"/>
                    <a:pt x="3454" y="3107"/>
                    <a:pt x="3454" y="3107"/>
                  </a:cubicBezTo>
                  <a:close/>
                  <a:moveTo>
                    <a:pt x="6915" y="1120"/>
                  </a:moveTo>
                  <a:cubicBezTo>
                    <a:pt x="6990" y="1120"/>
                    <a:pt x="7065" y="1122"/>
                    <a:pt x="7140" y="1126"/>
                  </a:cubicBezTo>
                  <a:cubicBezTo>
                    <a:pt x="7216" y="1131"/>
                    <a:pt x="7294" y="1141"/>
                    <a:pt x="7371" y="1149"/>
                  </a:cubicBezTo>
                  <a:lnTo>
                    <a:pt x="7371" y="1149"/>
                  </a:lnTo>
                  <a:cubicBezTo>
                    <a:pt x="7378" y="1150"/>
                    <a:pt x="7384" y="1150"/>
                    <a:pt x="7389" y="1151"/>
                  </a:cubicBezTo>
                  <a:cubicBezTo>
                    <a:pt x="7432" y="1158"/>
                    <a:pt x="7474" y="1166"/>
                    <a:pt x="7516" y="1173"/>
                  </a:cubicBezTo>
                  <a:cubicBezTo>
                    <a:pt x="7680" y="1206"/>
                    <a:pt x="7842" y="1248"/>
                    <a:pt x="8001" y="1300"/>
                  </a:cubicBezTo>
                  <a:cubicBezTo>
                    <a:pt x="8084" y="1327"/>
                    <a:pt x="8165" y="1357"/>
                    <a:pt x="8245" y="1389"/>
                  </a:cubicBezTo>
                  <a:lnTo>
                    <a:pt x="8259" y="1395"/>
                  </a:lnTo>
                  <a:cubicBezTo>
                    <a:pt x="8290" y="1409"/>
                    <a:pt x="8321" y="1422"/>
                    <a:pt x="8353" y="1437"/>
                  </a:cubicBezTo>
                  <a:cubicBezTo>
                    <a:pt x="8672" y="1586"/>
                    <a:pt x="8968" y="1773"/>
                    <a:pt x="9250" y="1981"/>
                  </a:cubicBezTo>
                  <a:lnTo>
                    <a:pt x="9286" y="2009"/>
                  </a:lnTo>
                  <a:cubicBezTo>
                    <a:pt x="9319" y="2035"/>
                    <a:pt x="9351" y="2062"/>
                    <a:pt x="9383" y="2089"/>
                  </a:cubicBezTo>
                  <a:cubicBezTo>
                    <a:pt x="9452" y="2147"/>
                    <a:pt x="9520" y="2206"/>
                    <a:pt x="9587" y="2268"/>
                  </a:cubicBezTo>
                  <a:cubicBezTo>
                    <a:pt x="9727" y="2396"/>
                    <a:pt x="9862" y="2532"/>
                    <a:pt x="9991" y="2672"/>
                  </a:cubicBezTo>
                  <a:cubicBezTo>
                    <a:pt x="10120" y="2812"/>
                    <a:pt x="10243" y="2958"/>
                    <a:pt x="10362" y="3107"/>
                  </a:cubicBezTo>
                  <a:lnTo>
                    <a:pt x="10362" y="3107"/>
                  </a:lnTo>
                  <a:cubicBezTo>
                    <a:pt x="10362" y="3107"/>
                    <a:pt x="10361" y="3107"/>
                    <a:pt x="10361" y="3106"/>
                  </a:cubicBezTo>
                  <a:lnTo>
                    <a:pt x="10361" y="3106"/>
                  </a:lnTo>
                  <a:cubicBezTo>
                    <a:pt x="10362" y="3107"/>
                    <a:pt x="10363" y="3109"/>
                    <a:pt x="10363" y="3110"/>
                  </a:cubicBezTo>
                  <a:cubicBezTo>
                    <a:pt x="10367" y="3115"/>
                    <a:pt x="10371" y="3118"/>
                    <a:pt x="10374" y="3123"/>
                  </a:cubicBezTo>
                  <a:cubicBezTo>
                    <a:pt x="10382" y="3132"/>
                    <a:pt x="10389" y="3142"/>
                    <a:pt x="10395" y="3152"/>
                  </a:cubicBezTo>
                  <a:cubicBezTo>
                    <a:pt x="10399" y="3155"/>
                    <a:pt x="10402" y="3158"/>
                    <a:pt x="10404" y="3162"/>
                  </a:cubicBezTo>
                  <a:cubicBezTo>
                    <a:pt x="10435" y="3203"/>
                    <a:pt x="10466" y="3245"/>
                    <a:pt x="10496" y="3289"/>
                  </a:cubicBezTo>
                  <a:cubicBezTo>
                    <a:pt x="10556" y="3370"/>
                    <a:pt x="10614" y="3452"/>
                    <a:pt x="10669" y="3536"/>
                  </a:cubicBezTo>
                  <a:cubicBezTo>
                    <a:pt x="10906" y="3890"/>
                    <a:pt x="11120" y="4259"/>
                    <a:pt x="11310" y="4640"/>
                  </a:cubicBezTo>
                  <a:cubicBezTo>
                    <a:pt x="11412" y="4843"/>
                    <a:pt x="11506" y="5049"/>
                    <a:pt x="11597" y="5256"/>
                  </a:cubicBezTo>
                  <a:lnTo>
                    <a:pt x="11602" y="5266"/>
                  </a:lnTo>
                  <a:cubicBezTo>
                    <a:pt x="11602" y="5267"/>
                    <a:pt x="11602" y="5268"/>
                    <a:pt x="11604" y="5268"/>
                  </a:cubicBezTo>
                  <a:cubicBezTo>
                    <a:pt x="11613" y="5293"/>
                    <a:pt x="11623" y="5318"/>
                    <a:pt x="11634" y="5342"/>
                  </a:cubicBezTo>
                  <a:cubicBezTo>
                    <a:pt x="11654" y="5392"/>
                    <a:pt x="11674" y="5441"/>
                    <a:pt x="11694" y="5492"/>
                  </a:cubicBezTo>
                  <a:cubicBezTo>
                    <a:pt x="11735" y="5598"/>
                    <a:pt x="11776" y="5705"/>
                    <a:pt x="11814" y="5813"/>
                  </a:cubicBezTo>
                  <a:cubicBezTo>
                    <a:pt x="12153" y="6748"/>
                    <a:pt x="12389" y="7722"/>
                    <a:pt x="12534" y="8705"/>
                  </a:cubicBezTo>
                  <a:cubicBezTo>
                    <a:pt x="12540" y="8750"/>
                    <a:pt x="12548" y="8794"/>
                    <a:pt x="12554" y="8840"/>
                  </a:cubicBezTo>
                  <a:cubicBezTo>
                    <a:pt x="12559" y="8875"/>
                    <a:pt x="12560" y="8886"/>
                    <a:pt x="12561" y="8886"/>
                  </a:cubicBezTo>
                  <a:lnTo>
                    <a:pt x="12561" y="8886"/>
                  </a:lnTo>
                  <a:cubicBezTo>
                    <a:pt x="12565" y="8926"/>
                    <a:pt x="12570" y="8967"/>
                    <a:pt x="12575" y="9006"/>
                  </a:cubicBezTo>
                  <a:cubicBezTo>
                    <a:pt x="12590" y="9134"/>
                    <a:pt x="12605" y="9264"/>
                    <a:pt x="12617" y="9393"/>
                  </a:cubicBezTo>
                  <a:cubicBezTo>
                    <a:pt x="12643" y="9663"/>
                    <a:pt x="12662" y="9934"/>
                    <a:pt x="12675" y="10206"/>
                  </a:cubicBezTo>
                  <a:cubicBezTo>
                    <a:pt x="12702" y="10759"/>
                    <a:pt x="12703" y="11313"/>
                    <a:pt x="12677" y="11867"/>
                  </a:cubicBezTo>
                  <a:cubicBezTo>
                    <a:pt x="12665" y="12131"/>
                    <a:pt x="12648" y="12394"/>
                    <a:pt x="12623" y="12658"/>
                  </a:cubicBezTo>
                  <a:cubicBezTo>
                    <a:pt x="12609" y="12802"/>
                    <a:pt x="12595" y="12947"/>
                    <a:pt x="12576" y="13092"/>
                  </a:cubicBezTo>
                  <a:cubicBezTo>
                    <a:pt x="12570" y="13151"/>
                    <a:pt x="12561" y="13211"/>
                    <a:pt x="12554" y="13270"/>
                  </a:cubicBezTo>
                  <a:cubicBezTo>
                    <a:pt x="12550" y="13304"/>
                    <a:pt x="12545" y="13337"/>
                    <a:pt x="12540" y="13369"/>
                  </a:cubicBezTo>
                  <a:cubicBezTo>
                    <a:pt x="12468" y="13872"/>
                    <a:pt x="12372" y="14369"/>
                    <a:pt x="12251" y="14863"/>
                  </a:cubicBezTo>
                  <a:cubicBezTo>
                    <a:pt x="12135" y="15338"/>
                    <a:pt x="11993" y="15807"/>
                    <a:pt x="11828" y="16268"/>
                  </a:cubicBezTo>
                  <a:cubicBezTo>
                    <a:pt x="11787" y="16383"/>
                    <a:pt x="11744" y="16497"/>
                    <a:pt x="11700" y="16610"/>
                  </a:cubicBezTo>
                  <a:cubicBezTo>
                    <a:pt x="11679" y="16665"/>
                    <a:pt x="11655" y="16721"/>
                    <a:pt x="11633" y="16778"/>
                  </a:cubicBezTo>
                  <a:cubicBezTo>
                    <a:pt x="11623" y="16803"/>
                    <a:pt x="11594" y="16885"/>
                    <a:pt x="11594" y="16885"/>
                  </a:cubicBezTo>
                  <a:cubicBezTo>
                    <a:pt x="11594" y="16885"/>
                    <a:pt x="11599" y="16869"/>
                    <a:pt x="11613" y="16827"/>
                  </a:cubicBezTo>
                  <a:lnTo>
                    <a:pt x="11613" y="16827"/>
                  </a:lnTo>
                  <a:cubicBezTo>
                    <a:pt x="11542" y="17033"/>
                    <a:pt x="11433" y="17234"/>
                    <a:pt x="11336" y="17427"/>
                  </a:cubicBezTo>
                  <a:cubicBezTo>
                    <a:pt x="11145" y="17817"/>
                    <a:pt x="10928" y="18193"/>
                    <a:pt x="10689" y="18554"/>
                  </a:cubicBezTo>
                  <a:cubicBezTo>
                    <a:pt x="10630" y="18643"/>
                    <a:pt x="10569" y="18730"/>
                    <a:pt x="10506" y="18817"/>
                  </a:cubicBezTo>
                  <a:cubicBezTo>
                    <a:pt x="10476" y="18860"/>
                    <a:pt x="10445" y="18902"/>
                    <a:pt x="10414" y="18944"/>
                  </a:cubicBezTo>
                  <a:cubicBezTo>
                    <a:pt x="10404" y="18956"/>
                    <a:pt x="10394" y="18969"/>
                    <a:pt x="10386" y="18982"/>
                  </a:cubicBezTo>
                  <a:cubicBezTo>
                    <a:pt x="10265" y="19132"/>
                    <a:pt x="10143" y="19280"/>
                    <a:pt x="10013" y="19423"/>
                  </a:cubicBezTo>
                  <a:cubicBezTo>
                    <a:pt x="9883" y="19565"/>
                    <a:pt x="9749" y="19701"/>
                    <a:pt x="9610" y="19830"/>
                  </a:cubicBezTo>
                  <a:cubicBezTo>
                    <a:pt x="9540" y="19895"/>
                    <a:pt x="9468" y="19958"/>
                    <a:pt x="9394" y="20020"/>
                  </a:cubicBezTo>
                  <a:cubicBezTo>
                    <a:pt x="9362" y="20047"/>
                    <a:pt x="9330" y="20074"/>
                    <a:pt x="9298" y="20100"/>
                  </a:cubicBezTo>
                  <a:cubicBezTo>
                    <a:pt x="9275" y="20119"/>
                    <a:pt x="9209" y="20163"/>
                    <a:pt x="9209" y="20163"/>
                  </a:cubicBezTo>
                  <a:cubicBezTo>
                    <a:pt x="9209" y="20163"/>
                    <a:pt x="9227" y="20151"/>
                    <a:pt x="9276" y="20118"/>
                  </a:cubicBezTo>
                  <a:lnTo>
                    <a:pt x="9276" y="20118"/>
                  </a:lnTo>
                  <a:cubicBezTo>
                    <a:pt x="8984" y="20312"/>
                    <a:pt x="8710" y="20512"/>
                    <a:pt x="8392" y="20663"/>
                  </a:cubicBezTo>
                  <a:cubicBezTo>
                    <a:pt x="8349" y="20684"/>
                    <a:pt x="8306" y="20704"/>
                    <a:pt x="8261" y="20724"/>
                  </a:cubicBezTo>
                  <a:lnTo>
                    <a:pt x="8245" y="20730"/>
                  </a:lnTo>
                  <a:cubicBezTo>
                    <a:pt x="8173" y="20758"/>
                    <a:pt x="8101" y="20785"/>
                    <a:pt x="8028" y="20810"/>
                  </a:cubicBezTo>
                  <a:cubicBezTo>
                    <a:pt x="7869" y="20863"/>
                    <a:pt x="7707" y="20906"/>
                    <a:pt x="7543" y="20939"/>
                  </a:cubicBezTo>
                  <a:cubicBezTo>
                    <a:pt x="7497" y="20949"/>
                    <a:pt x="7449" y="20958"/>
                    <a:pt x="7402" y="20967"/>
                  </a:cubicBezTo>
                  <a:lnTo>
                    <a:pt x="7366" y="20971"/>
                  </a:lnTo>
                  <a:cubicBezTo>
                    <a:pt x="7338" y="20975"/>
                    <a:pt x="7292" y="20980"/>
                    <a:pt x="7281" y="20981"/>
                  </a:cubicBezTo>
                  <a:cubicBezTo>
                    <a:pt x="7243" y="20985"/>
                    <a:pt x="7205" y="20989"/>
                    <a:pt x="7167" y="20991"/>
                  </a:cubicBezTo>
                  <a:cubicBezTo>
                    <a:pt x="7080" y="20996"/>
                    <a:pt x="6994" y="20999"/>
                    <a:pt x="6907" y="20999"/>
                  </a:cubicBezTo>
                  <a:cubicBezTo>
                    <a:pt x="6830" y="20999"/>
                    <a:pt x="6754" y="20997"/>
                    <a:pt x="6677" y="20992"/>
                  </a:cubicBezTo>
                  <a:cubicBezTo>
                    <a:pt x="6629" y="20990"/>
                    <a:pt x="6581" y="20986"/>
                    <a:pt x="6534" y="20981"/>
                  </a:cubicBezTo>
                  <a:lnTo>
                    <a:pt x="6451" y="20971"/>
                  </a:lnTo>
                  <a:lnTo>
                    <a:pt x="6414" y="20967"/>
                  </a:lnTo>
                  <a:cubicBezTo>
                    <a:pt x="6370" y="20959"/>
                    <a:pt x="6328" y="20952"/>
                    <a:pt x="6287" y="20943"/>
                  </a:cubicBezTo>
                  <a:cubicBezTo>
                    <a:pt x="6128" y="20911"/>
                    <a:pt x="5970" y="20869"/>
                    <a:pt x="5816" y="20819"/>
                  </a:cubicBezTo>
                  <a:cubicBezTo>
                    <a:pt x="5733" y="20792"/>
                    <a:pt x="5652" y="20762"/>
                    <a:pt x="5570" y="20730"/>
                  </a:cubicBezTo>
                  <a:lnTo>
                    <a:pt x="5554" y="20724"/>
                  </a:lnTo>
                  <a:cubicBezTo>
                    <a:pt x="5520" y="20708"/>
                    <a:pt x="5484" y="20693"/>
                    <a:pt x="5449" y="20676"/>
                  </a:cubicBezTo>
                  <a:cubicBezTo>
                    <a:pt x="5293" y="20602"/>
                    <a:pt x="5140" y="20520"/>
                    <a:pt x="4993" y="20429"/>
                  </a:cubicBezTo>
                  <a:cubicBezTo>
                    <a:pt x="4843" y="20338"/>
                    <a:pt x="4701" y="20237"/>
                    <a:pt x="4558" y="20133"/>
                  </a:cubicBezTo>
                  <a:lnTo>
                    <a:pt x="4530" y="20110"/>
                  </a:lnTo>
                  <a:cubicBezTo>
                    <a:pt x="4493" y="20080"/>
                    <a:pt x="4457" y="20051"/>
                    <a:pt x="4420" y="20020"/>
                  </a:cubicBezTo>
                  <a:cubicBezTo>
                    <a:pt x="4351" y="19962"/>
                    <a:pt x="4283" y="19903"/>
                    <a:pt x="4218" y="19841"/>
                  </a:cubicBezTo>
                  <a:cubicBezTo>
                    <a:pt x="3936" y="19577"/>
                    <a:pt x="3674" y="19292"/>
                    <a:pt x="3436" y="18989"/>
                  </a:cubicBezTo>
                  <a:cubicBezTo>
                    <a:pt x="3425" y="18973"/>
                    <a:pt x="3413" y="18960"/>
                    <a:pt x="3402" y="18944"/>
                  </a:cubicBezTo>
                  <a:cubicBezTo>
                    <a:pt x="3371" y="18902"/>
                    <a:pt x="3339" y="18860"/>
                    <a:pt x="3309" y="18817"/>
                  </a:cubicBezTo>
                  <a:cubicBezTo>
                    <a:pt x="3254" y="18740"/>
                    <a:pt x="3200" y="18663"/>
                    <a:pt x="3147" y="18584"/>
                  </a:cubicBezTo>
                  <a:cubicBezTo>
                    <a:pt x="3028" y="18407"/>
                    <a:pt x="2916" y="18227"/>
                    <a:pt x="2809" y="18042"/>
                  </a:cubicBezTo>
                  <a:cubicBezTo>
                    <a:pt x="2585" y="17655"/>
                    <a:pt x="2391" y="17255"/>
                    <a:pt x="2211" y="16845"/>
                  </a:cubicBezTo>
                  <a:cubicBezTo>
                    <a:pt x="2201" y="16822"/>
                    <a:pt x="2192" y="16799"/>
                    <a:pt x="2183" y="16776"/>
                  </a:cubicBezTo>
                  <a:cubicBezTo>
                    <a:pt x="2160" y="16721"/>
                    <a:pt x="2138" y="16665"/>
                    <a:pt x="2116" y="16609"/>
                  </a:cubicBezTo>
                  <a:cubicBezTo>
                    <a:pt x="2074" y="16503"/>
                    <a:pt x="2033" y="16394"/>
                    <a:pt x="1995" y="16287"/>
                  </a:cubicBezTo>
                  <a:cubicBezTo>
                    <a:pt x="1915" y="16066"/>
                    <a:pt x="1841" y="15844"/>
                    <a:pt x="1773" y="15620"/>
                  </a:cubicBezTo>
                  <a:cubicBezTo>
                    <a:pt x="1628" y="15139"/>
                    <a:pt x="1507" y="14652"/>
                    <a:pt x="1411" y="14160"/>
                  </a:cubicBezTo>
                  <a:cubicBezTo>
                    <a:pt x="1360" y="13905"/>
                    <a:pt x="1316" y="13649"/>
                    <a:pt x="1279" y="13391"/>
                  </a:cubicBezTo>
                  <a:cubicBezTo>
                    <a:pt x="1273" y="13354"/>
                    <a:pt x="1268" y="13317"/>
                    <a:pt x="1263" y="13279"/>
                  </a:cubicBezTo>
                  <a:lnTo>
                    <a:pt x="1263" y="13274"/>
                  </a:lnTo>
                  <a:cubicBezTo>
                    <a:pt x="1263" y="13273"/>
                    <a:pt x="1263" y="13273"/>
                    <a:pt x="1263" y="13272"/>
                  </a:cubicBezTo>
                  <a:cubicBezTo>
                    <a:pt x="1256" y="13211"/>
                    <a:pt x="1248" y="13151"/>
                    <a:pt x="1241" y="13090"/>
                  </a:cubicBezTo>
                  <a:cubicBezTo>
                    <a:pt x="1226" y="12961"/>
                    <a:pt x="1211" y="12833"/>
                    <a:pt x="1199" y="12703"/>
                  </a:cubicBezTo>
                  <a:cubicBezTo>
                    <a:pt x="1146" y="12158"/>
                    <a:pt x="1121" y="11610"/>
                    <a:pt x="1121" y="11061"/>
                  </a:cubicBezTo>
                  <a:cubicBezTo>
                    <a:pt x="1121" y="10527"/>
                    <a:pt x="1145" y="9995"/>
                    <a:pt x="1194" y="9464"/>
                  </a:cubicBezTo>
                  <a:cubicBezTo>
                    <a:pt x="1206" y="9325"/>
                    <a:pt x="1221" y="9189"/>
                    <a:pt x="1237" y="9052"/>
                  </a:cubicBezTo>
                  <a:cubicBezTo>
                    <a:pt x="1244" y="8991"/>
                    <a:pt x="1252" y="8932"/>
                    <a:pt x="1259" y="8872"/>
                  </a:cubicBezTo>
                  <a:cubicBezTo>
                    <a:pt x="1259" y="8867"/>
                    <a:pt x="1261" y="8864"/>
                    <a:pt x="1261" y="8861"/>
                  </a:cubicBezTo>
                  <a:cubicBezTo>
                    <a:pt x="1264" y="8831"/>
                    <a:pt x="1269" y="8803"/>
                    <a:pt x="1273" y="8773"/>
                  </a:cubicBezTo>
                  <a:cubicBezTo>
                    <a:pt x="1310" y="8516"/>
                    <a:pt x="1353" y="8259"/>
                    <a:pt x="1402" y="8003"/>
                  </a:cubicBezTo>
                  <a:cubicBezTo>
                    <a:pt x="1496" y="7517"/>
                    <a:pt x="1613" y="7035"/>
                    <a:pt x="1756" y="6560"/>
                  </a:cubicBezTo>
                  <a:cubicBezTo>
                    <a:pt x="1825" y="6329"/>
                    <a:pt x="1900" y="6099"/>
                    <a:pt x="1982" y="5871"/>
                  </a:cubicBezTo>
                  <a:cubicBezTo>
                    <a:pt x="2022" y="5757"/>
                    <a:pt x="2066" y="5643"/>
                    <a:pt x="2109" y="5530"/>
                  </a:cubicBezTo>
                  <a:cubicBezTo>
                    <a:pt x="2128" y="5479"/>
                    <a:pt x="2148" y="5430"/>
                    <a:pt x="2168" y="5381"/>
                  </a:cubicBezTo>
                  <a:cubicBezTo>
                    <a:pt x="2180" y="5350"/>
                    <a:pt x="2192" y="5319"/>
                    <a:pt x="2206" y="5288"/>
                  </a:cubicBezTo>
                  <a:cubicBezTo>
                    <a:pt x="2210" y="5278"/>
                    <a:pt x="2221" y="5252"/>
                    <a:pt x="2227" y="5240"/>
                  </a:cubicBezTo>
                  <a:lnTo>
                    <a:pt x="2234" y="5222"/>
                  </a:lnTo>
                  <a:cubicBezTo>
                    <a:pt x="2248" y="5191"/>
                    <a:pt x="2260" y="5161"/>
                    <a:pt x="2274" y="5132"/>
                  </a:cubicBezTo>
                  <a:cubicBezTo>
                    <a:pt x="2295" y="5083"/>
                    <a:pt x="2317" y="5035"/>
                    <a:pt x="2338" y="4989"/>
                  </a:cubicBezTo>
                  <a:cubicBezTo>
                    <a:pt x="2385" y="4889"/>
                    <a:pt x="2432" y="4790"/>
                    <a:pt x="2480" y="4691"/>
                  </a:cubicBezTo>
                  <a:cubicBezTo>
                    <a:pt x="2575" y="4500"/>
                    <a:pt x="2676" y="4312"/>
                    <a:pt x="2782" y="4126"/>
                  </a:cubicBezTo>
                  <a:cubicBezTo>
                    <a:pt x="2890" y="3936"/>
                    <a:pt x="3006" y="3748"/>
                    <a:pt x="3127" y="3566"/>
                  </a:cubicBezTo>
                  <a:cubicBezTo>
                    <a:pt x="3186" y="3477"/>
                    <a:pt x="3247" y="3390"/>
                    <a:pt x="3309" y="3303"/>
                  </a:cubicBezTo>
                  <a:cubicBezTo>
                    <a:pt x="3337" y="3265"/>
                    <a:pt x="3364" y="3227"/>
                    <a:pt x="3392" y="3190"/>
                  </a:cubicBezTo>
                  <a:lnTo>
                    <a:pt x="3417" y="3158"/>
                  </a:lnTo>
                  <a:cubicBezTo>
                    <a:pt x="3552" y="3022"/>
                    <a:pt x="3663" y="2852"/>
                    <a:pt x="3791" y="2709"/>
                  </a:cubicBezTo>
                  <a:cubicBezTo>
                    <a:pt x="3921" y="2566"/>
                    <a:pt x="4054" y="2432"/>
                    <a:pt x="4195" y="2301"/>
                  </a:cubicBezTo>
                  <a:cubicBezTo>
                    <a:pt x="4265" y="2236"/>
                    <a:pt x="4336" y="2172"/>
                    <a:pt x="4409" y="2110"/>
                  </a:cubicBezTo>
                  <a:cubicBezTo>
                    <a:pt x="4441" y="2083"/>
                    <a:pt x="4473" y="2056"/>
                    <a:pt x="4506" y="2029"/>
                  </a:cubicBezTo>
                  <a:cubicBezTo>
                    <a:pt x="4511" y="2025"/>
                    <a:pt x="4531" y="2009"/>
                    <a:pt x="4551" y="1993"/>
                  </a:cubicBezTo>
                  <a:cubicBezTo>
                    <a:pt x="4564" y="1983"/>
                    <a:pt x="4625" y="1937"/>
                    <a:pt x="4640" y="1928"/>
                  </a:cubicBezTo>
                  <a:cubicBezTo>
                    <a:pt x="4677" y="1900"/>
                    <a:pt x="4714" y="1873"/>
                    <a:pt x="4752" y="1847"/>
                  </a:cubicBezTo>
                  <a:cubicBezTo>
                    <a:pt x="4822" y="1798"/>
                    <a:pt x="4895" y="1751"/>
                    <a:pt x="4967" y="1706"/>
                  </a:cubicBezTo>
                  <a:cubicBezTo>
                    <a:pt x="5110" y="1617"/>
                    <a:pt x="5258" y="1536"/>
                    <a:pt x="5410" y="1463"/>
                  </a:cubicBezTo>
                  <a:cubicBezTo>
                    <a:pt x="5454" y="1442"/>
                    <a:pt x="5499" y="1421"/>
                    <a:pt x="5543" y="1401"/>
                  </a:cubicBezTo>
                  <a:lnTo>
                    <a:pt x="5551" y="1397"/>
                  </a:lnTo>
                  <a:lnTo>
                    <a:pt x="5557" y="1395"/>
                  </a:lnTo>
                  <a:cubicBezTo>
                    <a:pt x="5634" y="1365"/>
                    <a:pt x="5710" y="1336"/>
                    <a:pt x="5789" y="1310"/>
                  </a:cubicBezTo>
                  <a:cubicBezTo>
                    <a:pt x="5943" y="1258"/>
                    <a:pt x="6099" y="1215"/>
                    <a:pt x="6259" y="1183"/>
                  </a:cubicBezTo>
                  <a:cubicBezTo>
                    <a:pt x="6321" y="1169"/>
                    <a:pt x="6384" y="1160"/>
                    <a:pt x="6446" y="1150"/>
                  </a:cubicBezTo>
                  <a:lnTo>
                    <a:pt x="6446" y="1150"/>
                  </a:lnTo>
                  <a:cubicBezTo>
                    <a:pt x="6436" y="1151"/>
                    <a:pt x="6428" y="1153"/>
                    <a:pt x="6423" y="1153"/>
                  </a:cubicBezTo>
                  <a:cubicBezTo>
                    <a:pt x="6428" y="1153"/>
                    <a:pt x="6437" y="1151"/>
                    <a:pt x="6452" y="1149"/>
                  </a:cubicBezTo>
                  <a:lnTo>
                    <a:pt x="6452" y="1149"/>
                  </a:lnTo>
                  <a:cubicBezTo>
                    <a:pt x="6450" y="1149"/>
                    <a:pt x="6448" y="1149"/>
                    <a:pt x="6446" y="1150"/>
                  </a:cubicBezTo>
                  <a:lnTo>
                    <a:pt x="6446" y="1150"/>
                  </a:lnTo>
                  <a:cubicBezTo>
                    <a:pt x="6449" y="1149"/>
                    <a:pt x="6453" y="1148"/>
                    <a:pt x="6457" y="1148"/>
                  </a:cubicBezTo>
                  <a:lnTo>
                    <a:pt x="6457" y="1148"/>
                  </a:lnTo>
                  <a:cubicBezTo>
                    <a:pt x="6455" y="1148"/>
                    <a:pt x="6453" y="1148"/>
                    <a:pt x="6452" y="1149"/>
                  </a:cubicBezTo>
                  <a:lnTo>
                    <a:pt x="6452" y="1149"/>
                  </a:lnTo>
                  <a:cubicBezTo>
                    <a:pt x="6461" y="1147"/>
                    <a:pt x="6470" y="1146"/>
                    <a:pt x="6480" y="1144"/>
                  </a:cubicBezTo>
                  <a:lnTo>
                    <a:pt x="6480" y="1144"/>
                  </a:lnTo>
                  <a:cubicBezTo>
                    <a:pt x="6495" y="1142"/>
                    <a:pt x="6510" y="1140"/>
                    <a:pt x="6520" y="1139"/>
                  </a:cubicBezTo>
                  <a:cubicBezTo>
                    <a:pt x="6558" y="1135"/>
                    <a:pt x="6596" y="1132"/>
                    <a:pt x="6634" y="1130"/>
                  </a:cubicBezTo>
                  <a:cubicBezTo>
                    <a:pt x="6727" y="1123"/>
                    <a:pt x="6821" y="1120"/>
                    <a:pt x="6915" y="1120"/>
                  </a:cubicBezTo>
                  <a:close/>
                  <a:moveTo>
                    <a:pt x="6912" y="0"/>
                  </a:moveTo>
                  <a:cubicBezTo>
                    <a:pt x="6829" y="0"/>
                    <a:pt x="6746" y="3"/>
                    <a:pt x="6663" y="8"/>
                  </a:cubicBezTo>
                  <a:cubicBezTo>
                    <a:pt x="5887" y="56"/>
                    <a:pt x="5134" y="300"/>
                    <a:pt x="4466" y="700"/>
                  </a:cubicBezTo>
                  <a:cubicBezTo>
                    <a:pt x="2973" y="1592"/>
                    <a:pt x="1927" y="3122"/>
                    <a:pt x="1251" y="4693"/>
                  </a:cubicBezTo>
                  <a:cubicBezTo>
                    <a:pt x="388" y="6698"/>
                    <a:pt x="3" y="8882"/>
                    <a:pt x="1" y="11061"/>
                  </a:cubicBezTo>
                  <a:cubicBezTo>
                    <a:pt x="1" y="11610"/>
                    <a:pt x="27" y="12158"/>
                    <a:pt x="78" y="12704"/>
                  </a:cubicBezTo>
                  <a:cubicBezTo>
                    <a:pt x="273" y="14762"/>
                    <a:pt x="806" y="16829"/>
                    <a:pt x="1851" y="18626"/>
                  </a:cubicBezTo>
                  <a:cubicBezTo>
                    <a:pt x="2682" y="20052"/>
                    <a:pt x="3891" y="21355"/>
                    <a:pt x="5490" y="21892"/>
                  </a:cubicBezTo>
                  <a:cubicBezTo>
                    <a:pt x="5944" y="22045"/>
                    <a:pt x="6411" y="22117"/>
                    <a:pt x="6876" y="22117"/>
                  </a:cubicBezTo>
                  <a:cubicBezTo>
                    <a:pt x="7916" y="22117"/>
                    <a:pt x="8945" y="21757"/>
                    <a:pt x="9793" y="21126"/>
                  </a:cubicBezTo>
                  <a:cubicBezTo>
                    <a:pt x="11267" y="20028"/>
                    <a:pt x="12227" y="18401"/>
                    <a:pt x="12858" y="16701"/>
                  </a:cubicBezTo>
                  <a:cubicBezTo>
                    <a:pt x="13620" y="14652"/>
                    <a:pt x="13899" y="12409"/>
                    <a:pt x="13795" y="10230"/>
                  </a:cubicBezTo>
                  <a:cubicBezTo>
                    <a:pt x="13696" y="8110"/>
                    <a:pt x="13233" y="5981"/>
                    <a:pt x="12278" y="4075"/>
                  </a:cubicBezTo>
                  <a:cubicBezTo>
                    <a:pt x="11542" y="2609"/>
                    <a:pt x="10426" y="1168"/>
                    <a:pt x="8904" y="464"/>
                  </a:cubicBezTo>
                  <a:cubicBezTo>
                    <a:pt x="8279" y="175"/>
                    <a:pt x="7602" y="0"/>
                    <a:pt x="6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 flipH="1">
              <a:off x="6219808" y="2618931"/>
              <a:ext cx="761917" cy="1306761"/>
            </a:xfrm>
            <a:custGeom>
              <a:avLst/>
              <a:gdLst/>
              <a:ahLst/>
              <a:cxnLst/>
              <a:rect l="l" t="t" r="r" b="b"/>
              <a:pathLst>
                <a:path w="11625" h="19938" extrusionOk="0">
                  <a:moveTo>
                    <a:pt x="10524" y="15803"/>
                  </a:moveTo>
                  <a:lnTo>
                    <a:pt x="10523" y="15805"/>
                  </a:lnTo>
                  <a:lnTo>
                    <a:pt x="10522" y="15807"/>
                  </a:lnTo>
                  <a:cubicBezTo>
                    <a:pt x="10524" y="15806"/>
                    <a:pt x="10524" y="15805"/>
                    <a:pt x="10524" y="15803"/>
                  </a:cubicBezTo>
                  <a:close/>
                  <a:moveTo>
                    <a:pt x="8122" y="19103"/>
                  </a:moveTo>
                  <a:cubicBezTo>
                    <a:pt x="8123" y="19104"/>
                    <a:pt x="8124" y="19104"/>
                    <a:pt x="8124" y="19105"/>
                  </a:cubicBezTo>
                  <a:lnTo>
                    <a:pt x="8124" y="19105"/>
                  </a:lnTo>
                  <a:cubicBezTo>
                    <a:pt x="8124" y="19104"/>
                    <a:pt x="8123" y="19104"/>
                    <a:pt x="8122" y="19103"/>
                  </a:cubicBezTo>
                  <a:lnTo>
                    <a:pt x="8122" y="19103"/>
                  </a:lnTo>
                  <a:cubicBezTo>
                    <a:pt x="8122" y="19103"/>
                    <a:pt x="8122" y="19103"/>
                    <a:pt x="8122" y="19103"/>
                  </a:cubicBezTo>
                  <a:close/>
                  <a:moveTo>
                    <a:pt x="5795" y="1"/>
                  </a:moveTo>
                  <a:cubicBezTo>
                    <a:pt x="5662" y="1"/>
                    <a:pt x="5531" y="8"/>
                    <a:pt x="5402" y="23"/>
                  </a:cubicBezTo>
                  <a:lnTo>
                    <a:pt x="5402" y="23"/>
                  </a:lnTo>
                  <a:lnTo>
                    <a:pt x="5401" y="21"/>
                  </a:lnTo>
                  <a:lnTo>
                    <a:pt x="5401" y="21"/>
                  </a:lnTo>
                  <a:lnTo>
                    <a:pt x="5342" y="31"/>
                  </a:lnTo>
                  <a:lnTo>
                    <a:pt x="5342" y="31"/>
                  </a:lnTo>
                  <a:cubicBezTo>
                    <a:pt x="5332" y="32"/>
                    <a:pt x="5322" y="34"/>
                    <a:pt x="5312" y="35"/>
                  </a:cubicBezTo>
                  <a:lnTo>
                    <a:pt x="5313" y="36"/>
                  </a:lnTo>
                  <a:lnTo>
                    <a:pt x="5313" y="36"/>
                  </a:lnTo>
                  <a:lnTo>
                    <a:pt x="5151" y="65"/>
                  </a:lnTo>
                  <a:lnTo>
                    <a:pt x="4906" y="130"/>
                  </a:lnTo>
                  <a:lnTo>
                    <a:pt x="4663" y="198"/>
                  </a:lnTo>
                  <a:lnTo>
                    <a:pt x="4429" y="286"/>
                  </a:lnTo>
                  <a:cubicBezTo>
                    <a:pt x="4276" y="350"/>
                    <a:pt x="4138" y="438"/>
                    <a:pt x="3993" y="514"/>
                  </a:cubicBezTo>
                  <a:cubicBezTo>
                    <a:pt x="3849" y="588"/>
                    <a:pt x="3716" y="679"/>
                    <a:pt x="3584" y="768"/>
                  </a:cubicBezTo>
                  <a:cubicBezTo>
                    <a:pt x="3455" y="858"/>
                    <a:pt x="3331" y="956"/>
                    <a:pt x="3214" y="1063"/>
                  </a:cubicBezTo>
                  <a:cubicBezTo>
                    <a:pt x="3098" y="1165"/>
                    <a:pt x="2987" y="1272"/>
                    <a:pt x="2881" y="1384"/>
                  </a:cubicBezTo>
                  <a:cubicBezTo>
                    <a:pt x="2777" y="1494"/>
                    <a:pt x="2664" y="1595"/>
                    <a:pt x="2572" y="1714"/>
                  </a:cubicBezTo>
                  <a:cubicBezTo>
                    <a:pt x="2478" y="1831"/>
                    <a:pt x="2392" y="1950"/>
                    <a:pt x="2291" y="2051"/>
                  </a:cubicBezTo>
                  <a:lnTo>
                    <a:pt x="2290" y="2052"/>
                  </a:lnTo>
                  <a:lnTo>
                    <a:pt x="2288" y="2055"/>
                  </a:lnTo>
                  <a:cubicBezTo>
                    <a:pt x="1527" y="3102"/>
                    <a:pt x="1027" y="4179"/>
                    <a:pt x="729" y="5161"/>
                  </a:cubicBezTo>
                  <a:cubicBezTo>
                    <a:pt x="563" y="5648"/>
                    <a:pt x="450" y="6114"/>
                    <a:pt x="354" y="6543"/>
                  </a:cubicBezTo>
                  <a:cubicBezTo>
                    <a:pt x="307" y="6759"/>
                    <a:pt x="269" y="6966"/>
                    <a:pt x="238" y="7164"/>
                  </a:cubicBezTo>
                  <a:cubicBezTo>
                    <a:pt x="205" y="7363"/>
                    <a:pt x="174" y="7552"/>
                    <a:pt x="146" y="7730"/>
                  </a:cubicBezTo>
                  <a:cubicBezTo>
                    <a:pt x="74" y="8281"/>
                    <a:pt x="32" y="8836"/>
                    <a:pt x="18" y="9392"/>
                  </a:cubicBezTo>
                  <a:cubicBezTo>
                    <a:pt x="12" y="9582"/>
                    <a:pt x="12" y="9727"/>
                    <a:pt x="12" y="9825"/>
                  </a:cubicBezTo>
                  <a:cubicBezTo>
                    <a:pt x="13" y="9923"/>
                    <a:pt x="15" y="9973"/>
                    <a:pt x="15" y="9973"/>
                  </a:cubicBezTo>
                  <a:cubicBezTo>
                    <a:pt x="15" y="9973"/>
                    <a:pt x="16" y="9925"/>
                    <a:pt x="20" y="9825"/>
                  </a:cubicBezTo>
                  <a:cubicBezTo>
                    <a:pt x="23" y="9726"/>
                    <a:pt x="26" y="9581"/>
                    <a:pt x="32" y="9392"/>
                  </a:cubicBezTo>
                  <a:cubicBezTo>
                    <a:pt x="46" y="9011"/>
                    <a:pt x="81" y="8450"/>
                    <a:pt x="174" y="7734"/>
                  </a:cubicBezTo>
                  <a:cubicBezTo>
                    <a:pt x="205" y="7555"/>
                    <a:pt x="238" y="7368"/>
                    <a:pt x="270" y="7171"/>
                  </a:cubicBezTo>
                  <a:cubicBezTo>
                    <a:pt x="302" y="6972"/>
                    <a:pt x="342" y="6765"/>
                    <a:pt x="390" y="6552"/>
                  </a:cubicBezTo>
                  <a:cubicBezTo>
                    <a:pt x="487" y="6123"/>
                    <a:pt x="602" y="5659"/>
                    <a:pt x="770" y="5175"/>
                  </a:cubicBezTo>
                  <a:cubicBezTo>
                    <a:pt x="1069" y="4196"/>
                    <a:pt x="1571" y="3126"/>
                    <a:pt x="2332" y="2085"/>
                  </a:cubicBezTo>
                  <a:lnTo>
                    <a:pt x="2332" y="2085"/>
                  </a:lnTo>
                  <a:lnTo>
                    <a:pt x="2329" y="2089"/>
                  </a:lnTo>
                  <a:cubicBezTo>
                    <a:pt x="2434" y="1984"/>
                    <a:pt x="2521" y="1864"/>
                    <a:pt x="2614" y="1749"/>
                  </a:cubicBezTo>
                  <a:cubicBezTo>
                    <a:pt x="2704" y="1632"/>
                    <a:pt x="2815" y="1531"/>
                    <a:pt x="2921" y="1422"/>
                  </a:cubicBezTo>
                  <a:cubicBezTo>
                    <a:pt x="3026" y="1314"/>
                    <a:pt x="3134" y="1205"/>
                    <a:pt x="3251" y="1105"/>
                  </a:cubicBezTo>
                  <a:cubicBezTo>
                    <a:pt x="3367" y="1001"/>
                    <a:pt x="3489" y="903"/>
                    <a:pt x="3617" y="814"/>
                  </a:cubicBezTo>
                  <a:cubicBezTo>
                    <a:pt x="3747" y="727"/>
                    <a:pt x="3880" y="639"/>
                    <a:pt x="4022" y="564"/>
                  </a:cubicBezTo>
                  <a:cubicBezTo>
                    <a:pt x="4162" y="489"/>
                    <a:pt x="4302" y="403"/>
                    <a:pt x="4452" y="340"/>
                  </a:cubicBezTo>
                  <a:lnTo>
                    <a:pt x="4681" y="255"/>
                  </a:lnTo>
                  <a:lnTo>
                    <a:pt x="4920" y="189"/>
                  </a:lnTo>
                  <a:lnTo>
                    <a:pt x="5162" y="124"/>
                  </a:lnTo>
                  <a:lnTo>
                    <a:pt x="5322" y="96"/>
                  </a:lnTo>
                  <a:lnTo>
                    <a:pt x="5322" y="97"/>
                  </a:lnTo>
                  <a:cubicBezTo>
                    <a:pt x="5476" y="74"/>
                    <a:pt x="5633" y="64"/>
                    <a:pt x="5793" y="64"/>
                  </a:cubicBezTo>
                  <a:cubicBezTo>
                    <a:pt x="5947" y="64"/>
                    <a:pt x="6103" y="73"/>
                    <a:pt x="6261" y="91"/>
                  </a:cubicBezTo>
                  <a:lnTo>
                    <a:pt x="6261" y="91"/>
                  </a:lnTo>
                  <a:lnTo>
                    <a:pt x="6260" y="92"/>
                  </a:lnTo>
                  <a:cubicBezTo>
                    <a:pt x="6401" y="111"/>
                    <a:pt x="6542" y="155"/>
                    <a:pt x="6683" y="191"/>
                  </a:cubicBezTo>
                  <a:cubicBezTo>
                    <a:pt x="6754" y="210"/>
                    <a:pt x="6825" y="226"/>
                    <a:pt x="6895" y="247"/>
                  </a:cubicBezTo>
                  <a:lnTo>
                    <a:pt x="7104" y="324"/>
                  </a:lnTo>
                  <a:cubicBezTo>
                    <a:pt x="7376" y="435"/>
                    <a:pt x="7639" y="586"/>
                    <a:pt x="7890" y="755"/>
                  </a:cubicBezTo>
                  <a:cubicBezTo>
                    <a:pt x="8147" y="924"/>
                    <a:pt x="8383" y="1121"/>
                    <a:pt x="8597" y="1343"/>
                  </a:cubicBezTo>
                  <a:cubicBezTo>
                    <a:pt x="8704" y="1455"/>
                    <a:pt x="8823" y="1559"/>
                    <a:pt x="8923" y="1681"/>
                  </a:cubicBezTo>
                  <a:lnTo>
                    <a:pt x="9230" y="2040"/>
                  </a:lnTo>
                  <a:lnTo>
                    <a:pt x="9230" y="2040"/>
                  </a:lnTo>
                  <a:lnTo>
                    <a:pt x="9230" y="2041"/>
                  </a:lnTo>
                  <a:lnTo>
                    <a:pt x="9231" y="2044"/>
                  </a:lnTo>
                  <a:cubicBezTo>
                    <a:pt x="9244" y="2057"/>
                    <a:pt x="9252" y="2069"/>
                    <a:pt x="9262" y="2082"/>
                  </a:cubicBezTo>
                  <a:lnTo>
                    <a:pt x="9265" y="2087"/>
                  </a:lnTo>
                  <a:cubicBezTo>
                    <a:pt x="9852" y="2863"/>
                    <a:pt x="10319" y="3772"/>
                    <a:pt x="10675" y="4737"/>
                  </a:cubicBezTo>
                  <a:cubicBezTo>
                    <a:pt x="10853" y="5228"/>
                    <a:pt x="11003" y="5728"/>
                    <a:pt x="11125" y="6236"/>
                  </a:cubicBezTo>
                  <a:cubicBezTo>
                    <a:pt x="11187" y="6494"/>
                    <a:pt x="11242" y="6753"/>
                    <a:pt x="11291" y="7015"/>
                  </a:cubicBezTo>
                  <a:cubicBezTo>
                    <a:pt x="11316" y="7146"/>
                    <a:pt x="11338" y="7278"/>
                    <a:pt x="11360" y="7410"/>
                  </a:cubicBezTo>
                  <a:lnTo>
                    <a:pt x="11391" y="7609"/>
                  </a:lnTo>
                  <a:lnTo>
                    <a:pt x="11405" y="7709"/>
                  </a:lnTo>
                  <a:lnTo>
                    <a:pt x="11412" y="7759"/>
                  </a:lnTo>
                  <a:lnTo>
                    <a:pt x="11416" y="7785"/>
                  </a:lnTo>
                  <a:lnTo>
                    <a:pt x="11418" y="7797"/>
                  </a:lnTo>
                  <a:lnTo>
                    <a:pt x="11418" y="7799"/>
                  </a:lnTo>
                  <a:lnTo>
                    <a:pt x="11418" y="7799"/>
                  </a:lnTo>
                  <a:cubicBezTo>
                    <a:pt x="11418" y="7800"/>
                    <a:pt x="11418" y="7800"/>
                    <a:pt x="11418" y="7801"/>
                  </a:cubicBezTo>
                  <a:lnTo>
                    <a:pt x="11418" y="7801"/>
                  </a:lnTo>
                  <a:lnTo>
                    <a:pt x="11418" y="7803"/>
                  </a:lnTo>
                  <a:lnTo>
                    <a:pt x="11418" y="7806"/>
                  </a:lnTo>
                  <a:cubicBezTo>
                    <a:pt x="11414" y="7810"/>
                    <a:pt x="11416" y="7813"/>
                    <a:pt x="11420" y="7815"/>
                  </a:cubicBezTo>
                  <a:lnTo>
                    <a:pt x="11420" y="7815"/>
                  </a:lnTo>
                  <a:cubicBezTo>
                    <a:pt x="11439" y="7990"/>
                    <a:pt x="11458" y="8165"/>
                    <a:pt x="11478" y="8342"/>
                  </a:cubicBezTo>
                  <a:cubicBezTo>
                    <a:pt x="11490" y="8523"/>
                    <a:pt x="11503" y="8705"/>
                    <a:pt x="11517" y="8888"/>
                  </a:cubicBezTo>
                  <a:cubicBezTo>
                    <a:pt x="11547" y="9253"/>
                    <a:pt x="11553" y="9621"/>
                    <a:pt x="11554" y="9991"/>
                  </a:cubicBezTo>
                  <a:cubicBezTo>
                    <a:pt x="11550" y="11029"/>
                    <a:pt x="11466" y="12055"/>
                    <a:pt x="11272" y="13037"/>
                  </a:cubicBezTo>
                  <a:cubicBezTo>
                    <a:pt x="11176" y="13529"/>
                    <a:pt x="11057" y="14011"/>
                    <a:pt x="10917" y="14480"/>
                  </a:cubicBezTo>
                  <a:cubicBezTo>
                    <a:pt x="10846" y="14714"/>
                    <a:pt x="10771" y="14945"/>
                    <a:pt x="10689" y="15171"/>
                  </a:cubicBezTo>
                  <a:cubicBezTo>
                    <a:pt x="10647" y="15284"/>
                    <a:pt x="10605" y="15397"/>
                    <a:pt x="10563" y="15509"/>
                  </a:cubicBezTo>
                  <a:lnTo>
                    <a:pt x="10496" y="15676"/>
                  </a:lnTo>
                  <a:lnTo>
                    <a:pt x="10476" y="15729"/>
                  </a:lnTo>
                  <a:lnTo>
                    <a:pt x="10476" y="15729"/>
                  </a:lnTo>
                  <a:lnTo>
                    <a:pt x="10473" y="15727"/>
                  </a:lnTo>
                  <a:lnTo>
                    <a:pt x="10458" y="15769"/>
                  </a:lnTo>
                  <a:lnTo>
                    <a:pt x="10458" y="15769"/>
                  </a:lnTo>
                  <a:cubicBezTo>
                    <a:pt x="10457" y="15772"/>
                    <a:pt x="10456" y="15775"/>
                    <a:pt x="10455" y="15777"/>
                  </a:cubicBezTo>
                  <a:lnTo>
                    <a:pt x="10455" y="15777"/>
                  </a:lnTo>
                  <a:cubicBezTo>
                    <a:pt x="10451" y="15776"/>
                    <a:pt x="10448" y="15776"/>
                    <a:pt x="10446" y="15776"/>
                  </a:cubicBezTo>
                  <a:cubicBezTo>
                    <a:pt x="10442" y="15776"/>
                    <a:pt x="10444" y="15778"/>
                    <a:pt x="10453" y="15781"/>
                  </a:cubicBezTo>
                  <a:lnTo>
                    <a:pt x="10453" y="15781"/>
                  </a:lnTo>
                  <a:cubicBezTo>
                    <a:pt x="10454" y="15780"/>
                    <a:pt x="10455" y="15779"/>
                    <a:pt x="10455" y="15777"/>
                  </a:cubicBezTo>
                  <a:lnTo>
                    <a:pt x="10455" y="15777"/>
                  </a:lnTo>
                  <a:cubicBezTo>
                    <a:pt x="10455" y="15777"/>
                    <a:pt x="10456" y="15777"/>
                    <a:pt x="10456" y="15777"/>
                  </a:cubicBezTo>
                  <a:lnTo>
                    <a:pt x="10456" y="15777"/>
                  </a:lnTo>
                  <a:lnTo>
                    <a:pt x="10454" y="15782"/>
                  </a:lnTo>
                  <a:lnTo>
                    <a:pt x="10454" y="15782"/>
                  </a:lnTo>
                  <a:lnTo>
                    <a:pt x="10454" y="15782"/>
                  </a:lnTo>
                  <a:cubicBezTo>
                    <a:pt x="10454" y="15782"/>
                    <a:pt x="10454" y="15782"/>
                    <a:pt x="10453" y="15781"/>
                  </a:cubicBezTo>
                  <a:lnTo>
                    <a:pt x="10453" y="15781"/>
                  </a:lnTo>
                  <a:cubicBezTo>
                    <a:pt x="10174" y="16431"/>
                    <a:pt x="9834" y="17055"/>
                    <a:pt x="9441" y="17616"/>
                  </a:cubicBezTo>
                  <a:cubicBezTo>
                    <a:pt x="9344" y="17761"/>
                    <a:pt x="9236" y="17901"/>
                    <a:pt x="9122" y="18031"/>
                  </a:cubicBezTo>
                  <a:cubicBezTo>
                    <a:pt x="9007" y="18163"/>
                    <a:pt x="8904" y="18303"/>
                    <a:pt x="8778" y="18421"/>
                  </a:cubicBezTo>
                  <a:cubicBezTo>
                    <a:pt x="8656" y="18542"/>
                    <a:pt x="8541" y="18669"/>
                    <a:pt x="8413" y="18781"/>
                  </a:cubicBezTo>
                  <a:cubicBezTo>
                    <a:pt x="8349" y="18836"/>
                    <a:pt x="8287" y="18896"/>
                    <a:pt x="8222" y="18949"/>
                  </a:cubicBezTo>
                  <a:cubicBezTo>
                    <a:pt x="8199" y="18968"/>
                    <a:pt x="8176" y="18987"/>
                    <a:pt x="8152" y="19005"/>
                  </a:cubicBezTo>
                  <a:lnTo>
                    <a:pt x="8152" y="19005"/>
                  </a:lnTo>
                  <a:lnTo>
                    <a:pt x="8152" y="19005"/>
                  </a:lnTo>
                  <a:lnTo>
                    <a:pt x="8099" y="19040"/>
                  </a:lnTo>
                  <a:lnTo>
                    <a:pt x="8085" y="19048"/>
                  </a:lnTo>
                  <a:lnTo>
                    <a:pt x="8085" y="19048"/>
                  </a:lnTo>
                  <a:cubicBezTo>
                    <a:pt x="8083" y="19046"/>
                    <a:pt x="8081" y="19044"/>
                    <a:pt x="8081" y="19044"/>
                  </a:cubicBezTo>
                  <a:lnTo>
                    <a:pt x="8081" y="19044"/>
                  </a:lnTo>
                  <a:cubicBezTo>
                    <a:pt x="8081" y="19044"/>
                    <a:pt x="8082" y="19046"/>
                    <a:pt x="8087" y="19051"/>
                  </a:cubicBezTo>
                  <a:lnTo>
                    <a:pt x="8087" y="19051"/>
                  </a:lnTo>
                  <a:lnTo>
                    <a:pt x="8086" y="19051"/>
                  </a:lnTo>
                  <a:cubicBezTo>
                    <a:pt x="8086" y="19051"/>
                    <a:pt x="8086" y="19051"/>
                    <a:pt x="8086" y="19052"/>
                  </a:cubicBezTo>
                  <a:lnTo>
                    <a:pt x="8086" y="19052"/>
                  </a:lnTo>
                  <a:cubicBezTo>
                    <a:pt x="8086" y="19051"/>
                    <a:pt x="8086" y="19051"/>
                    <a:pt x="8086" y="19051"/>
                  </a:cubicBezTo>
                  <a:cubicBezTo>
                    <a:pt x="8086" y="19051"/>
                    <a:pt x="8085" y="19052"/>
                    <a:pt x="8084" y="19053"/>
                  </a:cubicBezTo>
                  <a:lnTo>
                    <a:pt x="8084" y="19053"/>
                  </a:lnTo>
                  <a:cubicBezTo>
                    <a:pt x="7876" y="19193"/>
                    <a:pt x="7672" y="19335"/>
                    <a:pt x="7459" y="19454"/>
                  </a:cubicBezTo>
                  <a:cubicBezTo>
                    <a:pt x="7222" y="19585"/>
                    <a:pt x="6973" y="19689"/>
                    <a:pt x="6713" y="19749"/>
                  </a:cubicBezTo>
                  <a:cubicBezTo>
                    <a:pt x="6583" y="19781"/>
                    <a:pt x="6458" y="19825"/>
                    <a:pt x="6328" y="19844"/>
                  </a:cubicBezTo>
                  <a:cubicBezTo>
                    <a:pt x="6212" y="19865"/>
                    <a:pt x="6093" y="19876"/>
                    <a:pt x="5974" y="19876"/>
                  </a:cubicBezTo>
                  <a:cubicBezTo>
                    <a:pt x="5963" y="19876"/>
                    <a:pt x="5951" y="19876"/>
                    <a:pt x="5939" y="19876"/>
                  </a:cubicBezTo>
                  <a:cubicBezTo>
                    <a:pt x="5852" y="19876"/>
                    <a:pt x="5766" y="19877"/>
                    <a:pt x="5680" y="19877"/>
                  </a:cubicBezTo>
                  <a:cubicBezTo>
                    <a:pt x="5637" y="19877"/>
                    <a:pt x="5594" y="19876"/>
                    <a:pt x="5552" y="19876"/>
                  </a:cubicBezTo>
                  <a:cubicBezTo>
                    <a:pt x="5425" y="19869"/>
                    <a:pt x="5298" y="19852"/>
                    <a:pt x="5173" y="19825"/>
                  </a:cubicBezTo>
                  <a:cubicBezTo>
                    <a:pt x="4928" y="19761"/>
                    <a:pt x="4683" y="19704"/>
                    <a:pt x="4453" y="19609"/>
                  </a:cubicBezTo>
                  <a:cubicBezTo>
                    <a:pt x="4340" y="19561"/>
                    <a:pt x="4233" y="19496"/>
                    <a:pt x="4125" y="19440"/>
                  </a:cubicBezTo>
                  <a:cubicBezTo>
                    <a:pt x="4018" y="19380"/>
                    <a:pt x="3907" y="19331"/>
                    <a:pt x="3810" y="19257"/>
                  </a:cubicBezTo>
                  <a:lnTo>
                    <a:pt x="3511" y="19055"/>
                  </a:lnTo>
                  <a:cubicBezTo>
                    <a:pt x="3414" y="18988"/>
                    <a:pt x="3325" y="18907"/>
                    <a:pt x="3238" y="18830"/>
                  </a:cubicBezTo>
                  <a:cubicBezTo>
                    <a:pt x="3063" y="18677"/>
                    <a:pt x="2896" y="18515"/>
                    <a:pt x="2740" y="18343"/>
                  </a:cubicBezTo>
                  <a:cubicBezTo>
                    <a:pt x="2586" y="18174"/>
                    <a:pt x="2438" y="18004"/>
                    <a:pt x="2306" y="17827"/>
                  </a:cubicBezTo>
                  <a:cubicBezTo>
                    <a:pt x="2173" y="17649"/>
                    <a:pt x="2049" y="17469"/>
                    <a:pt x="1938" y="17286"/>
                  </a:cubicBezTo>
                  <a:cubicBezTo>
                    <a:pt x="1712" y="16938"/>
                    <a:pt x="1509" y="16575"/>
                    <a:pt x="1333" y="16201"/>
                  </a:cubicBezTo>
                  <a:cubicBezTo>
                    <a:pt x="980" y="15484"/>
                    <a:pt x="760" y="14779"/>
                    <a:pt x="575" y="14141"/>
                  </a:cubicBezTo>
                  <a:cubicBezTo>
                    <a:pt x="301" y="13141"/>
                    <a:pt x="129" y="12117"/>
                    <a:pt x="61" y="11082"/>
                  </a:cubicBezTo>
                  <a:cubicBezTo>
                    <a:pt x="36" y="10723"/>
                    <a:pt x="28" y="10446"/>
                    <a:pt x="23" y="10259"/>
                  </a:cubicBezTo>
                  <a:cubicBezTo>
                    <a:pt x="21" y="10166"/>
                    <a:pt x="19" y="10095"/>
                    <a:pt x="18" y="10047"/>
                  </a:cubicBezTo>
                  <a:cubicBezTo>
                    <a:pt x="16" y="10000"/>
                    <a:pt x="15" y="9975"/>
                    <a:pt x="15" y="9975"/>
                  </a:cubicBezTo>
                  <a:lnTo>
                    <a:pt x="15" y="9975"/>
                  </a:lnTo>
                  <a:cubicBezTo>
                    <a:pt x="15" y="9976"/>
                    <a:pt x="0" y="10364"/>
                    <a:pt x="39" y="11082"/>
                  </a:cubicBezTo>
                  <a:cubicBezTo>
                    <a:pt x="98" y="12119"/>
                    <a:pt x="264" y="13147"/>
                    <a:pt x="535" y="14149"/>
                  </a:cubicBezTo>
                  <a:cubicBezTo>
                    <a:pt x="719" y="14790"/>
                    <a:pt x="937" y="15498"/>
                    <a:pt x="1289" y="16219"/>
                  </a:cubicBezTo>
                  <a:cubicBezTo>
                    <a:pt x="1465" y="16596"/>
                    <a:pt x="1667" y="16961"/>
                    <a:pt x="1894" y="17311"/>
                  </a:cubicBezTo>
                  <a:cubicBezTo>
                    <a:pt x="2005" y="17495"/>
                    <a:pt x="2128" y="17676"/>
                    <a:pt x="2261" y="17856"/>
                  </a:cubicBezTo>
                  <a:cubicBezTo>
                    <a:pt x="2396" y="18035"/>
                    <a:pt x="2544" y="18208"/>
                    <a:pt x="2698" y="18379"/>
                  </a:cubicBezTo>
                  <a:cubicBezTo>
                    <a:pt x="2856" y="18552"/>
                    <a:pt x="3023" y="18717"/>
                    <a:pt x="3198" y="18870"/>
                  </a:cubicBezTo>
                  <a:cubicBezTo>
                    <a:pt x="3288" y="18949"/>
                    <a:pt x="3376" y="19029"/>
                    <a:pt x="3476" y="19099"/>
                  </a:cubicBezTo>
                  <a:lnTo>
                    <a:pt x="3776" y="19304"/>
                  </a:lnTo>
                  <a:cubicBezTo>
                    <a:pt x="3875" y="19378"/>
                    <a:pt x="3988" y="19428"/>
                    <a:pt x="4096" y="19490"/>
                  </a:cubicBezTo>
                  <a:cubicBezTo>
                    <a:pt x="4205" y="19548"/>
                    <a:pt x="4311" y="19613"/>
                    <a:pt x="4429" y="19662"/>
                  </a:cubicBezTo>
                  <a:cubicBezTo>
                    <a:pt x="4663" y="19759"/>
                    <a:pt x="4911" y="19816"/>
                    <a:pt x="5160" y="19883"/>
                  </a:cubicBezTo>
                  <a:cubicBezTo>
                    <a:pt x="5287" y="19911"/>
                    <a:pt x="5416" y="19929"/>
                    <a:pt x="5547" y="19936"/>
                  </a:cubicBezTo>
                  <a:cubicBezTo>
                    <a:pt x="5590" y="19937"/>
                    <a:pt x="5633" y="19937"/>
                    <a:pt x="5677" y="19937"/>
                  </a:cubicBezTo>
                  <a:cubicBezTo>
                    <a:pt x="5764" y="19937"/>
                    <a:pt x="5852" y="19936"/>
                    <a:pt x="5940" y="19936"/>
                  </a:cubicBezTo>
                  <a:cubicBezTo>
                    <a:pt x="5952" y="19936"/>
                    <a:pt x="5964" y="19936"/>
                    <a:pt x="5976" y="19936"/>
                  </a:cubicBezTo>
                  <a:cubicBezTo>
                    <a:pt x="6097" y="19936"/>
                    <a:pt x="6218" y="19925"/>
                    <a:pt x="6337" y="19904"/>
                  </a:cubicBezTo>
                  <a:cubicBezTo>
                    <a:pt x="6470" y="19884"/>
                    <a:pt x="6597" y="19840"/>
                    <a:pt x="6729" y="19808"/>
                  </a:cubicBezTo>
                  <a:cubicBezTo>
                    <a:pt x="6992" y="19749"/>
                    <a:pt x="7247" y="19643"/>
                    <a:pt x="7488" y="19508"/>
                  </a:cubicBezTo>
                  <a:cubicBezTo>
                    <a:pt x="7706" y="19387"/>
                    <a:pt x="7913" y="19244"/>
                    <a:pt x="8121" y="19104"/>
                  </a:cubicBezTo>
                  <a:lnTo>
                    <a:pt x="8121" y="19104"/>
                  </a:lnTo>
                  <a:cubicBezTo>
                    <a:pt x="8125" y="19108"/>
                    <a:pt x="8127" y="19110"/>
                    <a:pt x="8127" y="19110"/>
                  </a:cubicBezTo>
                  <a:cubicBezTo>
                    <a:pt x="8127" y="19110"/>
                    <a:pt x="8124" y="19106"/>
                    <a:pt x="8121" y="19104"/>
                  </a:cubicBezTo>
                  <a:lnTo>
                    <a:pt x="8121" y="19104"/>
                  </a:lnTo>
                  <a:cubicBezTo>
                    <a:pt x="8122" y="19104"/>
                    <a:pt x="8122" y="19104"/>
                    <a:pt x="8122" y="19104"/>
                  </a:cubicBezTo>
                  <a:lnTo>
                    <a:pt x="8122" y="19104"/>
                  </a:lnTo>
                  <a:cubicBezTo>
                    <a:pt x="8122" y="19104"/>
                    <a:pt x="8123" y="19105"/>
                    <a:pt x="8123" y="19105"/>
                  </a:cubicBezTo>
                  <a:lnTo>
                    <a:pt x="8124" y="19105"/>
                  </a:lnTo>
                  <a:lnTo>
                    <a:pt x="8124" y="19105"/>
                  </a:lnTo>
                  <a:cubicBezTo>
                    <a:pt x="8125" y="19105"/>
                    <a:pt x="8125" y="19105"/>
                    <a:pt x="8125" y="19105"/>
                  </a:cubicBezTo>
                  <a:cubicBezTo>
                    <a:pt x="8125" y="19105"/>
                    <a:pt x="8125" y="19105"/>
                    <a:pt x="8124" y="19105"/>
                  </a:cubicBezTo>
                  <a:lnTo>
                    <a:pt x="8124" y="19105"/>
                  </a:lnTo>
                  <a:lnTo>
                    <a:pt x="8137" y="19097"/>
                  </a:lnTo>
                  <a:lnTo>
                    <a:pt x="8190" y="19061"/>
                  </a:lnTo>
                  <a:lnTo>
                    <a:pt x="8187" y="19057"/>
                  </a:lnTo>
                  <a:lnTo>
                    <a:pt x="8187" y="19057"/>
                  </a:lnTo>
                  <a:cubicBezTo>
                    <a:pt x="8213" y="19038"/>
                    <a:pt x="8238" y="19019"/>
                    <a:pt x="8262" y="18998"/>
                  </a:cubicBezTo>
                  <a:cubicBezTo>
                    <a:pt x="8329" y="18945"/>
                    <a:pt x="8391" y="18886"/>
                    <a:pt x="8456" y="18829"/>
                  </a:cubicBezTo>
                  <a:cubicBezTo>
                    <a:pt x="8584" y="18717"/>
                    <a:pt x="8701" y="18587"/>
                    <a:pt x="8825" y="18467"/>
                  </a:cubicBezTo>
                  <a:cubicBezTo>
                    <a:pt x="8952" y="18347"/>
                    <a:pt x="9056" y="18206"/>
                    <a:pt x="9171" y="18073"/>
                  </a:cubicBezTo>
                  <a:cubicBezTo>
                    <a:pt x="9288" y="17941"/>
                    <a:pt x="9395" y="17801"/>
                    <a:pt x="9494" y="17653"/>
                  </a:cubicBezTo>
                  <a:cubicBezTo>
                    <a:pt x="9890" y="17090"/>
                    <a:pt x="10227" y="16475"/>
                    <a:pt x="10512" y="15816"/>
                  </a:cubicBezTo>
                  <a:lnTo>
                    <a:pt x="10512" y="15816"/>
                  </a:lnTo>
                  <a:cubicBezTo>
                    <a:pt x="10520" y="15818"/>
                    <a:pt x="10527" y="15819"/>
                    <a:pt x="10530" y="15819"/>
                  </a:cubicBezTo>
                  <a:cubicBezTo>
                    <a:pt x="10533" y="15819"/>
                    <a:pt x="10531" y="15817"/>
                    <a:pt x="10518" y="15812"/>
                  </a:cubicBezTo>
                  <a:lnTo>
                    <a:pt x="10522" y="15804"/>
                  </a:lnTo>
                  <a:lnTo>
                    <a:pt x="10523" y="15802"/>
                  </a:lnTo>
                  <a:lnTo>
                    <a:pt x="10523" y="15802"/>
                  </a:lnTo>
                  <a:cubicBezTo>
                    <a:pt x="10523" y="15802"/>
                    <a:pt x="10524" y="15803"/>
                    <a:pt x="10524" y="15803"/>
                  </a:cubicBezTo>
                  <a:lnTo>
                    <a:pt x="10524" y="15803"/>
                  </a:lnTo>
                  <a:lnTo>
                    <a:pt x="10526" y="15794"/>
                  </a:lnTo>
                  <a:lnTo>
                    <a:pt x="10534" y="15772"/>
                  </a:lnTo>
                  <a:lnTo>
                    <a:pt x="10560" y="15700"/>
                  </a:lnTo>
                  <a:lnTo>
                    <a:pt x="10627" y="15533"/>
                  </a:lnTo>
                  <a:cubicBezTo>
                    <a:pt x="10670" y="15420"/>
                    <a:pt x="10712" y="15307"/>
                    <a:pt x="10754" y="15194"/>
                  </a:cubicBezTo>
                  <a:cubicBezTo>
                    <a:pt x="10837" y="14965"/>
                    <a:pt x="10913" y="14734"/>
                    <a:pt x="10983" y="14498"/>
                  </a:cubicBezTo>
                  <a:cubicBezTo>
                    <a:pt x="11124" y="14027"/>
                    <a:pt x="11243" y="13544"/>
                    <a:pt x="11340" y="13050"/>
                  </a:cubicBezTo>
                  <a:cubicBezTo>
                    <a:pt x="11536" y="12062"/>
                    <a:pt x="11621" y="11032"/>
                    <a:pt x="11624" y="9990"/>
                  </a:cubicBezTo>
                  <a:cubicBezTo>
                    <a:pt x="11623" y="9619"/>
                    <a:pt x="11618" y="9249"/>
                    <a:pt x="11587" y="8882"/>
                  </a:cubicBezTo>
                  <a:cubicBezTo>
                    <a:pt x="11574" y="8699"/>
                    <a:pt x="11560" y="8517"/>
                    <a:pt x="11548" y="8334"/>
                  </a:cubicBezTo>
                  <a:cubicBezTo>
                    <a:pt x="11529" y="8159"/>
                    <a:pt x="11510" y="7984"/>
                    <a:pt x="11491" y="7810"/>
                  </a:cubicBezTo>
                  <a:lnTo>
                    <a:pt x="11491" y="7810"/>
                  </a:lnTo>
                  <a:cubicBezTo>
                    <a:pt x="11504" y="7806"/>
                    <a:pt x="11508" y="7801"/>
                    <a:pt x="11490" y="7796"/>
                  </a:cubicBezTo>
                  <a:lnTo>
                    <a:pt x="11490" y="7792"/>
                  </a:lnTo>
                  <a:lnTo>
                    <a:pt x="11489" y="7792"/>
                  </a:lnTo>
                  <a:lnTo>
                    <a:pt x="11489" y="7792"/>
                  </a:lnTo>
                  <a:cubicBezTo>
                    <a:pt x="11489" y="7792"/>
                    <a:pt x="11489" y="7791"/>
                    <a:pt x="11489" y="7791"/>
                  </a:cubicBezTo>
                  <a:lnTo>
                    <a:pt x="11488" y="7791"/>
                  </a:lnTo>
                  <a:lnTo>
                    <a:pt x="11488" y="7791"/>
                  </a:lnTo>
                  <a:lnTo>
                    <a:pt x="11487" y="7786"/>
                  </a:lnTo>
                  <a:lnTo>
                    <a:pt x="11486" y="7773"/>
                  </a:lnTo>
                  <a:lnTo>
                    <a:pt x="11483" y="7749"/>
                  </a:lnTo>
                  <a:lnTo>
                    <a:pt x="11475" y="7698"/>
                  </a:lnTo>
                  <a:lnTo>
                    <a:pt x="11460" y="7598"/>
                  </a:lnTo>
                  <a:lnTo>
                    <a:pt x="11430" y="7397"/>
                  </a:lnTo>
                  <a:cubicBezTo>
                    <a:pt x="11409" y="7266"/>
                    <a:pt x="11385" y="7132"/>
                    <a:pt x="11360" y="7002"/>
                  </a:cubicBezTo>
                  <a:cubicBezTo>
                    <a:pt x="11311" y="6738"/>
                    <a:pt x="11256" y="6477"/>
                    <a:pt x="11193" y="6219"/>
                  </a:cubicBezTo>
                  <a:cubicBezTo>
                    <a:pt x="11071" y="5709"/>
                    <a:pt x="10919" y="5206"/>
                    <a:pt x="10740" y="4712"/>
                  </a:cubicBezTo>
                  <a:cubicBezTo>
                    <a:pt x="10379" y="3739"/>
                    <a:pt x="9913" y="2831"/>
                    <a:pt x="9315" y="2042"/>
                  </a:cubicBezTo>
                  <a:lnTo>
                    <a:pt x="9315" y="2042"/>
                  </a:lnTo>
                  <a:lnTo>
                    <a:pt x="9318" y="2046"/>
                  </a:lnTo>
                  <a:cubicBezTo>
                    <a:pt x="9307" y="2030"/>
                    <a:pt x="9296" y="2014"/>
                    <a:pt x="9284" y="2002"/>
                  </a:cubicBezTo>
                  <a:lnTo>
                    <a:pt x="9284" y="2002"/>
                  </a:lnTo>
                  <a:lnTo>
                    <a:pt x="9288" y="2007"/>
                  </a:lnTo>
                  <a:lnTo>
                    <a:pt x="9250" y="2020"/>
                  </a:lnTo>
                  <a:lnTo>
                    <a:pt x="9250" y="2020"/>
                  </a:lnTo>
                  <a:lnTo>
                    <a:pt x="9283" y="2000"/>
                  </a:lnTo>
                  <a:lnTo>
                    <a:pt x="8974" y="1637"/>
                  </a:lnTo>
                  <a:cubicBezTo>
                    <a:pt x="8873" y="1513"/>
                    <a:pt x="8752" y="1410"/>
                    <a:pt x="8643" y="1296"/>
                  </a:cubicBezTo>
                  <a:cubicBezTo>
                    <a:pt x="8428" y="1072"/>
                    <a:pt x="8187" y="872"/>
                    <a:pt x="7927" y="701"/>
                  </a:cubicBezTo>
                  <a:cubicBezTo>
                    <a:pt x="7672" y="530"/>
                    <a:pt x="7408" y="378"/>
                    <a:pt x="7128" y="263"/>
                  </a:cubicBezTo>
                  <a:lnTo>
                    <a:pt x="6916" y="187"/>
                  </a:lnTo>
                  <a:cubicBezTo>
                    <a:pt x="6845" y="166"/>
                    <a:pt x="6772" y="149"/>
                    <a:pt x="6701" y="129"/>
                  </a:cubicBezTo>
                  <a:cubicBezTo>
                    <a:pt x="6564" y="95"/>
                    <a:pt x="6433" y="54"/>
                    <a:pt x="6294" y="33"/>
                  </a:cubicBezTo>
                  <a:lnTo>
                    <a:pt x="6294" y="33"/>
                  </a:lnTo>
                  <a:lnTo>
                    <a:pt x="6294" y="32"/>
                  </a:lnTo>
                  <a:cubicBezTo>
                    <a:pt x="6126" y="12"/>
                    <a:pt x="5959" y="1"/>
                    <a:pt x="5795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 flipH="1">
              <a:off x="6825673" y="2749094"/>
              <a:ext cx="4457" cy="4719"/>
            </a:xfrm>
            <a:custGeom>
              <a:avLst/>
              <a:gdLst/>
              <a:ahLst/>
              <a:cxnLst/>
              <a:rect l="l" t="t" r="r" b="b"/>
              <a:pathLst>
                <a:path w="68" h="72" extrusionOk="0">
                  <a:moveTo>
                    <a:pt x="53" y="63"/>
                  </a:moveTo>
                  <a:cubicBezTo>
                    <a:pt x="51" y="64"/>
                    <a:pt x="48" y="65"/>
                    <a:pt x="46" y="65"/>
                  </a:cubicBezTo>
                  <a:cubicBezTo>
                    <a:pt x="45" y="65"/>
                    <a:pt x="45" y="65"/>
                    <a:pt x="44" y="65"/>
                  </a:cubicBezTo>
                  <a:cubicBezTo>
                    <a:pt x="45" y="65"/>
                    <a:pt x="45" y="64"/>
                    <a:pt x="45" y="64"/>
                  </a:cubicBezTo>
                  <a:lnTo>
                    <a:pt x="45" y="64"/>
                  </a:lnTo>
                  <a:cubicBezTo>
                    <a:pt x="45" y="64"/>
                    <a:pt x="45" y="64"/>
                    <a:pt x="46" y="64"/>
                  </a:cubicBezTo>
                  <a:cubicBezTo>
                    <a:pt x="48" y="64"/>
                    <a:pt x="51" y="64"/>
                    <a:pt x="53" y="63"/>
                  </a:cubicBezTo>
                  <a:close/>
                  <a:moveTo>
                    <a:pt x="19" y="56"/>
                  </a:moveTo>
                  <a:cubicBezTo>
                    <a:pt x="18" y="59"/>
                    <a:pt x="15" y="63"/>
                    <a:pt x="22" y="66"/>
                  </a:cubicBezTo>
                  <a:cubicBezTo>
                    <a:pt x="23" y="67"/>
                    <a:pt x="24" y="67"/>
                    <a:pt x="25" y="67"/>
                  </a:cubicBezTo>
                  <a:lnTo>
                    <a:pt x="25" y="67"/>
                  </a:lnTo>
                  <a:lnTo>
                    <a:pt x="19" y="56"/>
                  </a:lnTo>
                  <a:close/>
                  <a:moveTo>
                    <a:pt x="42" y="1"/>
                  </a:moveTo>
                  <a:lnTo>
                    <a:pt x="14" y="7"/>
                  </a:lnTo>
                  <a:lnTo>
                    <a:pt x="11" y="9"/>
                  </a:lnTo>
                  <a:lnTo>
                    <a:pt x="9" y="11"/>
                  </a:lnTo>
                  <a:cubicBezTo>
                    <a:pt x="4" y="17"/>
                    <a:pt x="3" y="20"/>
                    <a:pt x="3" y="24"/>
                  </a:cubicBezTo>
                  <a:lnTo>
                    <a:pt x="3" y="24"/>
                  </a:lnTo>
                  <a:cubicBezTo>
                    <a:pt x="3" y="23"/>
                    <a:pt x="3" y="23"/>
                    <a:pt x="3" y="23"/>
                  </a:cubicBezTo>
                  <a:lnTo>
                    <a:pt x="4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7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4"/>
                  </a:lnTo>
                  <a:cubicBezTo>
                    <a:pt x="3" y="24"/>
                    <a:pt x="3" y="24"/>
                    <a:pt x="3" y="24"/>
                  </a:cubicBezTo>
                  <a:lnTo>
                    <a:pt x="3" y="24"/>
                  </a:lnTo>
                  <a:cubicBezTo>
                    <a:pt x="3" y="24"/>
                    <a:pt x="3" y="24"/>
                    <a:pt x="3" y="24"/>
                  </a:cubicBez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cubicBezTo>
                    <a:pt x="2" y="27"/>
                    <a:pt x="3" y="30"/>
                    <a:pt x="4" y="34"/>
                  </a:cubicBezTo>
                  <a:cubicBezTo>
                    <a:pt x="0" y="41"/>
                    <a:pt x="4" y="59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6" y="62"/>
                    <a:pt x="17" y="59"/>
                    <a:pt x="19" y="56"/>
                  </a:cubicBez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cubicBezTo>
                    <a:pt x="20" y="56"/>
                    <a:pt x="20" y="55"/>
                    <a:pt x="20" y="55"/>
                  </a:cubicBezTo>
                  <a:lnTo>
                    <a:pt x="20" y="55"/>
                  </a:lnTo>
                  <a:cubicBezTo>
                    <a:pt x="20" y="55"/>
                    <a:pt x="19" y="56"/>
                    <a:pt x="19" y="56"/>
                  </a:cubicBezTo>
                  <a:lnTo>
                    <a:pt x="19" y="56"/>
                  </a:lnTo>
                  <a:lnTo>
                    <a:pt x="10" y="37"/>
                  </a:lnTo>
                  <a:lnTo>
                    <a:pt x="10" y="37"/>
                  </a:lnTo>
                  <a:cubicBezTo>
                    <a:pt x="11" y="37"/>
                    <a:pt x="12" y="37"/>
                    <a:pt x="14" y="37"/>
                  </a:cubicBezTo>
                  <a:cubicBezTo>
                    <a:pt x="16" y="37"/>
                    <a:pt x="19" y="38"/>
                    <a:pt x="21" y="39"/>
                  </a:cubicBezTo>
                  <a:cubicBezTo>
                    <a:pt x="28" y="45"/>
                    <a:pt x="22" y="51"/>
                    <a:pt x="20" y="55"/>
                  </a:cubicBezTo>
                  <a:cubicBezTo>
                    <a:pt x="24" y="51"/>
                    <a:pt x="25" y="48"/>
                    <a:pt x="33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2" y="46"/>
                    <a:pt x="45" y="59"/>
                    <a:pt x="45" y="64"/>
                  </a:cubicBezTo>
                  <a:lnTo>
                    <a:pt x="45" y="64"/>
                  </a:lnTo>
                  <a:cubicBezTo>
                    <a:pt x="44" y="63"/>
                    <a:pt x="43" y="63"/>
                    <a:pt x="41" y="63"/>
                  </a:cubicBezTo>
                  <a:cubicBezTo>
                    <a:pt x="41" y="63"/>
                    <a:pt x="40" y="63"/>
                    <a:pt x="38" y="64"/>
                  </a:cubicBezTo>
                  <a:cubicBezTo>
                    <a:pt x="35" y="66"/>
                    <a:pt x="31" y="67"/>
                    <a:pt x="28" y="67"/>
                  </a:cubicBezTo>
                  <a:cubicBezTo>
                    <a:pt x="27" y="67"/>
                    <a:pt x="26" y="67"/>
                    <a:pt x="25" y="67"/>
                  </a:cubicBezTo>
                  <a:lnTo>
                    <a:pt x="25" y="67"/>
                  </a:lnTo>
                  <a:lnTo>
                    <a:pt x="27" y="71"/>
                  </a:lnTo>
                  <a:lnTo>
                    <a:pt x="56" y="65"/>
                  </a:lnTo>
                  <a:lnTo>
                    <a:pt x="59" y="62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62"/>
                  </a:lnTo>
                  <a:cubicBezTo>
                    <a:pt x="56" y="63"/>
                    <a:pt x="54" y="63"/>
                    <a:pt x="53" y="63"/>
                  </a:cubicBezTo>
                  <a:lnTo>
                    <a:pt x="53" y="63"/>
                  </a:lnTo>
                  <a:cubicBezTo>
                    <a:pt x="57" y="62"/>
                    <a:pt x="60" y="60"/>
                    <a:pt x="61" y="60"/>
                  </a:cubicBezTo>
                  <a:lnTo>
                    <a:pt x="61" y="60"/>
                  </a:lnTo>
                  <a:cubicBezTo>
                    <a:pt x="61" y="60"/>
                    <a:pt x="61" y="60"/>
                    <a:pt x="61" y="60"/>
                  </a:cubicBezTo>
                  <a:lnTo>
                    <a:pt x="60" y="61"/>
                  </a:lnTo>
                  <a:lnTo>
                    <a:pt x="60" y="61"/>
                  </a:lnTo>
                  <a:lnTo>
                    <a:pt x="62" y="60"/>
                  </a:lnTo>
                  <a:cubicBezTo>
                    <a:pt x="62" y="59"/>
                    <a:pt x="63" y="59"/>
                    <a:pt x="63" y="58"/>
                  </a:cubicBezTo>
                  <a:lnTo>
                    <a:pt x="64" y="56"/>
                  </a:lnTo>
                  <a:lnTo>
                    <a:pt x="65" y="55"/>
                  </a:lnTo>
                  <a:lnTo>
                    <a:pt x="68" y="49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 flipH="1">
              <a:off x="6146074" y="2545722"/>
              <a:ext cx="908533" cy="1453443"/>
            </a:xfrm>
            <a:custGeom>
              <a:avLst/>
              <a:gdLst/>
              <a:ahLst/>
              <a:cxnLst/>
              <a:rect l="l" t="t" r="r" b="b"/>
              <a:pathLst>
                <a:path w="13862" h="22176" extrusionOk="0">
                  <a:moveTo>
                    <a:pt x="6919" y="62"/>
                  </a:moveTo>
                  <a:cubicBezTo>
                    <a:pt x="7136" y="62"/>
                    <a:pt x="7355" y="79"/>
                    <a:pt x="7573" y="114"/>
                  </a:cubicBezTo>
                  <a:cubicBezTo>
                    <a:pt x="8370" y="240"/>
                    <a:pt x="9153" y="580"/>
                    <a:pt x="9836" y="1087"/>
                  </a:cubicBezTo>
                  <a:cubicBezTo>
                    <a:pt x="10520" y="1595"/>
                    <a:pt x="11108" y="2257"/>
                    <a:pt x="11603" y="3000"/>
                  </a:cubicBezTo>
                  <a:cubicBezTo>
                    <a:pt x="12099" y="3744"/>
                    <a:pt x="12500" y="4571"/>
                    <a:pt x="12823" y="5441"/>
                  </a:cubicBezTo>
                  <a:cubicBezTo>
                    <a:pt x="13471" y="7186"/>
                    <a:pt x="13777" y="9116"/>
                    <a:pt x="13785" y="11086"/>
                  </a:cubicBezTo>
                  <a:cubicBezTo>
                    <a:pt x="13789" y="13058"/>
                    <a:pt x="13475" y="14989"/>
                    <a:pt x="12826" y="16732"/>
                  </a:cubicBezTo>
                  <a:cubicBezTo>
                    <a:pt x="12502" y="17604"/>
                    <a:pt x="12099" y="18430"/>
                    <a:pt x="11603" y="19173"/>
                  </a:cubicBezTo>
                  <a:cubicBezTo>
                    <a:pt x="11108" y="19915"/>
                    <a:pt x="10512" y="20571"/>
                    <a:pt x="9833" y="21086"/>
                  </a:cubicBezTo>
                  <a:cubicBezTo>
                    <a:pt x="9174" y="21595"/>
                    <a:pt x="8397" y="21931"/>
                    <a:pt x="7573" y="22060"/>
                  </a:cubicBezTo>
                  <a:cubicBezTo>
                    <a:pt x="7343" y="22096"/>
                    <a:pt x="7111" y="22114"/>
                    <a:pt x="6882" y="22114"/>
                  </a:cubicBezTo>
                  <a:cubicBezTo>
                    <a:pt x="6320" y="22114"/>
                    <a:pt x="5770" y="22008"/>
                    <a:pt x="5271" y="21808"/>
                  </a:cubicBezTo>
                  <a:cubicBezTo>
                    <a:pt x="4567" y="21530"/>
                    <a:pt x="3952" y="21111"/>
                    <a:pt x="3437" y="20630"/>
                  </a:cubicBezTo>
                  <a:cubicBezTo>
                    <a:pt x="2923" y="20148"/>
                    <a:pt x="2498" y="19616"/>
                    <a:pt x="2145" y="19074"/>
                  </a:cubicBezTo>
                  <a:cubicBezTo>
                    <a:pt x="1442" y="17990"/>
                    <a:pt x="1005" y="16891"/>
                    <a:pt x="708" y="15910"/>
                  </a:cubicBezTo>
                  <a:cubicBezTo>
                    <a:pt x="458" y="15067"/>
                    <a:pt x="275" y="14205"/>
                    <a:pt x="164" y="13332"/>
                  </a:cubicBezTo>
                  <a:cubicBezTo>
                    <a:pt x="71" y="12615"/>
                    <a:pt x="37" y="12054"/>
                    <a:pt x="24" y="11673"/>
                  </a:cubicBezTo>
                  <a:cubicBezTo>
                    <a:pt x="18" y="11483"/>
                    <a:pt x="13" y="11336"/>
                    <a:pt x="10" y="11239"/>
                  </a:cubicBezTo>
                  <a:cubicBezTo>
                    <a:pt x="9" y="11148"/>
                    <a:pt x="7" y="11098"/>
                    <a:pt x="7" y="11092"/>
                  </a:cubicBezTo>
                  <a:lnTo>
                    <a:pt x="7" y="11092"/>
                  </a:lnTo>
                  <a:cubicBezTo>
                    <a:pt x="7" y="11086"/>
                    <a:pt x="9" y="11035"/>
                    <a:pt x="12" y="10943"/>
                  </a:cubicBezTo>
                  <a:cubicBezTo>
                    <a:pt x="14" y="10846"/>
                    <a:pt x="15" y="10700"/>
                    <a:pt x="24" y="10510"/>
                  </a:cubicBezTo>
                  <a:cubicBezTo>
                    <a:pt x="39" y="10128"/>
                    <a:pt x="68" y="9567"/>
                    <a:pt x="163" y="8850"/>
                  </a:cubicBezTo>
                  <a:cubicBezTo>
                    <a:pt x="275" y="7977"/>
                    <a:pt x="459" y="7116"/>
                    <a:pt x="713" y="6273"/>
                  </a:cubicBezTo>
                  <a:cubicBezTo>
                    <a:pt x="1015" y="5294"/>
                    <a:pt x="1440" y="4191"/>
                    <a:pt x="2144" y="3104"/>
                  </a:cubicBezTo>
                  <a:cubicBezTo>
                    <a:pt x="2494" y="2563"/>
                    <a:pt x="2918" y="2029"/>
                    <a:pt x="3434" y="1548"/>
                  </a:cubicBezTo>
                  <a:cubicBezTo>
                    <a:pt x="3953" y="1076"/>
                    <a:pt x="4562" y="643"/>
                    <a:pt x="5271" y="374"/>
                  </a:cubicBezTo>
                  <a:cubicBezTo>
                    <a:pt x="5783" y="179"/>
                    <a:pt x="6345" y="62"/>
                    <a:pt x="6919" y="62"/>
                  </a:cubicBezTo>
                  <a:close/>
                  <a:moveTo>
                    <a:pt x="6930" y="0"/>
                  </a:moveTo>
                  <a:cubicBezTo>
                    <a:pt x="6344" y="0"/>
                    <a:pt x="5771" y="120"/>
                    <a:pt x="5250" y="319"/>
                  </a:cubicBezTo>
                  <a:cubicBezTo>
                    <a:pt x="4532" y="593"/>
                    <a:pt x="3919" y="1030"/>
                    <a:pt x="3398" y="1507"/>
                  </a:cubicBezTo>
                  <a:cubicBezTo>
                    <a:pt x="2879" y="1994"/>
                    <a:pt x="2454" y="2531"/>
                    <a:pt x="2102" y="3077"/>
                  </a:cubicBezTo>
                  <a:cubicBezTo>
                    <a:pt x="1398" y="4171"/>
                    <a:pt x="976" y="5280"/>
                    <a:pt x="676" y="6262"/>
                  </a:cubicBezTo>
                  <a:cubicBezTo>
                    <a:pt x="425" y="7107"/>
                    <a:pt x="245" y="7971"/>
                    <a:pt x="136" y="8846"/>
                  </a:cubicBezTo>
                  <a:cubicBezTo>
                    <a:pt x="67" y="9398"/>
                    <a:pt x="25" y="9953"/>
                    <a:pt x="10" y="10510"/>
                  </a:cubicBezTo>
                  <a:cubicBezTo>
                    <a:pt x="1" y="10878"/>
                    <a:pt x="6" y="11078"/>
                    <a:pt x="7" y="11091"/>
                  </a:cubicBezTo>
                  <a:lnTo>
                    <a:pt x="7" y="11091"/>
                  </a:lnTo>
                  <a:cubicBezTo>
                    <a:pt x="6" y="11097"/>
                    <a:pt x="4" y="11147"/>
                    <a:pt x="3" y="11239"/>
                  </a:cubicBezTo>
                  <a:cubicBezTo>
                    <a:pt x="3" y="11336"/>
                    <a:pt x="4" y="11482"/>
                    <a:pt x="9" y="11673"/>
                  </a:cubicBezTo>
                  <a:cubicBezTo>
                    <a:pt x="19" y="12054"/>
                    <a:pt x="47" y="12617"/>
                    <a:pt x="137" y="13336"/>
                  </a:cubicBezTo>
                  <a:cubicBezTo>
                    <a:pt x="243" y="14211"/>
                    <a:pt x="421" y="15075"/>
                    <a:pt x="669" y="15921"/>
                  </a:cubicBezTo>
                  <a:cubicBezTo>
                    <a:pt x="963" y="16906"/>
                    <a:pt x="1398" y="18011"/>
                    <a:pt x="2104" y="19103"/>
                  </a:cubicBezTo>
                  <a:cubicBezTo>
                    <a:pt x="2456" y="19648"/>
                    <a:pt x="2883" y="20184"/>
                    <a:pt x="3399" y="20671"/>
                  </a:cubicBezTo>
                  <a:cubicBezTo>
                    <a:pt x="3917" y="21154"/>
                    <a:pt x="4537" y="21581"/>
                    <a:pt x="5250" y="21863"/>
                  </a:cubicBezTo>
                  <a:cubicBezTo>
                    <a:pt x="5756" y="22068"/>
                    <a:pt x="6315" y="22176"/>
                    <a:pt x="6887" y="22176"/>
                  </a:cubicBezTo>
                  <a:cubicBezTo>
                    <a:pt x="7118" y="22176"/>
                    <a:pt x="7351" y="22158"/>
                    <a:pt x="7583" y="22122"/>
                  </a:cubicBezTo>
                  <a:cubicBezTo>
                    <a:pt x="8418" y="21992"/>
                    <a:pt x="9204" y="21653"/>
                    <a:pt x="9874" y="21139"/>
                  </a:cubicBezTo>
                  <a:cubicBezTo>
                    <a:pt x="10560" y="20620"/>
                    <a:pt x="11160" y="19958"/>
                    <a:pt x="11661" y="19211"/>
                  </a:cubicBezTo>
                  <a:cubicBezTo>
                    <a:pt x="12163" y="18463"/>
                    <a:pt x="12567" y="17632"/>
                    <a:pt x="12894" y="16757"/>
                  </a:cubicBezTo>
                  <a:cubicBezTo>
                    <a:pt x="13546" y="15005"/>
                    <a:pt x="13862" y="13066"/>
                    <a:pt x="13859" y="11086"/>
                  </a:cubicBezTo>
                  <a:cubicBezTo>
                    <a:pt x="13849" y="9109"/>
                    <a:pt x="13543" y="7169"/>
                    <a:pt x="12890" y="5416"/>
                  </a:cubicBezTo>
                  <a:cubicBezTo>
                    <a:pt x="12565" y="4542"/>
                    <a:pt x="12161" y="3709"/>
                    <a:pt x="11661" y="2962"/>
                  </a:cubicBezTo>
                  <a:cubicBezTo>
                    <a:pt x="11163" y="2215"/>
                    <a:pt x="10567" y="1547"/>
                    <a:pt x="9875" y="1034"/>
                  </a:cubicBezTo>
                  <a:cubicBezTo>
                    <a:pt x="9185" y="522"/>
                    <a:pt x="8392" y="178"/>
                    <a:pt x="7585" y="51"/>
                  </a:cubicBezTo>
                  <a:cubicBezTo>
                    <a:pt x="7366" y="16"/>
                    <a:pt x="7147" y="0"/>
                    <a:pt x="6930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 flipH="1">
              <a:off x="6633180" y="2623388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 flipH="1">
              <a:off x="6632066" y="2621028"/>
              <a:ext cx="2491" cy="478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5" y="37"/>
                  </a:moveTo>
                  <a:cubicBezTo>
                    <a:pt x="12" y="38"/>
                    <a:pt x="9" y="40"/>
                    <a:pt x="8" y="45"/>
                  </a:cubicBezTo>
                  <a:cubicBezTo>
                    <a:pt x="7" y="51"/>
                    <a:pt x="14" y="55"/>
                    <a:pt x="19" y="57"/>
                  </a:cubicBezTo>
                  <a:lnTo>
                    <a:pt x="19" y="57"/>
                  </a:lnTo>
                  <a:lnTo>
                    <a:pt x="15" y="37"/>
                  </a:lnTo>
                  <a:close/>
                  <a:moveTo>
                    <a:pt x="9" y="1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14"/>
                  </a:lnTo>
                  <a:lnTo>
                    <a:pt x="11" y="14"/>
                  </a:lnTo>
                  <a:cubicBezTo>
                    <a:pt x="11" y="14"/>
                    <a:pt x="11" y="14"/>
                    <a:pt x="12" y="14"/>
                  </a:cubicBezTo>
                  <a:lnTo>
                    <a:pt x="12" y="14"/>
                  </a:lnTo>
                  <a:lnTo>
                    <a:pt x="15" y="36"/>
                  </a:lnTo>
                  <a:lnTo>
                    <a:pt x="15" y="36"/>
                  </a:lnTo>
                  <a:cubicBezTo>
                    <a:pt x="15" y="36"/>
                    <a:pt x="15" y="36"/>
                    <a:pt x="15" y="36"/>
                  </a:cubicBezTo>
                  <a:lnTo>
                    <a:pt x="15" y="36"/>
                  </a:lnTo>
                  <a:lnTo>
                    <a:pt x="11" y="14"/>
                  </a:lnTo>
                  <a:lnTo>
                    <a:pt x="11" y="14"/>
                  </a:lnTo>
                  <a:cubicBezTo>
                    <a:pt x="8" y="18"/>
                    <a:pt x="0" y="27"/>
                    <a:pt x="6" y="32"/>
                  </a:cubicBezTo>
                  <a:cubicBezTo>
                    <a:pt x="8" y="35"/>
                    <a:pt x="10" y="36"/>
                    <a:pt x="13" y="36"/>
                  </a:cubicBezTo>
                  <a:cubicBezTo>
                    <a:pt x="14" y="36"/>
                    <a:pt x="15" y="36"/>
                    <a:pt x="15" y="36"/>
                  </a:cubicBezTo>
                  <a:lnTo>
                    <a:pt x="15" y="36"/>
                  </a:lnTo>
                  <a:lnTo>
                    <a:pt x="15" y="37"/>
                  </a:lnTo>
                  <a:lnTo>
                    <a:pt x="15" y="37"/>
                  </a:lnTo>
                  <a:cubicBezTo>
                    <a:pt x="16" y="37"/>
                    <a:pt x="16" y="37"/>
                    <a:pt x="16" y="37"/>
                  </a:cubicBezTo>
                  <a:lnTo>
                    <a:pt x="16" y="37"/>
                  </a:lnTo>
                  <a:lnTo>
                    <a:pt x="19" y="57"/>
                  </a:lnTo>
                  <a:lnTo>
                    <a:pt x="19" y="57"/>
                  </a:lnTo>
                  <a:cubicBezTo>
                    <a:pt x="19" y="57"/>
                    <a:pt x="19" y="57"/>
                    <a:pt x="19" y="57"/>
                  </a:cubicBezTo>
                  <a:lnTo>
                    <a:pt x="19" y="57"/>
                  </a:lnTo>
                  <a:lnTo>
                    <a:pt x="22" y="72"/>
                  </a:lnTo>
                  <a:cubicBezTo>
                    <a:pt x="23" y="69"/>
                    <a:pt x="23" y="65"/>
                    <a:pt x="23" y="61"/>
                  </a:cubicBezTo>
                  <a:cubicBezTo>
                    <a:pt x="24" y="61"/>
                    <a:pt x="24" y="60"/>
                    <a:pt x="23" y="60"/>
                  </a:cubicBezTo>
                  <a:lnTo>
                    <a:pt x="23" y="60"/>
                  </a:lnTo>
                  <a:cubicBezTo>
                    <a:pt x="27" y="55"/>
                    <a:pt x="38" y="45"/>
                    <a:pt x="33" y="39"/>
                  </a:cubicBezTo>
                  <a:cubicBezTo>
                    <a:pt x="30" y="36"/>
                    <a:pt x="28" y="35"/>
                    <a:pt x="25" y="35"/>
                  </a:cubicBezTo>
                  <a:lnTo>
                    <a:pt x="25" y="35"/>
                  </a:lnTo>
                  <a:cubicBezTo>
                    <a:pt x="28" y="34"/>
                    <a:pt x="31" y="32"/>
                    <a:pt x="31" y="25"/>
                  </a:cubicBezTo>
                  <a:cubicBezTo>
                    <a:pt x="33" y="16"/>
                    <a:pt x="11" y="12"/>
                    <a:pt x="14" y="9"/>
                  </a:cubicBezTo>
                  <a:cubicBezTo>
                    <a:pt x="13" y="3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 flipH="1">
              <a:off x="6372590" y="2751519"/>
              <a:ext cx="2425" cy="3343"/>
            </a:xfrm>
            <a:custGeom>
              <a:avLst/>
              <a:gdLst/>
              <a:ahLst/>
              <a:cxnLst/>
              <a:rect l="l" t="t" r="r" b="b"/>
              <a:pathLst>
                <a:path w="37" h="51" extrusionOk="0">
                  <a:moveTo>
                    <a:pt x="0" y="1"/>
                  </a:moveTo>
                  <a:cubicBezTo>
                    <a:pt x="10" y="25"/>
                    <a:pt x="32" y="50"/>
                    <a:pt x="35" y="50"/>
                  </a:cubicBezTo>
                  <a:cubicBezTo>
                    <a:pt x="36" y="50"/>
                    <a:pt x="35" y="48"/>
                    <a:pt x="32" y="44"/>
                  </a:cubicBezTo>
                  <a:cubicBezTo>
                    <a:pt x="21" y="30"/>
                    <a:pt x="10" y="17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 flipH="1">
              <a:off x="6370034" y="2751061"/>
              <a:ext cx="5899" cy="5964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15" y="65"/>
                  </a:moveTo>
                  <a:lnTo>
                    <a:pt x="15" y="65"/>
                  </a:lnTo>
                  <a:cubicBezTo>
                    <a:pt x="15" y="65"/>
                    <a:pt x="15" y="65"/>
                    <a:pt x="15" y="66"/>
                  </a:cubicBezTo>
                  <a:lnTo>
                    <a:pt x="15" y="66"/>
                  </a:lnTo>
                  <a:cubicBezTo>
                    <a:pt x="15" y="66"/>
                    <a:pt x="15" y="65"/>
                    <a:pt x="15" y="65"/>
                  </a:cubicBezTo>
                  <a:close/>
                  <a:moveTo>
                    <a:pt x="16" y="67"/>
                  </a:moveTo>
                  <a:cubicBezTo>
                    <a:pt x="17" y="69"/>
                    <a:pt x="18" y="70"/>
                    <a:pt x="19" y="72"/>
                  </a:cubicBezTo>
                  <a:lnTo>
                    <a:pt x="17" y="68"/>
                  </a:lnTo>
                  <a:lnTo>
                    <a:pt x="16" y="67"/>
                  </a:lnTo>
                  <a:close/>
                  <a:moveTo>
                    <a:pt x="16" y="0"/>
                  </a:moveTo>
                  <a:cubicBezTo>
                    <a:pt x="13" y="0"/>
                    <a:pt x="12" y="4"/>
                    <a:pt x="14" y="5"/>
                  </a:cubicBezTo>
                  <a:cubicBezTo>
                    <a:pt x="15" y="6"/>
                    <a:pt x="15" y="7"/>
                    <a:pt x="15" y="9"/>
                  </a:cubicBezTo>
                  <a:lnTo>
                    <a:pt x="15" y="9"/>
                  </a:lnTo>
                  <a:cubicBezTo>
                    <a:pt x="15" y="9"/>
                    <a:pt x="14" y="8"/>
                    <a:pt x="14" y="8"/>
                  </a:cubicBezTo>
                  <a:cubicBezTo>
                    <a:pt x="14" y="6"/>
                    <a:pt x="12" y="3"/>
                    <a:pt x="9" y="3"/>
                  </a:cubicBezTo>
                  <a:cubicBezTo>
                    <a:pt x="7" y="3"/>
                    <a:pt x="4" y="5"/>
                    <a:pt x="2" y="11"/>
                  </a:cubicBezTo>
                  <a:cubicBezTo>
                    <a:pt x="1" y="19"/>
                    <a:pt x="1" y="26"/>
                    <a:pt x="1" y="34"/>
                  </a:cubicBezTo>
                  <a:cubicBezTo>
                    <a:pt x="1" y="42"/>
                    <a:pt x="3" y="50"/>
                    <a:pt x="7" y="57"/>
                  </a:cubicBezTo>
                  <a:cubicBezTo>
                    <a:pt x="8" y="61"/>
                    <a:pt x="11" y="66"/>
                    <a:pt x="14" y="69"/>
                  </a:cubicBezTo>
                  <a:lnTo>
                    <a:pt x="19" y="76"/>
                  </a:lnTo>
                  <a:lnTo>
                    <a:pt x="24" y="81"/>
                  </a:lnTo>
                  <a:lnTo>
                    <a:pt x="29" y="84"/>
                  </a:lnTo>
                  <a:lnTo>
                    <a:pt x="33" y="87"/>
                  </a:lnTo>
                  <a:lnTo>
                    <a:pt x="37" y="88"/>
                  </a:lnTo>
                  <a:cubicBezTo>
                    <a:pt x="41" y="90"/>
                    <a:pt x="45" y="91"/>
                    <a:pt x="50" y="91"/>
                  </a:cubicBezTo>
                  <a:cubicBezTo>
                    <a:pt x="55" y="91"/>
                    <a:pt x="60" y="90"/>
                    <a:pt x="65" y="88"/>
                  </a:cubicBezTo>
                  <a:cubicBezTo>
                    <a:pt x="90" y="71"/>
                    <a:pt x="82" y="67"/>
                    <a:pt x="86" y="56"/>
                  </a:cubicBezTo>
                  <a:cubicBezTo>
                    <a:pt x="85" y="41"/>
                    <a:pt x="83" y="41"/>
                    <a:pt x="83" y="41"/>
                  </a:cubicBezTo>
                  <a:lnTo>
                    <a:pt x="81" y="35"/>
                  </a:lnTo>
                  <a:lnTo>
                    <a:pt x="77" y="30"/>
                  </a:lnTo>
                  <a:lnTo>
                    <a:pt x="76" y="28"/>
                  </a:lnTo>
                  <a:lnTo>
                    <a:pt x="74" y="25"/>
                  </a:lnTo>
                  <a:cubicBezTo>
                    <a:pt x="62" y="11"/>
                    <a:pt x="44" y="3"/>
                    <a:pt x="25" y="3"/>
                  </a:cubicBezTo>
                  <a:cubicBezTo>
                    <a:pt x="24" y="3"/>
                    <a:pt x="23" y="3"/>
                    <a:pt x="22" y="3"/>
                  </a:cubicBezTo>
                  <a:lnTo>
                    <a:pt x="21" y="2"/>
                  </a:ln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 flipH="1">
              <a:off x="6571113" y="2622601"/>
              <a:ext cx="4981" cy="459"/>
            </a:xfrm>
            <a:custGeom>
              <a:avLst/>
              <a:gdLst/>
              <a:ahLst/>
              <a:cxnLst/>
              <a:rect l="l" t="t" r="r" b="b"/>
              <a:pathLst>
                <a:path w="76" h="7" extrusionOk="0">
                  <a:moveTo>
                    <a:pt x="4" y="0"/>
                  </a:moveTo>
                  <a:cubicBezTo>
                    <a:pt x="0" y="0"/>
                    <a:pt x="17" y="2"/>
                    <a:pt x="75" y="6"/>
                  </a:cubicBezTo>
                  <a:cubicBezTo>
                    <a:pt x="46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 flipH="1">
              <a:off x="6570523" y="2620242"/>
              <a:ext cx="7472" cy="4850"/>
            </a:xfrm>
            <a:custGeom>
              <a:avLst/>
              <a:gdLst/>
              <a:ahLst/>
              <a:cxnLst/>
              <a:rect l="l" t="t" r="r" b="b"/>
              <a:pathLst>
                <a:path w="114" h="74" extrusionOk="0">
                  <a:moveTo>
                    <a:pt x="29" y="1"/>
                  </a:moveTo>
                  <a:lnTo>
                    <a:pt x="1" y="20"/>
                  </a:lnTo>
                  <a:lnTo>
                    <a:pt x="22" y="71"/>
                  </a:lnTo>
                  <a:cubicBezTo>
                    <a:pt x="29" y="73"/>
                    <a:pt x="37" y="73"/>
                    <a:pt x="45" y="73"/>
                  </a:cubicBezTo>
                  <a:cubicBezTo>
                    <a:pt x="58" y="73"/>
                    <a:pt x="70" y="71"/>
                    <a:pt x="82" y="67"/>
                  </a:cubicBezTo>
                  <a:cubicBezTo>
                    <a:pt x="98" y="65"/>
                    <a:pt x="110" y="54"/>
                    <a:pt x="112" y="49"/>
                  </a:cubicBezTo>
                  <a:cubicBezTo>
                    <a:pt x="112" y="44"/>
                    <a:pt x="109" y="44"/>
                    <a:pt x="104" y="44"/>
                  </a:cubicBezTo>
                  <a:cubicBezTo>
                    <a:pt x="102" y="44"/>
                    <a:pt x="99" y="43"/>
                    <a:pt x="97" y="43"/>
                  </a:cubicBezTo>
                  <a:lnTo>
                    <a:pt x="97" y="43"/>
                  </a:lnTo>
                  <a:cubicBezTo>
                    <a:pt x="99" y="42"/>
                    <a:pt x="100" y="42"/>
                    <a:pt x="102" y="42"/>
                  </a:cubicBezTo>
                  <a:cubicBezTo>
                    <a:pt x="103" y="42"/>
                    <a:pt x="103" y="42"/>
                    <a:pt x="104" y="42"/>
                  </a:cubicBezTo>
                  <a:cubicBezTo>
                    <a:pt x="105" y="43"/>
                    <a:pt x="107" y="43"/>
                    <a:pt x="108" y="43"/>
                  </a:cubicBezTo>
                  <a:cubicBezTo>
                    <a:pt x="111" y="43"/>
                    <a:pt x="113" y="41"/>
                    <a:pt x="108" y="33"/>
                  </a:cubicBezTo>
                  <a:cubicBezTo>
                    <a:pt x="94" y="20"/>
                    <a:pt x="92" y="20"/>
                    <a:pt x="86" y="15"/>
                  </a:cubicBezTo>
                  <a:cubicBezTo>
                    <a:pt x="78" y="10"/>
                    <a:pt x="71" y="8"/>
                    <a:pt x="63" y="5"/>
                  </a:cubicBezTo>
                  <a:lnTo>
                    <a:pt x="50" y="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 flipH="1">
              <a:off x="6212340" y="3277875"/>
              <a:ext cx="440044" cy="4785"/>
            </a:xfrm>
            <a:custGeom>
              <a:avLst/>
              <a:gdLst/>
              <a:ahLst/>
              <a:cxnLst/>
              <a:rect l="l" t="t" r="r" b="b"/>
              <a:pathLst>
                <a:path w="6714" h="73" extrusionOk="0">
                  <a:moveTo>
                    <a:pt x="3357" y="0"/>
                  </a:moveTo>
                  <a:cubicBezTo>
                    <a:pt x="1503" y="0"/>
                    <a:pt x="0" y="16"/>
                    <a:pt x="0" y="36"/>
                  </a:cubicBezTo>
                  <a:cubicBezTo>
                    <a:pt x="0" y="56"/>
                    <a:pt x="1503" y="73"/>
                    <a:pt x="3357" y="73"/>
                  </a:cubicBezTo>
                  <a:cubicBezTo>
                    <a:pt x="5211" y="73"/>
                    <a:pt x="6714" y="56"/>
                    <a:pt x="6714" y="36"/>
                  </a:cubicBezTo>
                  <a:cubicBezTo>
                    <a:pt x="6714" y="16"/>
                    <a:pt x="5210" y="0"/>
                    <a:pt x="3357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 flipH="1">
              <a:off x="6273491" y="2574888"/>
              <a:ext cx="248270" cy="339176"/>
            </a:xfrm>
            <a:custGeom>
              <a:avLst/>
              <a:gdLst/>
              <a:ahLst/>
              <a:cxnLst/>
              <a:rect l="l" t="t" r="r" b="b"/>
              <a:pathLst>
                <a:path w="3788" h="5175" extrusionOk="0">
                  <a:moveTo>
                    <a:pt x="1062" y="1"/>
                  </a:moveTo>
                  <a:lnTo>
                    <a:pt x="1" y="1279"/>
                  </a:lnTo>
                  <a:cubicBezTo>
                    <a:pt x="1" y="1279"/>
                    <a:pt x="114" y="1563"/>
                    <a:pt x="293" y="1913"/>
                  </a:cubicBezTo>
                  <a:cubicBezTo>
                    <a:pt x="470" y="2263"/>
                    <a:pt x="824" y="2897"/>
                    <a:pt x="982" y="3075"/>
                  </a:cubicBezTo>
                  <a:cubicBezTo>
                    <a:pt x="1140" y="3254"/>
                    <a:pt x="1624" y="3375"/>
                    <a:pt x="1624" y="3375"/>
                  </a:cubicBezTo>
                  <a:cubicBezTo>
                    <a:pt x="1733" y="3524"/>
                    <a:pt x="2244" y="3710"/>
                    <a:pt x="2244" y="3710"/>
                  </a:cubicBezTo>
                  <a:cubicBezTo>
                    <a:pt x="2244" y="3710"/>
                    <a:pt x="2433" y="4017"/>
                    <a:pt x="2591" y="4238"/>
                  </a:cubicBezTo>
                  <a:cubicBezTo>
                    <a:pt x="2747" y="4457"/>
                    <a:pt x="2818" y="4751"/>
                    <a:pt x="2978" y="5022"/>
                  </a:cubicBezTo>
                  <a:cubicBezTo>
                    <a:pt x="3048" y="5141"/>
                    <a:pt x="3140" y="5175"/>
                    <a:pt x="3222" y="5175"/>
                  </a:cubicBezTo>
                  <a:cubicBezTo>
                    <a:pt x="3326" y="5175"/>
                    <a:pt x="3412" y="5121"/>
                    <a:pt x="3412" y="5121"/>
                  </a:cubicBezTo>
                  <a:cubicBezTo>
                    <a:pt x="3541" y="4799"/>
                    <a:pt x="3158" y="4046"/>
                    <a:pt x="3158" y="4046"/>
                  </a:cubicBezTo>
                  <a:lnTo>
                    <a:pt x="2866" y="2939"/>
                  </a:lnTo>
                  <a:lnTo>
                    <a:pt x="2866" y="2939"/>
                  </a:lnTo>
                  <a:cubicBezTo>
                    <a:pt x="2866" y="2939"/>
                    <a:pt x="3048" y="3307"/>
                    <a:pt x="3240" y="3416"/>
                  </a:cubicBezTo>
                  <a:cubicBezTo>
                    <a:pt x="3361" y="3484"/>
                    <a:pt x="3494" y="3533"/>
                    <a:pt x="3592" y="3533"/>
                  </a:cubicBezTo>
                  <a:cubicBezTo>
                    <a:pt x="3650" y="3533"/>
                    <a:pt x="3696" y="3516"/>
                    <a:pt x="3721" y="3475"/>
                  </a:cubicBezTo>
                  <a:cubicBezTo>
                    <a:pt x="3788" y="3365"/>
                    <a:pt x="3424" y="2854"/>
                    <a:pt x="3348" y="2665"/>
                  </a:cubicBezTo>
                  <a:cubicBezTo>
                    <a:pt x="3270" y="2476"/>
                    <a:pt x="3187" y="2217"/>
                    <a:pt x="3070" y="1780"/>
                  </a:cubicBezTo>
                  <a:cubicBezTo>
                    <a:pt x="2953" y="1342"/>
                    <a:pt x="2471" y="930"/>
                    <a:pt x="2471" y="930"/>
                  </a:cubicBezTo>
                  <a:cubicBezTo>
                    <a:pt x="2179" y="664"/>
                    <a:pt x="1062" y="1"/>
                    <a:pt x="1062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 flipH="1">
              <a:off x="6331758" y="2696072"/>
              <a:ext cx="26413" cy="74848"/>
            </a:xfrm>
            <a:custGeom>
              <a:avLst/>
              <a:gdLst/>
              <a:ahLst/>
              <a:cxnLst/>
              <a:rect l="l" t="t" r="r" b="b"/>
              <a:pathLst>
                <a:path w="403" h="1142" extrusionOk="0">
                  <a:moveTo>
                    <a:pt x="20" y="1"/>
                  </a:moveTo>
                  <a:cubicBezTo>
                    <a:pt x="20" y="1"/>
                    <a:pt x="20" y="1"/>
                    <a:pt x="19" y="1"/>
                  </a:cubicBezTo>
                  <a:cubicBezTo>
                    <a:pt x="1" y="8"/>
                    <a:pt x="84" y="262"/>
                    <a:pt x="185" y="577"/>
                  </a:cubicBezTo>
                  <a:cubicBezTo>
                    <a:pt x="285" y="888"/>
                    <a:pt x="364" y="1141"/>
                    <a:pt x="383" y="1141"/>
                  </a:cubicBezTo>
                  <a:cubicBezTo>
                    <a:pt x="383" y="1141"/>
                    <a:pt x="383" y="1141"/>
                    <a:pt x="383" y="1141"/>
                  </a:cubicBezTo>
                  <a:cubicBezTo>
                    <a:pt x="403" y="1136"/>
                    <a:pt x="355" y="871"/>
                    <a:pt x="254" y="555"/>
                  </a:cubicBezTo>
                  <a:cubicBezTo>
                    <a:pt x="154" y="24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FF9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 flipH="1">
              <a:off x="6372918" y="2783110"/>
              <a:ext cx="15599" cy="36769"/>
            </a:xfrm>
            <a:custGeom>
              <a:avLst/>
              <a:gdLst/>
              <a:ahLst/>
              <a:cxnLst/>
              <a:rect l="l" t="t" r="r" b="b"/>
              <a:pathLst>
                <a:path w="238" h="561" extrusionOk="0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" y="3"/>
                    <a:pt x="0" y="143"/>
                    <a:pt x="57" y="303"/>
                  </a:cubicBezTo>
                  <a:cubicBezTo>
                    <a:pt x="111" y="455"/>
                    <a:pt x="195" y="560"/>
                    <a:pt x="217" y="560"/>
                  </a:cubicBezTo>
                  <a:cubicBezTo>
                    <a:pt x="218" y="560"/>
                    <a:pt x="219" y="560"/>
                    <a:pt x="220" y="559"/>
                  </a:cubicBezTo>
                  <a:cubicBezTo>
                    <a:pt x="237" y="548"/>
                    <a:pt x="180" y="430"/>
                    <a:pt x="125" y="278"/>
                  </a:cubicBezTo>
                  <a:cubicBezTo>
                    <a:pt x="71" y="128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FF9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 flipH="1">
              <a:off x="6413881" y="2768757"/>
              <a:ext cx="12912" cy="28838"/>
            </a:xfrm>
            <a:custGeom>
              <a:avLst/>
              <a:gdLst/>
              <a:ahLst/>
              <a:cxnLst/>
              <a:rect l="l" t="t" r="r" b="b"/>
              <a:pathLst>
                <a:path w="197" h="440" extrusionOk="0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5"/>
                    <a:pt x="6" y="113"/>
                    <a:pt x="52" y="237"/>
                  </a:cubicBezTo>
                  <a:cubicBezTo>
                    <a:pt x="94" y="355"/>
                    <a:pt x="154" y="440"/>
                    <a:pt x="175" y="440"/>
                  </a:cubicBezTo>
                  <a:cubicBezTo>
                    <a:pt x="176" y="440"/>
                    <a:pt x="177" y="440"/>
                    <a:pt x="178" y="439"/>
                  </a:cubicBezTo>
                  <a:cubicBezTo>
                    <a:pt x="196" y="431"/>
                    <a:pt x="163" y="332"/>
                    <a:pt x="118" y="212"/>
                  </a:cubicBezTo>
                  <a:cubicBezTo>
                    <a:pt x="76" y="95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FF9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 flipH="1">
              <a:off x="6427379" y="1992430"/>
              <a:ext cx="344681" cy="673436"/>
            </a:xfrm>
            <a:custGeom>
              <a:avLst/>
              <a:gdLst/>
              <a:ahLst/>
              <a:cxnLst/>
              <a:rect l="l" t="t" r="r" b="b"/>
              <a:pathLst>
                <a:path w="5259" h="10275" extrusionOk="0">
                  <a:moveTo>
                    <a:pt x="1766" y="1"/>
                  </a:moveTo>
                  <a:cubicBezTo>
                    <a:pt x="1766" y="1"/>
                    <a:pt x="0" y="2929"/>
                    <a:pt x="141" y="4123"/>
                  </a:cubicBezTo>
                  <a:cubicBezTo>
                    <a:pt x="354" y="5940"/>
                    <a:pt x="3879" y="10275"/>
                    <a:pt x="3879" y="10275"/>
                  </a:cubicBezTo>
                  <a:lnTo>
                    <a:pt x="5258" y="9260"/>
                  </a:lnTo>
                  <a:lnTo>
                    <a:pt x="3016" y="3989"/>
                  </a:lnTo>
                  <a:lnTo>
                    <a:pt x="4574" y="1515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 flipH="1">
              <a:off x="6573079" y="2250004"/>
              <a:ext cx="47321" cy="5833"/>
            </a:xfrm>
            <a:custGeom>
              <a:avLst/>
              <a:gdLst/>
              <a:ahLst/>
              <a:cxnLst/>
              <a:rect l="l" t="t" r="r" b="b"/>
              <a:pathLst>
                <a:path w="722" h="89" extrusionOk="0">
                  <a:moveTo>
                    <a:pt x="360" y="1"/>
                  </a:moveTo>
                  <a:cubicBezTo>
                    <a:pt x="154" y="3"/>
                    <a:pt x="0" y="64"/>
                    <a:pt x="5" y="81"/>
                  </a:cubicBezTo>
                  <a:cubicBezTo>
                    <a:pt x="7" y="87"/>
                    <a:pt x="18" y="89"/>
                    <a:pt x="38" y="89"/>
                  </a:cubicBezTo>
                  <a:cubicBezTo>
                    <a:pt x="95" y="89"/>
                    <a:pt x="218" y="72"/>
                    <a:pt x="360" y="72"/>
                  </a:cubicBezTo>
                  <a:cubicBezTo>
                    <a:pt x="498" y="72"/>
                    <a:pt x="617" y="86"/>
                    <a:pt x="677" y="86"/>
                  </a:cubicBezTo>
                  <a:cubicBezTo>
                    <a:pt x="701" y="86"/>
                    <a:pt x="715" y="84"/>
                    <a:pt x="717" y="77"/>
                  </a:cubicBezTo>
                  <a:cubicBezTo>
                    <a:pt x="722" y="61"/>
                    <a:pt x="566" y="1"/>
                    <a:pt x="360" y="1"/>
                  </a:cubicBezTo>
                  <a:close/>
                </a:path>
              </a:pathLst>
            </a:custGeom>
            <a:solidFill>
              <a:srgbClr val="FF9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1" name="Google Shape;411;p41"/>
          <p:cNvCxnSpPr>
            <a:cxnSpLocks/>
          </p:cNvCxnSpPr>
          <p:nvPr/>
        </p:nvCxnSpPr>
        <p:spPr>
          <a:xfrm>
            <a:off x="730848" y="496186"/>
            <a:ext cx="889" cy="406484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" name="Google Shape;412;p41"/>
          <p:cNvSpPr/>
          <p:nvPr/>
        </p:nvSpPr>
        <p:spPr>
          <a:xfrm rot="-1056304">
            <a:off x="5095933" y="1719291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1"/>
          <p:cNvSpPr/>
          <p:nvPr/>
        </p:nvSpPr>
        <p:spPr>
          <a:xfrm rot="-1056380">
            <a:off x="4894747" y="2003975"/>
            <a:ext cx="114427" cy="114427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16A56-1E76-4D0E-A6A9-2CB2738F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Autoimmunkrankheit: Fatale Folgen</a:t>
            </a:r>
          </a:p>
        </p:txBody>
      </p:sp>
      <p:sp>
        <p:nvSpPr>
          <p:cNvPr id="4" name="Google Shape;681;p45">
            <a:extLst>
              <a:ext uri="{FF2B5EF4-FFF2-40B4-BE49-F238E27FC236}">
                <a16:creationId xmlns:a16="http://schemas.microsoft.com/office/drawing/2014/main" id="{83E0DE91-6519-4788-9C43-F00D70AD287E}"/>
              </a:ext>
            </a:extLst>
          </p:cNvPr>
          <p:cNvSpPr/>
          <p:nvPr/>
        </p:nvSpPr>
        <p:spPr>
          <a:xfrm rot="-1056304">
            <a:off x="537601" y="557057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82;p45">
            <a:extLst>
              <a:ext uri="{FF2B5EF4-FFF2-40B4-BE49-F238E27FC236}">
                <a16:creationId xmlns:a16="http://schemas.microsoft.com/office/drawing/2014/main" id="{23BB79DC-9771-4A28-83DC-90259A5FF54B}"/>
              </a:ext>
            </a:extLst>
          </p:cNvPr>
          <p:cNvSpPr/>
          <p:nvPr/>
        </p:nvSpPr>
        <p:spPr>
          <a:xfrm rot="-1056298">
            <a:off x="512441" y="103520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31;p56">
            <a:extLst>
              <a:ext uri="{FF2B5EF4-FFF2-40B4-BE49-F238E27FC236}">
                <a16:creationId xmlns:a16="http://schemas.microsoft.com/office/drawing/2014/main" id="{D4238EB2-48CB-4AE4-9AB0-3859F7D81BD8}"/>
              </a:ext>
            </a:extLst>
          </p:cNvPr>
          <p:cNvSpPr/>
          <p:nvPr/>
        </p:nvSpPr>
        <p:spPr>
          <a:xfrm flipH="1">
            <a:off x="8129117" y="923908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33;p56">
            <a:extLst>
              <a:ext uri="{FF2B5EF4-FFF2-40B4-BE49-F238E27FC236}">
                <a16:creationId xmlns:a16="http://schemas.microsoft.com/office/drawing/2014/main" id="{DD9E9EE1-37A3-41C3-BAF2-554F54ACEE8E}"/>
              </a:ext>
            </a:extLst>
          </p:cNvPr>
          <p:cNvSpPr/>
          <p:nvPr/>
        </p:nvSpPr>
        <p:spPr>
          <a:xfrm flipH="1">
            <a:off x="8264569" y="517920"/>
            <a:ext cx="400067" cy="36536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78;p50">
            <a:extLst>
              <a:ext uri="{FF2B5EF4-FFF2-40B4-BE49-F238E27FC236}">
                <a16:creationId xmlns:a16="http://schemas.microsoft.com/office/drawing/2014/main" id="{102F31B1-93C0-4F6E-932F-9C15F723C172}"/>
              </a:ext>
            </a:extLst>
          </p:cNvPr>
          <p:cNvSpPr/>
          <p:nvPr/>
        </p:nvSpPr>
        <p:spPr>
          <a:xfrm rot="-1056310">
            <a:off x="8088744" y="4301881"/>
            <a:ext cx="351650" cy="351650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79;p50">
            <a:extLst>
              <a:ext uri="{FF2B5EF4-FFF2-40B4-BE49-F238E27FC236}">
                <a16:creationId xmlns:a16="http://schemas.microsoft.com/office/drawing/2014/main" id="{ABDDCE50-AA49-45F4-9955-A0E4E69E03E7}"/>
              </a:ext>
            </a:extLst>
          </p:cNvPr>
          <p:cNvSpPr/>
          <p:nvPr/>
        </p:nvSpPr>
        <p:spPr>
          <a:xfrm rot="-1056334">
            <a:off x="8413267" y="4184863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31;p56">
            <a:extLst>
              <a:ext uri="{FF2B5EF4-FFF2-40B4-BE49-F238E27FC236}">
                <a16:creationId xmlns:a16="http://schemas.microsoft.com/office/drawing/2014/main" id="{620928A6-062C-41B8-989C-A2ED52D9EEA3}"/>
              </a:ext>
            </a:extLst>
          </p:cNvPr>
          <p:cNvSpPr/>
          <p:nvPr/>
        </p:nvSpPr>
        <p:spPr>
          <a:xfrm flipH="1">
            <a:off x="363778" y="4170291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233;p56">
            <a:extLst>
              <a:ext uri="{FF2B5EF4-FFF2-40B4-BE49-F238E27FC236}">
                <a16:creationId xmlns:a16="http://schemas.microsoft.com/office/drawing/2014/main" id="{8BD1032A-B2E2-4DA6-B318-CFBADBC5ED2D}"/>
              </a:ext>
            </a:extLst>
          </p:cNvPr>
          <p:cNvSpPr/>
          <p:nvPr/>
        </p:nvSpPr>
        <p:spPr>
          <a:xfrm flipH="1">
            <a:off x="1031219" y="4321147"/>
            <a:ext cx="400067" cy="36536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46" name="Picture 2" descr="File:Diagram showing the position of the thymus gland CRUK 362.svg -  Wikimedia Commons">
            <a:extLst>
              <a:ext uri="{FF2B5EF4-FFF2-40B4-BE49-F238E27FC236}">
                <a16:creationId xmlns:a16="http://schemas.microsoft.com/office/drawing/2014/main" id="{14BA0AD3-4B80-4363-9583-3FE917F18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r="16487"/>
          <a:stretch/>
        </p:blipFill>
        <p:spPr bwMode="auto">
          <a:xfrm>
            <a:off x="6264484" y="2135828"/>
            <a:ext cx="2460392" cy="16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7D743F4-0E0E-404D-8585-230C0A3F73F5}"/>
              </a:ext>
            </a:extLst>
          </p:cNvPr>
          <p:cNvSpPr txBox="1"/>
          <p:nvPr/>
        </p:nvSpPr>
        <p:spPr>
          <a:xfrm>
            <a:off x="704400" y="1626749"/>
            <a:ext cx="5560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Falsch programmierte T-Zellen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Unterscheidung zwischen körpereigenen &amp; körperfremden Stoffen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Fehler im Ausleseprozess T-Zelle überlebt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Überwindet Blut-Hirn-Schranke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Zerstörungen Myelinschicht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Anlockung Fresszellen &amp; Antikörper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Manrope" panose="020B0604020202020204" charset="0"/>
              </a:rPr>
              <a:t>Teilung T-Zellen und ihre Tochterzellen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050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0"/>
          <p:cNvSpPr txBox="1">
            <a:spLocks noGrp="1"/>
          </p:cNvSpPr>
          <p:nvPr>
            <p:ph type="title"/>
          </p:nvPr>
        </p:nvSpPr>
        <p:spPr>
          <a:xfrm>
            <a:off x="4867738" y="2315024"/>
            <a:ext cx="3120900" cy="84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500" b="1" dirty="0">
                <a:solidFill>
                  <a:schemeClr val="tx1"/>
                </a:solidFill>
              </a:rPr>
              <a:t>Verschiedene</a:t>
            </a:r>
            <a:br>
              <a:rPr lang="de-DE" sz="3500" b="1" dirty="0">
                <a:solidFill>
                  <a:schemeClr val="tx1"/>
                </a:solidFill>
              </a:rPr>
            </a:br>
            <a:r>
              <a:rPr lang="es" sz="3500" b="1" dirty="0">
                <a:solidFill>
                  <a:schemeClr val="tx1"/>
                </a:solidFill>
              </a:rPr>
              <a:t>Symptome </a:t>
            </a:r>
            <a:endParaRPr sz="3500" b="1" dirty="0">
              <a:solidFill>
                <a:schemeClr val="tx1"/>
              </a:solidFill>
            </a:endParaRPr>
          </a:p>
        </p:txBody>
      </p:sp>
      <p:sp>
        <p:nvSpPr>
          <p:cNvPr id="851" name="Google Shape;851;p50"/>
          <p:cNvSpPr txBox="1">
            <a:spLocks noGrp="1"/>
          </p:cNvSpPr>
          <p:nvPr>
            <p:ph type="title" idx="2"/>
          </p:nvPr>
        </p:nvSpPr>
        <p:spPr>
          <a:xfrm>
            <a:off x="6845907" y="1322600"/>
            <a:ext cx="1186200" cy="73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3" name="Google Shape;973;p50"/>
          <p:cNvSpPr/>
          <p:nvPr/>
        </p:nvSpPr>
        <p:spPr>
          <a:xfrm>
            <a:off x="3424295" y="790450"/>
            <a:ext cx="621661" cy="567813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>
            <a:off x="4201865" y="1827654"/>
            <a:ext cx="220496" cy="227546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>
            <a:off x="4262886" y="3111171"/>
            <a:ext cx="220496" cy="227546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 rot="-1056304">
            <a:off x="5611196" y="1365241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 rot="-1056298">
            <a:off x="6109578" y="1559704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 rot="-1056310">
            <a:off x="834039" y="4306276"/>
            <a:ext cx="351650" cy="351650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 rot="-1056334">
            <a:off x="1158562" y="418925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0" name="Google Shape;980;p50"/>
          <p:cNvCxnSpPr>
            <a:cxnSpLocks/>
          </p:cNvCxnSpPr>
          <p:nvPr/>
        </p:nvCxnSpPr>
        <p:spPr>
          <a:xfrm>
            <a:off x="8022275" y="1358263"/>
            <a:ext cx="0" cy="322791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7084D592-216F-4277-AF8C-7AA94BCD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6" y="1143384"/>
            <a:ext cx="3338717" cy="3338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542;p45">
            <a:extLst>
              <a:ext uri="{FF2B5EF4-FFF2-40B4-BE49-F238E27FC236}">
                <a16:creationId xmlns:a16="http://schemas.microsoft.com/office/drawing/2014/main" id="{DF9E20DD-BA26-4945-B561-C1DC53046E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97301" y="3266263"/>
            <a:ext cx="3008155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</a:rPr>
              <a:t>Symptome bei Zerstörung motorischer &amp; sensorischer Nerven</a:t>
            </a:r>
          </a:p>
          <a:p>
            <a:pPr marL="171450" lvl="0" indent="-171450" algn="l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</a:rPr>
              <a:t>Die „unsichtbaren“ Symptome</a:t>
            </a:r>
          </a:p>
          <a:p>
            <a:pPr marL="0" lvl="0" indent="0" algn="l"/>
            <a:endParaRPr lang="de-DE" sz="1200" dirty="0">
              <a:solidFill>
                <a:schemeClr val="bg2"/>
              </a:solidFill>
            </a:endParaRPr>
          </a:p>
          <a:p>
            <a:pPr marL="0" lvl="0" indent="0" algn="l"/>
            <a:r>
              <a:rPr lang="de-DE" sz="14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76"/>
          <p:cNvSpPr txBox="1">
            <a:spLocks noGrp="1"/>
          </p:cNvSpPr>
          <p:nvPr>
            <p:ph type="subTitle" idx="1"/>
          </p:nvPr>
        </p:nvSpPr>
        <p:spPr>
          <a:xfrm>
            <a:off x="1226225" y="1531776"/>
            <a:ext cx="6691550" cy="2566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</a:rPr>
              <a:t>Lähmungen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</a:rPr>
              <a:t>Sehstörungen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</a:rPr>
              <a:t>Gefühlsstörung (Sensibilitätsstörung)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</a:rPr>
              <a:t>Blasenstörungen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</a:rPr>
              <a:t>Unsicherheiten beim Gehen, Greifen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</a:rPr>
              <a:t>„verwaschenes“ Sprechen</a:t>
            </a:r>
          </a:p>
        </p:txBody>
      </p:sp>
      <p:sp>
        <p:nvSpPr>
          <p:cNvPr id="2230" name="Google Shape;2230;p76"/>
          <p:cNvSpPr txBox="1">
            <a:spLocks noGrp="1"/>
          </p:cNvSpPr>
          <p:nvPr>
            <p:ph type="title"/>
          </p:nvPr>
        </p:nvSpPr>
        <p:spPr>
          <a:xfrm>
            <a:off x="918010" y="433931"/>
            <a:ext cx="7307980" cy="50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3200" dirty="0"/>
              <a:t>Symptome bei Zerstörung motorischer &amp; sensorischer Nerven: </a:t>
            </a:r>
            <a:endParaRPr sz="3200" dirty="0"/>
          </a:p>
        </p:txBody>
      </p:sp>
      <p:sp>
        <p:nvSpPr>
          <p:cNvPr id="2429" name="Google Shape;2429;p76"/>
          <p:cNvSpPr/>
          <p:nvPr/>
        </p:nvSpPr>
        <p:spPr>
          <a:xfrm rot="-1056304">
            <a:off x="495946" y="48765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76"/>
          <p:cNvSpPr/>
          <p:nvPr/>
        </p:nvSpPr>
        <p:spPr>
          <a:xfrm rot="-1056298">
            <a:off x="463536" y="861309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76"/>
          <p:cNvSpPr/>
          <p:nvPr/>
        </p:nvSpPr>
        <p:spPr>
          <a:xfrm rot="-1056304">
            <a:off x="7973071" y="428812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76"/>
          <p:cNvSpPr/>
          <p:nvPr/>
        </p:nvSpPr>
        <p:spPr>
          <a:xfrm rot="-1056298">
            <a:off x="8471453" y="448259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335;p76">
            <a:extLst>
              <a:ext uri="{FF2B5EF4-FFF2-40B4-BE49-F238E27FC236}">
                <a16:creationId xmlns:a16="http://schemas.microsoft.com/office/drawing/2014/main" id="{7F9CD9E6-4DD1-4E4B-B4B7-D75FFC7C7EB3}"/>
              </a:ext>
            </a:extLst>
          </p:cNvPr>
          <p:cNvGrpSpPr/>
          <p:nvPr/>
        </p:nvGrpSpPr>
        <p:grpSpPr>
          <a:xfrm>
            <a:off x="424892" y="3731774"/>
            <a:ext cx="1065463" cy="1027435"/>
            <a:chOff x="3783330" y="3217235"/>
            <a:chExt cx="1178059" cy="12051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Google Shape;2336;p76">
              <a:extLst>
                <a:ext uri="{FF2B5EF4-FFF2-40B4-BE49-F238E27FC236}">
                  <a16:creationId xmlns:a16="http://schemas.microsoft.com/office/drawing/2014/main" id="{DE4106A7-9D52-40BF-8C49-06EB2873D935}"/>
                </a:ext>
              </a:extLst>
            </p:cNvPr>
            <p:cNvSpPr/>
            <p:nvPr/>
          </p:nvSpPr>
          <p:spPr>
            <a:xfrm>
              <a:off x="3783330" y="3217235"/>
              <a:ext cx="1178059" cy="1205171"/>
            </a:xfrm>
            <a:custGeom>
              <a:avLst/>
              <a:gdLst/>
              <a:ahLst/>
              <a:cxnLst/>
              <a:rect l="l" t="t" r="r" b="b"/>
              <a:pathLst>
                <a:path w="55269" h="56541" extrusionOk="0">
                  <a:moveTo>
                    <a:pt x="27635" y="0"/>
                  </a:moveTo>
                  <a:cubicBezTo>
                    <a:pt x="20672" y="0"/>
                    <a:pt x="7268" y="3601"/>
                    <a:pt x="3385" y="16781"/>
                  </a:cubicBezTo>
                  <a:cubicBezTo>
                    <a:pt x="1623" y="22761"/>
                    <a:pt x="3007" y="36044"/>
                    <a:pt x="3007" y="36044"/>
                  </a:cubicBezTo>
                  <a:cubicBezTo>
                    <a:pt x="3007" y="36044"/>
                    <a:pt x="559" y="36134"/>
                    <a:pt x="281" y="39163"/>
                  </a:cubicBezTo>
                  <a:cubicBezTo>
                    <a:pt x="1" y="42191"/>
                    <a:pt x="1679" y="47254"/>
                    <a:pt x="3245" y="49407"/>
                  </a:cubicBezTo>
                  <a:cubicBezTo>
                    <a:pt x="4812" y="51561"/>
                    <a:pt x="5620" y="51925"/>
                    <a:pt x="5620" y="51925"/>
                  </a:cubicBezTo>
                  <a:cubicBezTo>
                    <a:pt x="5620" y="51925"/>
                    <a:pt x="6182" y="55198"/>
                    <a:pt x="6743" y="56540"/>
                  </a:cubicBezTo>
                  <a:lnTo>
                    <a:pt x="48528" y="56540"/>
                  </a:lnTo>
                  <a:cubicBezTo>
                    <a:pt x="49086" y="55198"/>
                    <a:pt x="49650" y="51925"/>
                    <a:pt x="49650" y="51925"/>
                  </a:cubicBezTo>
                  <a:cubicBezTo>
                    <a:pt x="49650" y="51925"/>
                    <a:pt x="50457" y="51561"/>
                    <a:pt x="52024" y="49407"/>
                  </a:cubicBezTo>
                  <a:cubicBezTo>
                    <a:pt x="53590" y="47254"/>
                    <a:pt x="55269" y="42191"/>
                    <a:pt x="54989" y="39163"/>
                  </a:cubicBezTo>
                  <a:cubicBezTo>
                    <a:pt x="54709" y="36135"/>
                    <a:pt x="52262" y="36044"/>
                    <a:pt x="52262" y="36044"/>
                  </a:cubicBezTo>
                  <a:cubicBezTo>
                    <a:pt x="52262" y="36044"/>
                    <a:pt x="53646" y="22761"/>
                    <a:pt x="51883" y="16781"/>
                  </a:cubicBezTo>
                  <a:cubicBezTo>
                    <a:pt x="48000" y="3601"/>
                    <a:pt x="34596" y="0"/>
                    <a:pt x="27635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37;p76">
              <a:extLst>
                <a:ext uri="{FF2B5EF4-FFF2-40B4-BE49-F238E27FC236}">
                  <a16:creationId xmlns:a16="http://schemas.microsoft.com/office/drawing/2014/main" id="{F40CD90E-E189-4AE1-A697-AF68B8E19AD3}"/>
                </a:ext>
              </a:extLst>
            </p:cNvPr>
            <p:cNvSpPr/>
            <p:nvPr/>
          </p:nvSpPr>
          <p:spPr>
            <a:xfrm>
              <a:off x="4330252" y="3367404"/>
              <a:ext cx="84216" cy="609119"/>
            </a:xfrm>
            <a:custGeom>
              <a:avLst/>
              <a:gdLst/>
              <a:ahLst/>
              <a:cxnLst/>
              <a:rect l="l" t="t" r="r" b="b"/>
              <a:pathLst>
                <a:path w="3951" h="28577" extrusionOk="0">
                  <a:moveTo>
                    <a:pt x="1" y="1"/>
                  </a:moveTo>
                  <a:lnTo>
                    <a:pt x="1" y="28576"/>
                  </a:lnTo>
                  <a:lnTo>
                    <a:pt x="3951" y="28576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38;p76">
              <a:extLst>
                <a:ext uri="{FF2B5EF4-FFF2-40B4-BE49-F238E27FC236}">
                  <a16:creationId xmlns:a16="http://schemas.microsoft.com/office/drawing/2014/main" id="{C40D78CB-4270-438B-9D3E-208CEE5B6DA7}"/>
                </a:ext>
              </a:extLst>
            </p:cNvPr>
            <p:cNvSpPr/>
            <p:nvPr/>
          </p:nvSpPr>
          <p:spPr>
            <a:xfrm>
              <a:off x="4196991" y="4016041"/>
              <a:ext cx="153575" cy="80784"/>
            </a:xfrm>
            <a:custGeom>
              <a:avLst/>
              <a:gdLst/>
              <a:ahLst/>
              <a:cxnLst/>
              <a:rect l="l" t="t" r="r" b="b"/>
              <a:pathLst>
                <a:path w="7205" h="3790" extrusionOk="0">
                  <a:moveTo>
                    <a:pt x="0" y="1"/>
                  </a:moveTo>
                  <a:cubicBezTo>
                    <a:pt x="0" y="1"/>
                    <a:pt x="552" y="2522"/>
                    <a:pt x="2046" y="3318"/>
                  </a:cubicBezTo>
                  <a:cubicBezTo>
                    <a:pt x="2676" y="3654"/>
                    <a:pt x="3340" y="3789"/>
                    <a:pt x="3961" y="3789"/>
                  </a:cubicBezTo>
                  <a:cubicBezTo>
                    <a:pt x="4814" y="3789"/>
                    <a:pt x="5584" y="3534"/>
                    <a:pt x="6072" y="3194"/>
                  </a:cubicBezTo>
                  <a:cubicBezTo>
                    <a:pt x="6912" y="2604"/>
                    <a:pt x="7204" y="1"/>
                    <a:pt x="7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39;p76">
              <a:extLst>
                <a:ext uri="{FF2B5EF4-FFF2-40B4-BE49-F238E27FC236}">
                  <a16:creationId xmlns:a16="http://schemas.microsoft.com/office/drawing/2014/main" id="{4D82B0F9-D486-48E4-84FA-F418BF721EDE}"/>
                </a:ext>
              </a:extLst>
            </p:cNvPr>
            <p:cNvSpPr/>
            <p:nvPr/>
          </p:nvSpPr>
          <p:spPr>
            <a:xfrm>
              <a:off x="4196991" y="4016041"/>
              <a:ext cx="153575" cy="80784"/>
            </a:xfrm>
            <a:custGeom>
              <a:avLst/>
              <a:gdLst/>
              <a:ahLst/>
              <a:cxnLst/>
              <a:rect l="l" t="t" r="r" b="b"/>
              <a:pathLst>
                <a:path w="7205" h="3790" extrusionOk="0">
                  <a:moveTo>
                    <a:pt x="0" y="1"/>
                  </a:moveTo>
                  <a:cubicBezTo>
                    <a:pt x="0" y="1"/>
                    <a:pt x="552" y="2522"/>
                    <a:pt x="2046" y="3318"/>
                  </a:cubicBezTo>
                  <a:cubicBezTo>
                    <a:pt x="2676" y="3654"/>
                    <a:pt x="3340" y="3789"/>
                    <a:pt x="3961" y="3789"/>
                  </a:cubicBezTo>
                  <a:cubicBezTo>
                    <a:pt x="4814" y="3789"/>
                    <a:pt x="5584" y="3534"/>
                    <a:pt x="6072" y="3194"/>
                  </a:cubicBezTo>
                  <a:cubicBezTo>
                    <a:pt x="6912" y="2604"/>
                    <a:pt x="7204" y="1"/>
                    <a:pt x="7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40;p76">
              <a:extLst>
                <a:ext uri="{FF2B5EF4-FFF2-40B4-BE49-F238E27FC236}">
                  <a16:creationId xmlns:a16="http://schemas.microsoft.com/office/drawing/2014/main" id="{D3A7A1E4-F6DC-4000-B731-5B1DAAF22713}"/>
                </a:ext>
              </a:extLst>
            </p:cNvPr>
            <p:cNvSpPr/>
            <p:nvPr/>
          </p:nvSpPr>
          <p:spPr>
            <a:xfrm>
              <a:off x="4209225" y="4016041"/>
              <a:ext cx="129084" cy="67910"/>
            </a:xfrm>
            <a:custGeom>
              <a:avLst/>
              <a:gdLst/>
              <a:ahLst/>
              <a:cxnLst/>
              <a:rect l="l" t="t" r="r" b="b"/>
              <a:pathLst>
                <a:path w="6056" h="3186" extrusionOk="0">
                  <a:moveTo>
                    <a:pt x="1" y="1"/>
                  </a:moveTo>
                  <a:cubicBezTo>
                    <a:pt x="1" y="1"/>
                    <a:pt x="464" y="2120"/>
                    <a:pt x="1720" y="2789"/>
                  </a:cubicBezTo>
                  <a:cubicBezTo>
                    <a:pt x="2249" y="3071"/>
                    <a:pt x="2808" y="3185"/>
                    <a:pt x="3330" y="3185"/>
                  </a:cubicBezTo>
                  <a:cubicBezTo>
                    <a:pt x="4047" y="3185"/>
                    <a:pt x="4694" y="2971"/>
                    <a:pt x="5103" y="2684"/>
                  </a:cubicBezTo>
                  <a:cubicBezTo>
                    <a:pt x="5811" y="2190"/>
                    <a:pt x="6056" y="1"/>
                    <a:pt x="6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41;p76">
              <a:extLst>
                <a:ext uri="{FF2B5EF4-FFF2-40B4-BE49-F238E27FC236}">
                  <a16:creationId xmlns:a16="http://schemas.microsoft.com/office/drawing/2014/main" id="{15F03648-1E0E-4A2F-BCC5-C1BBE6B71900}"/>
                </a:ext>
              </a:extLst>
            </p:cNvPr>
            <p:cNvSpPr/>
            <p:nvPr/>
          </p:nvSpPr>
          <p:spPr>
            <a:xfrm>
              <a:off x="4039963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0" y="0"/>
                  </a:moveTo>
                  <a:cubicBezTo>
                    <a:pt x="0" y="0"/>
                    <a:pt x="166" y="1035"/>
                    <a:pt x="690" y="1242"/>
                  </a:cubicBezTo>
                  <a:cubicBezTo>
                    <a:pt x="690" y="1242"/>
                    <a:pt x="636" y="1905"/>
                    <a:pt x="1340" y="2084"/>
                  </a:cubicBezTo>
                  <a:cubicBezTo>
                    <a:pt x="1340" y="2084"/>
                    <a:pt x="1325" y="2498"/>
                    <a:pt x="1975" y="2636"/>
                  </a:cubicBezTo>
                  <a:cubicBezTo>
                    <a:pt x="1975" y="2636"/>
                    <a:pt x="2069" y="2932"/>
                    <a:pt x="2603" y="2932"/>
                  </a:cubicBezTo>
                  <a:cubicBezTo>
                    <a:pt x="2646" y="2932"/>
                    <a:pt x="2692" y="2930"/>
                    <a:pt x="2740" y="2926"/>
                  </a:cubicBezTo>
                  <a:cubicBezTo>
                    <a:pt x="2740" y="2926"/>
                    <a:pt x="2961" y="3183"/>
                    <a:pt x="3323" y="3183"/>
                  </a:cubicBezTo>
                  <a:cubicBezTo>
                    <a:pt x="3428" y="3183"/>
                    <a:pt x="3545" y="3161"/>
                    <a:pt x="3672" y="3106"/>
                  </a:cubicBezTo>
                  <a:cubicBezTo>
                    <a:pt x="3672" y="3106"/>
                    <a:pt x="3881" y="3358"/>
                    <a:pt x="4278" y="3358"/>
                  </a:cubicBezTo>
                  <a:cubicBezTo>
                    <a:pt x="4381" y="3358"/>
                    <a:pt x="4496" y="3341"/>
                    <a:pt x="4624" y="3298"/>
                  </a:cubicBezTo>
                  <a:cubicBezTo>
                    <a:pt x="4624" y="3298"/>
                    <a:pt x="4912" y="3421"/>
                    <a:pt x="5206" y="3421"/>
                  </a:cubicBezTo>
                  <a:cubicBezTo>
                    <a:pt x="5315" y="3421"/>
                    <a:pt x="5425" y="3404"/>
                    <a:pt x="5522" y="3358"/>
                  </a:cubicBezTo>
                  <a:cubicBezTo>
                    <a:pt x="5522" y="3358"/>
                    <a:pt x="5710" y="3439"/>
                    <a:pt x="5936" y="3439"/>
                  </a:cubicBezTo>
                  <a:cubicBezTo>
                    <a:pt x="6091" y="3439"/>
                    <a:pt x="6265" y="3401"/>
                    <a:pt x="6406" y="3271"/>
                  </a:cubicBezTo>
                  <a:cubicBezTo>
                    <a:pt x="6406" y="3271"/>
                    <a:pt x="6605" y="3402"/>
                    <a:pt x="6839" y="3402"/>
                  </a:cubicBezTo>
                  <a:cubicBezTo>
                    <a:pt x="6999" y="3402"/>
                    <a:pt x="7176" y="3340"/>
                    <a:pt x="7317" y="3133"/>
                  </a:cubicBezTo>
                  <a:cubicBezTo>
                    <a:pt x="7317" y="3133"/>
                    <a:pt x="7422" y="3175"/>
                    <a:pt x="7564" y="3175"/>
                  </a:cubicBezTo>
                  <a:cubicBezTo>
                    <a:pt x="7726" y="3175"/>
                    <a:pt x="7935" y="3120"/>
                    <a:pt x="8089" y="2885"/>
                  </a:cubicBezTo>
                  <a:cubicBezTo>
                    <a:pt x="8089" y="2885"/>
                    <a:pt x="8642" y="2732"/>
                    <a:pt x="8766" y="2333"/>
                  </a:cubicBezTo>
                  <a:cubicBezTo>
                    <a:pt x="8766" y="2333"/>
                    <a:pt x="9856" y="1974"/>
                    <a:pt x="9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42;p76">
              <a:extLst>
                <a:ext uri="{FF2B5EF4-FFF2-40B4-BE49-F238E27FC236}">
                  <a16:creationId xmlns:a16="http://schemas.microsoft.com/office/drawing/2014/main" id="{2F7F4DB4-0DAB-422F-A262-80ADBF031DAC}"/>
                </a:ext>
              </a:extLst>
            </p:cNvPr>
            <p:cNvSpPr/>
            <p:nvPr/>
          </p:nvSpPr>
          <p:spPr>
            <a:xfrm>
              <a:off x="4039963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0" y="0"/>
                  </a:moveTo>
                  <a:cubicBezTo>
                    <a:pt x="0" y="0"/>
                    <a:pt x="166" y="1035"/>
                    <a:pt x="690" y="1242"/>
                  </a:cubicBezTo>
                  <a:cubicBezTo>
                    <a:pt x="690" y="1242"/>
                    <a:pt x="636" y="1905"/>
                    <a:pt x="1340" y="2084"/>
                  </a:cubicBezTo>
                  <a:cubicBezTo>
                    <a:pt x="1340" y="2084"/>
                    <a:pt x="1325" y="2498"/>
                    <a:pt x="1975" y="2636"/>
                  </a:cubicBezTo>
                  <a:cubicBezTo>
                    <a:pt x="1975" y="2636"/>
                    <a:pt x="2069" y="2932"/>
                    <a:pt x="2603" y="2932"/>
                  </a:cubicBezTo>
                  <a:cubicBezTo>
                    <a:pt x="2646" y="2932"/>
                    <a:pt x="2692" y="2930"/>
                    <a:pt x="2740" y="2926"/>
                  </a:cubicBezTo>
                  <a:cubicBezTo>
                    <a:pt x="2740" y="2926"/>
                    <a:pt x="2961" y="3183"/>
                    <a:pt x="3323" y="3183"/>
                  </a:cubicBezTo>
                  <a:cubicBezTo>
                    <a:pt x="3428" y="3183"/>
                    <a:pt x="3545" y="3161"/>
                    <a:pt x="3672" y="3106"/>
                  </a:cubicBezTo>
                  <a:cubicBezTo>
                    <a:pt x="3672" y="3106"/>
                    <a:pt x="3881" y="3358"/>
                    <a:pt x="4278" y="3358"/>
                  </a:cubicBezTo>
                  <a:cubicBezTo>
                    <a:pt x="4381" y="3358"/>
                    <a:pt x="4496" y="3341"/>
                    <a:pt x="4624" y="3298"/>
                  </a:cubicBezTo>
                  <a:cubicBezTo>
                    <a:pt x="4624" y="3298"/>
                    <a:pt x="4912" y="3421"/>
                    <a:pt x="5206" y="3421"/>
                  </a:cubicBezTo>
                  <a:cubicBezTo>
                    <a:pt x="5315" y="3421"/>
                    <a:pt x="5425" y="3404"/>
                    <a:pt x="5522" y="3358"/>
                  </a:cubicBezTo>
                  <a:cubicBezTo>
                    <a:pt x="5522" y="3358"/>
                    <a:pt x="5710" y="3439"/>
                    <a:pt x="5936" y="3439"/>
                  </a:cubicBezTo>
                  <a:cubicBezTo>
                    <a:pt x="6091" y="3439"/>
                    <a:pt x="6265" y="3401"/>
                    <a:pt x="6406" y="3271"/>
                  </a:cubicBezTo>
                  <a:cubicBezTo>
                    <a:pt x="6406" y="3271"/>
                    <a:pt x="6605" y="3402"/>
                    <a:pt x="6839" y="3402"/>
                  </a:cubicBezTo>
                  <a:cubicBezTo>
                    <a:pt x="6999" y="3402"/>
                    <a:pt x="7176" y="3340"/>
                    <a:pt x="7317" y="3133"/>
                  </a:cubicBezTo>
                  <a:cubicBezTo>
                    <a:pt x="7317" y="3133"/>
                    <a:pt x="7422" y="3175"/>
                    <a:pt x="7564" y="3175"/>
                  </a:cubicBezTo>
                  <a:cubicBezTo>
                    <a:pt x="7726" y="3175"/>
                    <a:pt x="7935" y="3120"/>
                    <a:pt x="8089" y="2885"/>
                  </a:cubicBezTo>
                  <a:cubicBezTo>
                    <a:pt x="8089" y="2885"/>
                    <a:pt x="8642" y="2732"/>
                    <a:pt x="8766" y="2333"/>
                  </a:cubicBezTo>
                  <a:cubicBezTo>
                    <a:pt x="8766" y="2333"/>
                    <a:pt x="9856" y="1974"/>
                    <a:pt x="9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43;p76">
              <a:extLst>
                <a:ext uri="{FF2B5EF4-FFF2-40B4-BE49-F238E27FC236}">
                  <a16:creationId xmlns:a16="http://schemas.microsoft.com/office/drawing/2014/main" id="{201E7CE6-B2CC-4D78-93C1-18F0FD338CE9}"/>
                </a:ext>
              </a:extLst>
            </p:cNvPr>
            <p:cNvSpPr/>
            <p:nvPr/>
          </p:nvSpPr>
          <p:spPr>
            <a:xfrm>
              <a:off x="4054074" y="4027381"/>
              <a:ext cx="181156" cy="63220"/>
            </a:xfrm>
            <a:custGeom>
              <a:avLst/>
              <a:gdLst/>
              <a:ahLst/>
              <a:cxnLst/>
              <a:rect l="l" t="t" r="r" b="b"/>
              <a:pathLst>
                <a:path w="8499" h="2966" extrusionOk="0">
                  <a:moveTo>
                    <a:pt x="8236" y="0"/>
                  </a:moveTo>
                  <a:lnTo>
                    <a:pt x="0" y="1"/>
                  </a:lnTo>
                  <a:cubicBezTo>
                    <a:pt x="0" y="1"/>
                    <a:pt x="143" y="894"/>
                    <a:pt x="595" y="1071"/>
                  </a:cubicBezTo>
                  <a:cubicBezTo>
                    <a:pt x="595" y="1071"/>
                    <a:pt x="547" y="1643"/>
                    <a:pt x="1155" y="1797"/>
                  </a:cubicBezTo>
                  <a:cubicBezTo>
                    <a:pt x="1155" y="1797"/>
                    <a:pt x="1143" y="2155"/>
                    <a:pt x="1702" y="2275"/>
                  </a:cubicBezTo>
                  <a:cubicBezTo>
                    <a:pt x="1702" y="2275"/>
                    <a:pt x="1784" y="2529"/>
                    <a:pt x="2244" y="2529"/>
                  </a:cubicBezTo>
                  <a:cubicBezTo>
                    <a:pt x="2281" y="2529"/>
                    <a:pt x="2321" y="2527"/>
                    <a:pt x="2363" y="2524"/>
                  </a:cubicBezTo>
                  <a:cubicBezTo>
                    <a:pt x="2363" y="2524"/>
                    <a:pt x="2552" y="2745"/>
                    <a:pt x="2863" y="2745"/>
                  </a:cubicBezTo>
                  <a:cubicBezTo>
                    <a:pt x="2954" y="2745"/>
                    <a:pt x="3056" y="2726"/>
                    <a:pt x="3166" y="2678"/>
                  </a:cubicBezTo>
                  <a:cubicBezTo>
                    <a:pt x="3166" y="2678"/>
                    <a:pt x="3347" y="2896"/>
                    <a:pt x="3690" y="2896"/>
                  </a:cubicBezTo>
                  <a:cubicBezTo>
                    <a:pt x="3778" y="2896"/>
                    <a:pt x="3877" y="2882"/>
                    <a:pt x="3987" y="2845"/>
                  </a:cubicBezTo>
                  <a:cubicBezTo>
                    <a:pt x="3987" y="2845"/>
                    <a:pt x="4234" y="2950"/>
                    <a:pt x="4487" y="2950"/>
                  </a:cubicBezTo>
                  <a:cubicBezTo>
                    <a:pt x="4582" y="2950"/>
                    <a:pt x="4677" y="2936"/>
                    <a:pt x="4761" y="2896"/>
                  </a:cubicBezTo>
                  <a:cubicBezTo>
                    <a:pt x="4761" y="2896"/>
                    <a:pt x="4924" y="2965"/>
                    <a:pt x="5118" y="2965"/>
                  </a:cubicBezTo>
                  <a:cubicBezTo>
                    <a:pt x="5252" y="2965"/>
                    <a:pt x="5402" y="2932"/>
                    <a:pt x="5523" y="2821"/>
                  </a:cubicBezTo>
                  <a:cubicBezTo>
                    <a:pt x="5523" y="2821"/>
                    <a:pt x="5695" y="2934"/>
                    <a:pt x="5897" y="2934"/>
                  </a:cubicBezTo>
                  <a:cubicBezTo>
                    <a:pt x="6035" y="2934"/>
                    <a:pt x="6187" y="2881"/>
                    <a:pt x="6308" y="2702"/>
                  </a:cubicBezTo>
                  <a:cubicBezTo>
                    <a:pt x="6308" y="2702"/>
                    <a:pt x="6399" y="2738"/>
                    <a:pt x="6521" y="2738"/>
                  </a:cubicBezTo>
                  <a:cubicBezTo>
                    <a:pt x="6661" y="2738"/>
                    <a:pt x="6842" y="2691"/>
                    <a:pt x="6975" y="2488"/>
                  </a:cubicBezTo>
                  <a:cubicBezTo>
                    <a:pt x="6975" y="2488"/>
                    <a:pt x="7451" y="2357"/>
                    <a:pt x="7558" y="2012"/>
                  </a:cubicBezTo>
                  <a:cubicBezTo>
                    <a:pt x="7558" y="2012"/>
                    <a:pt x="8499" y="1702"/>
                    <a:pt x="8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44;p76">
              <a:extLst>
                <a:ext uri="{FF2B5EF4-FFF2-40B4-BE49-F238E27FC236}">
                  <a16:creationId xmlns:a16="http://schemas.microsoft.com/office/drawing/2014/main" id="{FD8E159A-362B-4BAF-998A-0DF35DAE81E2}"/>
                </a:ext>
              </a:extLst>
            </p:cNvPr>
            <p:cNvSpPr/>
            <p:nvPr/>
          </p:nvSpPr>
          <p:spPr>
            <a:xfrm>
              <a:off x="4394154" y="4016041"/>
              <a:ext cx="153596" cy="80784"/>
            </a:xfrm>
            <a:custGeom>
              <a:avLst/>
              <a:gdLst/>
              <a:ahLst/>
              <a:cxnLst/>
              <a:rect l="l" t="t" r="r" b="b"/>
              <a:pathLst>
                <a:path w="7206" h="3790" extrusionOk="0">
                  <a:moveTo>
                    <a:pt x="1" y="1"/>
                  </a:moveTo>
                  <a:cubicBezTo>
                    <a:pt x="1" y="1"/>
                    <a:pt x="293" y="2604"/>
                    <a:pt x="1134" y="3194"/>
                  </a:cubicBezTo>
                  <a:cubicBezTo>
                    <a:pt x="1621" y="3534"/>
                    <a:pt x="2392" y="3789"/>
                    <a:pt x="3244" y="3789"/>
                  </a:cubicBezTo>
                  <a:cubicBezTo>
                    <a:pt x="3865" y="3789"/>
                    <a:pt x="4529" y="3654"/>
                    <a:pt x="5159" y="3318"/>
                  </a:cubicBezTo>
                  <a:cubicBezTo>
                    <a:pt x="6653" y="2522"/>
                    <a:pt x="7205" y="1"/>
                    <a:pt x="7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45;p76">
              <a:extLst>
                <a:ext uri="{FF2B5EF4-FFF2-40B4-BE49-F238E27FC236}">
                  <a16:creationId xmlns:a16="http://schemas.microsoft.com/office/drawing/2014/main" id="{A890EA9D-2F8B-401B-B5F2-0B441B7C5C1C}"/>
                </a:ext>
              </a:extLst>
            </p:cNvPr>
            <p:cNvSpPr/>
            <p:nvPr/>
          </p:nvSpPr>
          <p:spPr>
            <a:xfrm>
              <a:off x="4394154" y="4016041"/>
              <a:ext cx="153596" cy="80784"/>
            </a:xfrm>
            <a:custGeom>
              <a:avLst/>
              <a:gdLst/>
              <a:ahLst/>
              <a:cxnLst/>
              <a:rect l="l" t="t" r="r" b="b"/>
              <a:pathLst>
                <a:path w="7206" h="3790" extrusionOk="0">
                  <a:moveTo>
                    <a:pt x="1" y="1"/>
                  </a:moveTo>
                  <a:cubicBezTo>
                    <a:pt x="1" y="1"/>
                    <a:pt x="293" y="2604"/>
                    <a:pt x="1134" y="3194"/>
                  </a:cubicBezTo>
                  <a:cubicBezTo>
                    <a:pt x="1621" y="3534"/>
                    <a:pt x="2392" y="3789"/>
                    <a:pt x="3244" y="3789"/>
                  </a:cubicBezTo>
                  <a:cubicBezTo>
                    <a:pt x="3865" y="3789"/>
                    <a:pt x="4529" y="3654"/>
                    <a:pt x="5159" y="3318"/>
                  </a:cubicBezTo>
                  <a:cubicBezTo>
                    <a:pt x="6653" y="2522"/>
                    <a:pt x="7205" y="1"/>
                    <a:pt x="7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46;p76">
              <a:extLst>
                <a:ext uri="{FF2B5EF4-FFF2-40B4-BE49-F238E27FC236}">
                  <a16:creationId xmlns:a16="http://schemas.microsoft.com/office/drawing/2014/main" id="{7438522C-E15B-42A3-8971-12254A7110AB}"/>
                </a:ext>
              </a:extLst>
            </p:cNvPr>
            <p:cNvSpPr/>
            <p:nvPr/>
          </p:nvSpPr>
          <p:spPr>
            <a:xfrm>
              <a:off x="4406410" y="4016041"/>
              <a:ext cx="129084" cy="67910"/>
            </a:xfrm>
            <a:custGeom>
              <a:avLst/>
              <a:gdLst/>
              <a:ahLst/>
              <a:cxnLst/>
              <a:rect l="l" t="t" r="r" b="b"/>
              <a:pathLst>
                <a:path w="6056" h="3186" extrusionOk="0">
                  <a:moveTo>
                    <a:pt x="0" y="1"/>
                  </a:moveTo>
                  <a:cubicBezTo>
                    <a:pt x="0" y="1"/>
                    <a:pt x="246" y="2190"/>
                    <a:pt x="953" y="2684"/>
                  </a:cubicBezTo>
                  <a:cubicBezTo>
                    <a:pt x="1362" y="2971"/>
                    <a:pt x="2010" y="3185"/>
                    <a:pt x="2726" y="3185"/>
                  </a:cubicBezTo>
                  <a:cubicBezTo>
                    <a:pt x="3248" y="3185"/>
                    <a:pt x="3807" y="3071"/>
                    <a:pt x="4336" y="2789"/>
                  </a:cubicBezTo>
                  <a:cubicBezTo>
                    <a:pt x="5592" y="2120"/>
                    <a:pt x="6056" y="1"/>
                    <a:pt x="6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47;p76">
              <a:extLst>
                <a:ext uri="{FF2B5EF4-FFF2-40B4-BE49-F238E27FC236}">
                  <a16:creationId xmlns:a16="http://schemas.microsoft.com/office/drawing/2014/main" id="{7CDE0E6F-9A2E-45F6-A225-14F77E14C938}"/>
                </a:ext>
              </a:extLst>
            </p:cNvPr>
            <p:cNvSpPr/>
            <p:nvPr/>
          </p:nvSpPr>
          <p:spPr>
            <a:xfrm>
              <a:off x="4494676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303" y="0"/>
                  </a:moveTo>
                  <a:cubicBezTo>
                    <a:pt x="0" y="1974"/>
                    <a:pt x="1090" y="2333"/>
                    <a:pt x="1090" y="2333"/>
                  </a:cubicBezTo>
                  <a:cubicBezTo>
                    <a:pt x="1215" y="2732"/>
                    <a:pt x="1767" y="2885"/>
                    <a:pt x="1767" y="2885"/>
                  </a:cubicBezTo>
                  <a:cubicBezTo>
                    <a:pt x="1921" y="3120"/>
                    <a:pt x="2130" y="3175"/>
                    <a:pt x="2292" y="3175"/>
                  </a:cubicBezTo>
                  <a:cubicBezTo>
                    <a:pt x="2434" y="3175"/>
                    <a:pt x="2540" y="3133"/>
                    <a:pt x="2540" y="3133"/>
                  </a:cubicBezTo>
                  <a:cubicBezTo>
                    <a:pt x="2680" y="3340"/>
                    <a:pt x="2857" y="3402"/>
                    <a:pt x="3017" y="3402"/>
                  </a:cubicBezTo>
                  <a:cubicBezTo>
                    <a:pt x="3252" y="3402"/>
                    <a:pt x="3451" y="3271"/>
                    <a:pt x="3451" y="3271"/>
                  </a:cubicBezTo>
                  <a:cubicBezTo>
                    <a:pt x="3592" y="3401"/>
                    <a:pt x="3765" y="3439"/>
                    <a:pt x="3920" y="3439"/>
                  </a:cubicBezTo>
                  <a:cubicBezTo>
                    <a:pt x="4146" y="3439"/>
                    <a:pt x="4335" y="3358"/>
                    <a:pt x="4335" y="3358"/>
                  </a:cubicBezTo>
                  <a:cubicBezTo>
                    <a:pt x="4431" y="3404"/>
                    <a:pt x="4541" y="3421"/>
                    <a:pt x="4650" y="3421"/>
                  </a:cubicBezTo>
                  <a:cubicBezTo>
                    <a:pt x="4944" y="3421"/>
                    <a:pt x="5231" y="3298"/>
                    <a:pt x="5231" y="3298"/>
                  </a:cubicBezTo>
                  <a:cubicBezTo>
                    <a:pt x="5359" y="3341"/>
                    <a:pt x="5475" y="3358"/>
                    <a:pt x="5578" y="3358"/>
                  </a:cubicBezTo>
                  <a:cubicBezTo>
                    <a:pt x="5975" y="3358"/>
                    <a:pt x="6184" y="3106"/>
                    <a:pt x="6184" y="3106"/>
                  </a:cubicBezTo>
                  <a:cubicBezTo>
                    <a:pt x="6311" y="3161"/>
                    <a:pt x="6428" y="3183"/>
                    <a:pt x="6533" y="3183"/>
                  </a:cubicBezTo>
                  <a:cubicBezTo>
                    <a:pt x="6896" y="3183"/>
                    <a:pt x="7116" y="2926"/>
                    <a:pt x="7116" y="2926"/>
                  </a:cubicBezTo>
                  <a:cubicBezTo>
                    <a:pt x="7165" y="2930"/>
                    <a:pt x="7210" y="2932"/>
                    <a:pt x="7253" y="2932"/>
                  </a:cubicBezTo>
                  <a:cubicBezTo>
                    <a:pt x="7787" y="2932"/>
                    <a:pt x="7881" y="2636"/>
                    <a:pt x="7881" y="2636"/>
                  </a:cubicBezTo>
                  <a:cubicBezTo>
                    <a:pt x="8530" y="2498"/>
                    <a:pt x="8516" y="2084"/>
                    <a:pt x="8516" y="2084"/>
                  </a:cubicBezTo>
                  <a:cubicBezTo>
                    <a:pt x="9220" y="1905"/>
                    <a:pt x="9166" y="1242"/>
                    <a:pt x="9166" y="1242"/>
                  </a:cubicBezTo>
                  <a:cubicBezTo>
                    <a:pt x="9690" y="1035"/>
                    <a:pt x="9856" y="0"/>
                    <a:pt x="9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48;p76">
              <a:extLst>
                <a:ext uri="{FF2B5EF4-FFF2-40B4-BE49-F238E27FC236}">
                  <a16:creationId xmlns:a16="http://schemas.microsoft.com/office/drawing/2014/main" id="{5F93F579-473B-4661-A981-C841DACB813D}"/>
                </a:ext>
              </a:extLst>
            </p:cNvPr>
            <p:cNvSpPr/>
            <p:nvPr/>
          </p:nvSpPr>
          <p:spPr>
            <a:xfrm>
              <a:off x="4494676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303" y="0"/>
                  </a:moveTo>
                  <a:cubicBezTo>
                    <a:pt x="0" y="1974"/>
                    <a:pt x="1090" y="2333"/>
                    <a:pt x="1090" y="2333"/>
                  </a:cubicBezTo>
                  <a:cubicBezTo>
                    <a:pt x="1215" y="2732"/>
                    <a:pt x="1767" y="2885"/>
                    <a:pt x="1767" y="2885"/>
                  </a:cubicBezTo>
                  <a:cubicBezTo>
                    <a:pt x="1921" y="3120"/>
                    <a:pt x="2130" y="3175"/>
                    <a:pt x="2292" y="3175"/>
                  </a:cubicBezTo>
                  <a:cubicBezTo>
                    <a:pt x="2434" y="3175"/>
                    <a:pt x="2540" y="3133"/>
                    <a:pt x="2540" y="3133"/>
                  </a:cubicBezTo>
                  <a:cubicBezTo>
                    <a:pt x="2680" y="3340"/>
                    <a:pt x="2857" y="3402"/>
                    <a:pt x="3017" y="3402"/>
                  </a:cubicBezTo>
                  <a:cubicBezTo>
                    <a:pt x="3252" y="3402"/>
                    <a:pt x="3451" y="3271"/>
                    <a:pt x="3451" y="3271"/>
                  </a:cubicBezTo>
                  <a:cubicBezTo>
                    <a:pt x="3592" y="3401"/>
                    <a:pt x="3765" y="3439"/>
                    <a:pt x="3920" y="3439"/>
                  </a:cubicBezTo>
                  <a:cubicBezTo>
                    <a:pt x="4146" y="3439"/>
                    <a:pt x="4335" y="3358"/>
                    <a:pt x="4335" y="3358"/>
                  </a:cubicBezTo>
                  <a:cubicBezTo>
                    <a:pt x="4431" y="3404"/>
                    <a:pt x="4541" y="3421"/>
                    <a:pt x="4650" y="3421"/>
                  </a:cubicBezTo>
                  <a:cubicBezTo>
                    <a:pt x="4944" y="3421"/>
                    <a:pt x="5231" y="3298"/>
                    <a:pt x="5231" y="3298"/>
                  </a:cubicBezTo>
                  <a:cubicBezTo>
                    <a:pt x="5359" y="3341"/>
                    <a:pt x="5475" y="3358"/>
                    <a:pt x="5578" y="3358"/>
                  </a:cubicBezTo>
                  <a:cubicBezTo>
                    <a:pt x="5975" y="3358"/>
                    <a:pt x="6184" y="3106"/>
                    <a:pt x="6184" y="3106"/>
                  </a:cubicBezTo>
                  <a:cubicBezTo>
                    <a:pt x="6311" y="3161"/>
                    <a:pt x="6428" y="3183"/>
                    <a:pt x="6533" y="3183"/>
                  </a:cubicBezTo>
                  <a:cubicBezTo>
                    <a:pt x="6896" y="3183"/>
                    <a:pt x="7116" y="2926"/>
                    <a:pt x="7116" y="2926"/>
                  </a:cubicBezTo>
                  <a:cubicBezTo>
                    <a:pt x="7165" y="2930"/>
                    <a:pt x="7210" y="2932"/>
                    <a:pt x="7253" y="2932"/>
                  </a:cubicBezTo>
                  <a:cubicBezTo>
                    <a:pt x="7787" y="2932"/>
                    <a:pt x="7881" y="2636"/>
                    <a:pt x="7881" y="2636"/>
                  </a:cubicBezTo>
                  <a:cubicBezTo>
                    <a:pt x="8530" y="2498"/>
                    <a:pt x="8516" y="2084"/>
                    <a:pt x="8516" y="2084"/>
                  </a:cubicBezTo>
                  <a:cubicBezTo>
                    <a:pt x="9220" y="1905"/>
                    <a:pt x="9166" y="1242"/>
                    <a:pt x="9166" y="1242"/>
                  </a:cubicBezTo>
                  <a:cubicBezTo>
                    <a:pt x="9690" y="1035"/>
                    <a:pt x="9856" y="0"/>
                    <a:pt x="9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49;p76">
              <a:extLst>
                <a:ext uri="{FF2B5EF4-FFF2-40B4-BE49-F238E27FC236}">
                  <a16:creationId xmlns:a16="http://schemas.microsoft.com/office/drawing/2014/main" id="{2A5EFB1C-DFD9-42A1-941B-456D7475410C}"/>
                </a:ext>
              </a:extLst>
            </p:cNvPr>
            <p:cNvSpPr/>
            <p:nvPr/>
          </p:nvSpPr>
          <p:spPr>
            <a:xfrm>
              <a:off x="4509490" y="4027381"/>
              <a:ext cx="181178" cy="63220"/>
            </a:xfrm>
            <a:custGeom>
              <a:avLst/>
              <a:gdLst/>
              <a:ahLst/>
              <a:cxnLst/>
              <a:rect l="l" t="t" r="r" b="b"/>
              <a:pathLst>
                <a:path w="8500" h="2966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" y="1702"/>
                    <a:pt x="941" y="2012"/>
                    <a:pt x="941" y="2012"/>
                  </a:cubicBezTo>
                  <a:cubicBezTo>
                    <a:pt x="1048" y="2357"/>
                    <a:pt x="1524" y="2488"/>
                    <a:pt x="1524" y="2488"/>
                  </a:cubicBezTo>
                  <a:cubicBezTo>
                    <a:pt x="1658" y="2691"/>
                    <a:pt x="1839" y="2738"/>
                    <a:pt x="1978" y="2738"/>
                  </a:cubicBezTo>
                  <a:cubicBezTo>
                    <a:pt x="2101" y="2738"/>
                    <a:pt x="2191" y="2702"/>
                    <a:pt x="2191" y="2702"/>
                  </a:cubicBezTo>
                  <a:cubicBezTo>
                    <a:pt x="2312" y="2881"/>
                    <a:pt x="2464" y="2934"/>
                    <a:pt x="2602" y="2934"/>
                  </a:cubicBezTo>
                  <a:cubicBezTo>
                    <a:pt x="2804" y="2934"/>
                    <a:pt x="2976" y="2821"/>
                    <a:pt x="2976" y="2821"/>
                  </a:cubicBezTo>
                  <a:cubicBezTo>
                    <a:pt x="3098" y="2932"/>
                    <a:pt x="3247" y="2965"/>
                    <a:pt x="3381" y="2965"/>
                  </a:cubicBezTo>
                  <a:cubicBezTo>
                    <a:pt x="3575" y="2965"/>
                    <a:pt x="3738" y="2896"/>
                    <a:pt x="3738" y="2896"/>
                  </a:cubicBezTo>
                  <a:cubicBezTo>
                    <a:pt x="3822" y="2936"/>
                    <a:pt x="3917" y="2950"/>
                    <a:pt x="4012" y="2950"/>
                  </a:cubicBezTo>
                  <a:cubicBezTo>
                    <a:pt x="4266" y="2950"/>
                    <a:pt x="4512" y="2845"/>
                    <a:pt x="4512" y="2845"/>
                  </a:cubicBezTo>
                  <a:cubicBezTo>
                    <a:pt x="4622" y="2882"/>
                    <a:pt x="4721" y="2896"/>
                    <a:pt x="4809" y="2896"/>
                  </a:cubicBezTo>
                  <a:cubicBezTo>
                    <a:pt x="5153" y="2896"/>
                    <a:pt x="5334" y="2678"/>
                    <a:pt x="5334" y="2678"/>
                  </a:cubicBezTo>
                  <a:cubicBezTo>
                    <a:pt x="5444" y="2726"/>
                    <a:pt x="5545" y="2745"/>
                    <a:pt x="5636" y="2745"/>
                  </a:cubicBezTo>
                  <a:cubicBezTo>
                    <a:pt x="5948" y="2745"/>
                    <a:pt x="6136" y="2524"/>
                    <a:pt x="6136" y="2524"/>
                  </a:cubicBezTo>
                  <a:cubicBezTo>
                    <a:pt x="6178" y="2527"/>
                    <a:pt x="6218" y="2529"/>
                    <a:pt x="6255" y="2529"/>
                  </a:cubicBezTo>
                  <a:cubicBezTo>
                    <a:pt x="6716" y="2529"/>
                    <a:pt x="6797" y="2275"/>
                    <a:pt x="6797" y="2275"/>
                  </a:cubicBezTo>
                  <a:cubicBezTo>
                    <a:pt x="7356" y="2155"/>
                    <a:pt x="7344" y="1797"/>
                    <a:pt x="7344" y="1797"/>
                  </a:cubicBezTo>
                  <a:cubicBezTo>
                    <a:pt x="7952" y="1643"/>
                    <a:pt x="7904" y="1071"/>
                    <a:pt x="7904" y="1071"/>
                  </a:cubicBezTo>
                  <a:cubicBezTo>
                    <a:pt x="8356" y="894"/>
                    <a:pt x="8499" y="1"/>
                    <a:pt x="8499" y="1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50;p76">
              <a:extLst>
                <a:ext uri="{FF2B5EF4-FFF2-40B4-BE49-F238E27FC236}">
                  <a16:creationId xmlns:a16="http://schemas.microsoft.com/office/drawing/2014/main" id="{1CBF692B-CB6D-41CB-9D1C-4CEDFFFF61EE}"/>
                </a:ext>
              </a:extLst>
            </p:cNvPr>
            <p:cNvSpPr/>
            <p:nvPr/>
          </p:nvSpPr>
          <p:spPr>
            <a:xfrm>
              <a:off x="4254669" y="3958533"/>
              <a:ext cx="235424" cy="286623"/>
            </a:xfrm>
            <a:custGeom>
              <a:avLst/>
              <a:gdLst/>
              <a:ahLst/>
              <a:cxnLst/>
              <a:rect l="l" t="t" r="r" b="b"/>
              <a:pathLst>
                <a:path w="11045" h="13447" extrusionOk="0">
                  <a:moveTo>
                    <a:pt x="5522" y="0"/>
                  </a:moveTo>
                  <a:cubicBezTo>
                    <a:pt x="2117" y="0"/>
                    <a:pt x="911" y="478"/>
                    <a:pt x="644" y="847"/>
                  </a:cubicBezTo>
                  <a:cubicBezTo>
                    <a:pt x="377" y="1216"/>
                    <a:pt x="0" y="2789"/>
                    <a:pt x="644" y="3396"/>
                  </a:cubicBezTo>
                  <a:cubicBezTo>
                    <a:pt x="1288" y="4004"/>
                    <a:pt x="3105" y="4197"/>
                    <a:pt x="3121" y="4860"/>
                  </a:cubicBezTo>
                  <a:cubicBezTo>
                    <a:pt x="3137" y="5522"/>
                    <a:pt x="2483" y="6184"/>
                    <a:pt x="2631" y="7039"/>
                  </a:cubicBezTo>
                  <a:cubicBezTo>
                    <a:pt x="2780" y="7896"/>
                    <a:pt x="3509" y="8339"/>
                    <a:pt x="3475" y="8697"/>
                  </a:cubicBezTo>
                  <a:cubicBezTo>
                    <a:pt x="3442" y="9056"/>
                    <a:pt x="2920" y="9139"/>
                    <a:pt x="2906" y="9746"/>
                  </a:cubicBezTo>
                  <a:cubicBezTo>
                    <a:pt x="2890" y="10353"/>
                    <a:pt x="3475" y="13446"/>
                    <a:pt x="3475" y="13446"/>
                  </a:cubicBezTo>
                  <a:lnTo>
                    <a:pt x="7568" y="13446"/>
                  </a:lnTo>
                  <a:cubicBezTo>
                    <a:pt x="7568" y="13446"/>
                    <a:pt x="8154" y="10354"/>
                    <a:pt x="8138" y="9746"/>
                  </a:cubicBezTo>
                  <a:cubicBezTo>
                    <a:pt x="8123" y="9139"/>
                    <a:pt x="7600" y="9057"/>
                    <a:pt x="7568" y="8697"/>
                  </a:cubicBezTo>
                  <a:cubicBezTo>
                    <a:pt x="7535" y="8337"/>
                    <a:pt x="8263" y="7895"/>
                    <a:pt x="8413" y="7039"/>
                  </a:cubicBezTo>
                  <a:cubicBezTo>
                    <a:pt x="8560" y="6185"/>
                    <a:pt x="7906" y="5522"/>
                    <a:pt x="7922" y="4860"/>
                  </a:cubicBezTo>
                  <a:cubicBezTo>
                    <a:pt x="7938" y="4197"/>
                    <a:pt x="9754" y="4004"/>
                    <a:pt x="10400" y="3396"/>
                  </a:cubicBezTo>
                  <a:cubicBezTo>
                    <a:pt x="11044" y="2789"/>
                    <a:pt x="10665" y="1216"/>
                    <a:pt x="10400" y="847"/>
                  </a:cubicBezTo>
                  <a:cubicBezTo>
                    <a:pt x="10135" y="478"/>
                    <a:pt x="8927" y="0"/>
                    <a:pt x="5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51;p76">
              <a:extLst>
                <a:ext uri="{FF2B5EF4-FFF2-40B4-BE49-F238E27FC236}">
                  <a16:creationId xmlns:a16="http://schemas.microsoft.com/office/drawing/2014/main" id="{AD241ABA-D9EE-4A83-B476-4AB3ACD22C65}"/>
                </a:ext>
              </a:extLst>
            </p:cNvPr>
            <p:cNvSpPr/>
            <p:nvPr/>
          </p:nvSpPr>
          <p:spPr>
            <a:xfrm>
              <a:off x="4254669" y="3958533"/>
              <a:ext cx="235424" cy="286623"/>
            </a:xfrm>
            <a:custGeom>
              <a:avLst/>
              <a:gdLst/>
              <a:ahLst/>
              <a:cxnLst/>
              <a:rect l="l" t="t" r="r" b="b"/>
              <a:pathLst>
                <a:path w="11045" h="13447" extrusionOk="0">
                  <a:moveTo>
                    <a:pt x="5522" y="0"/>
                  </a:moveTo>
                  <a:cubicBezTo>
                    <a:pt x="2117" y="0"/>
                    <a:pt x="911" y="478"/>
                    <a:pt x="644" y="847"/>
                  </a:cubicBezTo>
                  <a:cubicBezTo>
                    <a:pt x="377" y="1216"/>
                    <a:pt x="0" y="2789"/>
                    <a:pt x="644" y="3396"/>
                  </a:cubicBezTo>
                  <a:cubicBezTo>
                    <a:pt x="1288" y="4004"/>
                    <a:pt x="3105" y="4197"/>
                    <a:pt x="3121" y="4860"/>
                  </a:cubicBezTo>
                  <a:cubicBezTo>
                    <a:pt x="3137" y="5522"/>
                    <a:pt x="2483" y="6184"/>
                    <a:pt x="2631" y="7039"/>
                  </a:cubicBezTo>
                  <a:cubicBezTo>
                    <a:pt x="2780" y="7896"/>
                    <a:pt x="3509" y="8339"/>
                    <a:pt x="3475" y="8697"/>
                  </a:cubicBezTo>
                  <a:cubicBezTo>
                    <a:pt x="3442" y="9056"/>
                    <a:pt x="2920" y="9139"/>
                    <a:pt x="2906" y="9746"/>
                  </a:cubicBezTo>
                  <a:cubicBezTo>
                    <a:pt x="2890" y="10353"/>
                    <a:pt x="3475" y="13446"/>
                    <a:pt x="3475" y="13446"/>
                  </a:cubicBezTo>
                  <a:lnTo>
                    <a:pt x="7568" y="13446"/>
                  </a:lnTo>
                  <a:cubicBezTo>
                    <a:pt x="7568" y="13446"/>
                    <a:pt x="8154" y="10354"/>
                    <a:pt x="8138" y="9746"/>
                  </a:cubicBezTo>
                  <a:cubicBezTo>
                    <a:pt x="8123" y="9139"/>
                    <a:pt x="7600" y="9057"/>
                    <a:pt x="7568" y="8697"/>
                  </a:cubicBezTo>
                  <a:cubicBezTo>
                    <a:pt x="7535" y="8337"/>
                    <a:pt x="8263" y="7895"/>
                    <a:pt x="8413" y="7039"/>
                  </a:cubicBezTo>
                  <a:cubicBezTo>
                    <a:pt x="8560" y="6185"/>
                    <a:pt x="7906" y="5522"/>
                    <a:pt x="7922" y="4860"/>
                  </a:cubicBezTo>
                  <a:cubicBezTo>
                    <a:pt x="7938" y="4197"/>
                    <a:pt x="9754" y="4004"/>
                    <a:pt x="10400" y="3396"/>
                  </a:cubicBezTo>
                  <a:cubicBezTo>
                    <a:pt x="11044" y="2789"/>
                    <a:pt x="10665" y="1216"/>
                    <a:pt x="10400" y="847"/>
                  </a:cubicBezTo>
                  <a:cubicBezTo>
                    <a:pt x="10135" y="478"/>
                    <a:pt x="8927" y="0"/>
                    <a:pt x="5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52;p76">
              <a:extLst>
                <a:ext uri="{FF2B5EF4-FFF2-40B4-BE49-F238E27FC236}">
                  <a16:creationId xmlns:a16="http://schemas.microsoft.com/office/drawing/2014/main" id="{D36C5FDA-7700-460C-8ACD-D8301AFD11E3}"/>
                </a:ext>
              </a:extLst>
            </p:cNvPr>
            <p:cNvSpPr/>
            <p:nvPr/>
          </p:nvSpPr>
          <p:spPr>
            <a:xfrm>
              <a:off x="4313221" y="3976502"/>
              <a:ext cx="118277" cy="268612"/>
            </a:xfrm>
            <a:custGeom>
              <a:avLst/>
              <a:gdLst/>
              <a:ahLst/>
              <a:cxnLst/>
              <a:rect l="l" t="t" r="r" b="b"/>
              <a:pathLst>
                <a:path w="5549" h="12602" extrusionOk="0">
                  <a:moveTo>
                    <a:pt x="2775" y="0"/>
                  </a:moveTo>
                  <a:cubicBezTo>
                    <a:pt x="1065" y="0"/>
                    <a:pt x="459" y="448"/>
                    <a:pt x="325" y="794"/>
                  </a:cubicBezTo>
                  <a:cubicBezTo>
                    <a:pt x="191" y="1139"/>
                    <a:pt x="1" y="2613"/>
                    <a:pt x="325" y="3183"/>
                  </a:cubicBezTo>
                  <a:cubicBezTo>
                    <a:pt x="649" y="3753"/>
                    <a:pt x="1562" y="3934"/>
                    <a:pt x="1570" y="4554"/>
                  </a:cubicBezTo>
                  <a:cubicBezTo>
                    <a:pt x="1578" y="5176"/>
                    <a:pt x="1248" y="5796"/>
                    <a:pt x="1324" y="6598"/>
                  </a:cubicBezTo>
                  <a:cubicBezTo>
                    <a:pt x="1398" y="7402"/>
                    <a:pt x="1764" y="7816"/>
                    <a:pt x="1748" y="8152"/>
                  </a:cubicBezTo>
                  <a:cubicBezTo>
                    <a:pt x="1730" y="8488"/>
                    <a:pt x="1468" y="8566"/>
                    <a:pt x="1461" y="9135"/>
                  </a:cubicBezTo>
                  <a:cubicBezTo>
                    <a:pt x="1453" y="9704"/>
                    <a:pt x="1748" y="12602"/>
                    <a:pt x="1748" y="12602"/>
                  </a:cubicBezTo>
                  <a:lnTo>
                    <a:pt x="3803" y="12602"/>
                  </a:lnTo>
                  <a:cubicBezTo>
                    <a:pt x="3803" y="12602"/>
                    <a:pt x="4096" y="9705"/>
                    <a:pt x="4089" y="9135"/>
                  </a:cubicBezTo>
                  <a:cubicBezTo>
                    <a:pt x="4081" y="8566"/>
                    <a:pt x="3819" y="8489"/>
                    <a:pt x="3803" y="8152"/>
                  </a:cubicBezTo>
                  <a:cubicBezTo>
                    <a:pt x="3787" y="7815"/>
                    <a:pt x="4152" y="7401"/>
                    <a:pt x="4227" y="6598"/>
                  </a:cubicBezTo>
                  <a:cubicBezTo>
                    <a:pt x="4301" y="5797"/>
                    <a:pt x="3972" y="5176"/>
                    <a:pt x="3980" y="4554"/>
                  </a:cubicBezTo>
                  <a:cubicBezTo>
                    <a:pt x="3988" y="3934"/>
                    <a:pt x="4901" y="3753"/>
                    <a:pt x="5225" y="3183"/>
                  </a:cubicBezTo>
                  <a:cubicBezTo>
                    <a:pt x="5548" y="2614"/>
                    <a:pt x="5359" y="1139"/>
                    <a:pt x="5225" y="794"/>
                  </a:cubicBezTo>
                  <a:cubicBezTo>
                    <a:pt x="5092" y="448"/>
                    <a:pt x="4486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53;p76">
              <a:extLst>
                <a:ext uri="{FF2B5EF4-FFF2-40B4-BE49-F238E27FC236}">
                  <a16:creationId xmlns:a16="http://schemas.microsoft.com/office/drawing/2014/main" id="{AABDFF60-9673-43CF-ACBF-419E9C75C248}"/>
                </a:ext>
              </a:extLst>
            </p:cNvPr>
            <p:cNvSpPr/>
            <p:nvPr/>
          </p:nvSpPr>
          <p:spPr>
            <a:xfrm>
              <a:off x="387792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0326" y="0"/>
                  </a:moveTo>
                  <a:cubicBezTo>
                    <a:pt x="19718" y="0"/>
                    <a:pt x="18990" y="103"/>
                    <a:pt x="18187" y="389"/>
                  </a:cubicBezTo>
                  <a:cubicBezTo>
                    <a:pt x="17728" y="550"/>
                    <a:pt x="17567" y="846"/>
                    <a:pt x="17567" y="846"/>
                  </a:cubicBezTo>
                  <a:cubicBezTo>
                    <a:pt x="17567" y="846"/>
                    <a:pt x="16460" y="1037"/>
                    <a:pt x="16090" y="1244"/>
                  </a:cubicBezTo>
                  <a:cubicBezTo>
                    <a:pt x="16090" y="1244"/>
                    <a:pt x="16075" y="1244"/>
                    <a:pt x="16046" y="1244"/>
                  </a:cubicBezTo>
                  <a:cubicBezTo>
                    <a:pt x="15686" y="1244"/>
                    <a:pt x="13170" y="1333"/>
                    <a:pt x="12267" y="3784"/>
                  </a:cubicBezTo>
                  <a:cubicBezTo>
                    <a:pt x="12267" y="3784"/>
                    <a:pt x="9433" y="3916"/>
                    <a:pt x="8414" y="5909"/>
                  </a:cubicBezTo>
                  <a:cubicBezTo>
                    <a:pt x="8414" y="5909"/>
                    <a:pt x="5758" y="7296"/>
                    <a:pt x="4695" y="10617"/>
                  </a:cubicBezTo>
                  <a:cubicBezTo>
                    <a:pt x="4695" y="10617"/>
                    <a:pt x="2511" y="11916"/>
                    <a:pt x="2096" y="12994"/>
                  </a:cubicBezTo>
                  <a:cubicBezTo>
                    <a:pt x="1683" y="14071"/>
                    <a:pt x="1772" y="15371"/>
                    <a:pt x="1772" y="15371"/>
                  </a:cubicBezTo>
                  <a:cubicBezTo>
                    <a:pt x="1772" y="15371"/>
                    <a:pt x="917" y="16448"/>
                    <a:pt x="857" y="17938"/>
                  </a:cubicBezTo>
                  <a:cubicBezTo>
                    <a:pt x="798" y="19430"/>
                    <a:pt x="1167" y="20182"/>
                    <a:pt x="1167" y="20182"/>
                  </a:cubicBezTo>
                  <a:cubicBezTo>
                    <a:pt x="1167" y="20182"/>
                    <a:pt x="1" y="21792"/>
                    <a:pt x="267" y="24153"/>
                  </a:cubicBezTo>
                  <a:cubicBezTo>
                    <a:pt x="532" y="26515"/>
                    <a:pt x="1330" y="27105"/>
                    <a:pt x="1330" y="27105"/>
                  </a:cubicBezTo>
                  <a:cubicBezTo>
                    <a:pt x="1330" y="27105"/>
                    <a:pt x="1330" y="30094"/>
                    <a:pt x="3345" y="31681"/>
                  </a:cubicBezTo>
                  <a:cubicBezTo>
                    <a:pt x="4756" y="32792"/>
                    <a:pt x="6682" y="32870"/>
                    <a:pt x="6682" y="32870"/>
                  </a:cubicBezTo>
                  <a:cubicBezTo>
                    <a:pt x="6682" y="32870"/>
                    <a:pt x="8190" y="35264"/>
                    <a:pt x="11715" y="35264"/>
                  </a:cubicBezTo>
                  <a:cubicBezTo>
                    <a:pt x="12716" y="35264"/>
                    <a:pt x="13880" y="35071"/>
                    <a:pt x="15219" y="34575"/>
                  </a:cubicBezTo>
                  <a:cubicBezTo>
                    <a:pt x="18814" y="33242"/>
                    <a:pt x="19095" y="31849"/>
                    <a:pt x="19125" y="30668"/>
                  </a:cubicBezTo>
                  <a:cubicBezTo>
                    <a:pt x="19125" y="30668"/>
                    <a:pt x="21526" y="29841"/>
                    <a:pt x="21910" y="29369"/>
                  </a:cubicBezTo>
                  <a:cubicBezTo>
                    <a:pt x="22294" y="28895"/>
                    <a:pt x="23161" y="26589"/>
                    <a:pt x="23008" y="24419"/>
                  </a:cubicBezTo>
                  <a:cubicBezTo>
                    <a:pt x="22913" y="23078"/>
                    <a:pt x="22704" y="22042"/>
                    <a:pt x="22704" y="22042"/>
                  </a:cubicBezTo>
                  <a:cubicBezTo>
                    <a:pt x="22704" y="22042"/>
                    <a:pt x="22961" y="20904"/>
                    <a:pt x="23008" y="19606"/>
                  </a:cubicBezTo>
                  <a:cubicBezTo>
                    <a:pt x="23061" y="18160"/>
                    <a:pt x="22667" y="16887"/>
                    <a:pt x="22511" y="16655"/>
                  </a:cubicBezTo>
                  <a:cubicBezTo>
                    <a:pt x="22511" y="16655"/>
                    <a:pt x="22991" y="15400"/>
                    <a:pt x="23020" y="14101"/>
                  </a:cubicBezTo>
                  <a:cubicBezTo>
                    <a:pt x="23049" y="12801"/>
                    <a:pt x="22569" y="10913"/>
                    <a:pt x="22569" y="10913"/>
                  </a:cubicBezTo>
                  <a:cubicBezTo>
                    <a:pt x="22569" y="10913"/>
                    <a:pt x="22918" y="10056"/>
                    <a:pt x="23007" y="8019"/>
                  </a:cubicBezTo>
                  <a:cubicBezTo>
                    <a:pt x="23096" y="5983"/>
                    <a:pt x="22733" y="4359"/>
                    <a:pt x="22733" y="4359"/>
                  </a:cubicBezTo>
                  <a:cubicBezTo>
                    <a:pt x="23070" y="4359"/>
                    <a:pt x="23008" y="3591"/>
                    <a:pt x="23008" y="2322"/>
                  </a:cubicBezTo>
                  <a:cubicBezTo>
                    <a:pt x="23008" y="1052"/>
                    <a:pt x="22496" y="609"/>
                    <a:pt x="21936" y="315"/>
                  </a:cubicBezTo>
                  <a:cubicBezTo>
                    <a:pt x="21628" y="152"/>
                    <a:pt x="21065" y="0"/>
                    <a:pt x="20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54;p76">
              <a:extLst>
                <a:ext uri="{FF2B5EF4-FFF2-40B4-BE49-F238E27FC236}">
                  <a16:creationId xmlns:a16="http://schemas.microsoft.com/office/drawing/2014/main" id="{45C68635-E9AB-4444-8ED5-53F1F4C6EEFE}"/>
                </a:ext>
              </a:extLst>
            </p:cNvPr>
            <p:cNvSpPr/>
            <p:nvPr/>
          </p:nvSpPr>
          <p:spPr>
            <a:xfrm>
              <a:off x="387792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0326" y="0"/>
                  </a:moveTo>
                  <a:cubicBezTo>
                    <a:pt x="19718" y="0"/>
                    <a:pt x="18990" y="103"/>
                    <a:pt x="18187" y="389"/>
                  </a:cubicBezTo>
                  <a:cubicBezTo>
                    <a:pt x="17728" y="550"/>
                    <a:pt x="17567" y="846"/>
                    <a:pt x="17567" y="846"/>
                  </a:cubicBezTo>
                  <a:cubicBezTo>
                    <a:pt x="17567" y="846"/>
                    <a:pt x="16460" y="1037"/>
                    <a:pt x="16090" y="1244"/>
                  </a:cubicBezTo>
                  <a:cubicBezTo>
                    <a:pt x="16090" y="1244"/>
                    <a:pt x="16075" y="1244"/>
                    <a:pt x="16046" y="1244"/>
                  </a:cubicBezTo>
                  <a:cubicBezTo>
                    <a:pt x="15686" y="1244"/>
                    <a:pt x="13170" y="1333"/>
                    <a:pt x="12267" y="3784"/>
                  </a:cubicBezTo>
                  <a:cubicBezTo>
                    <a:pt x="12267" y="3784"/>
                    <a:pt x="9433" y="3916"/>
                    <a:pt x="8414" y="5909"/>
                  </a:cubicBezTo>
                  <a:cubicBezTo>
                    <a:pt x="8414" y="5909"/>
                    <a:pt x="5758" y="7296"/>
                    <a:pt x="4695" y="10617"/>
                  </a:cubicBezTo>
                  <a:cubicBezTo>
                    <a:pt x="4695" y="10617"/>
                    <a:pt x="2511" y="11916"/>
                    <a:pt x="2096" y="12994"/>
                  </a:cubicBezTo>
                  <a:cubicBezTo>
                    <a:pt x="1683" y="14071"/>
                    <a:pt x="1772" y="15371"/>
                    <a:pt x="1772" y="15371"/>
                  </a:cubicBezTo>
                  <a:cubicBezTo>
                    <a:pt x="1772" y="15371"/>
                    <a:pt x="917" y="16448"/>
                    <a:pt x="857" y="17938"/>
                  </a:cubicBezTo>
                  <a:cubicBezTo>
                    <a:pt x="798" y="19430"/>
                    <a:pt x="1167" y="20182"/>
                    <a:pt x="1167" y="20182"/>
                  </a:cubicBezTo>
                  <a:cubicBezTo>
                    <a:pt x="1167" y="20182"/>
                    <a:pt x="1" y="21792"/>
                    <a:pt x="267" y="24153"/>
                  </a:cubicBezTo>
                  <a:cubicBezTo>
                    <a:pt x="532" y="26515"/>
                    <a:pt x="1330" y="27105"/>
                    <a:pt x="1330" y="27105"/>
                  </a:cubicBezTo>
                  <a:cubicBezTo>
                    <a:pt x="1330" y="27105"/>
                    <a:pt x="1330" y="30094"/>
                    <a:pt x="3345" y="31681"/>
                  </a:cubicBezTo>
                  <a:cubicBezTo>
                    <a:pt x="4756" y="32792"/>
                    <a:pt x="6682" y="32870"/>
                    <a:pt x="6682" y="32870"/>
                  </a:cubicBezTo>
                  <a:cubicBezTo>
                    <a:pt x="6682" y="32870"/>
                    <a:pt x="8190" y="35264"/>
                    <a:pt x="11715" y="35264"/>
                  </a:cubicBezTo>
                  <a:cubicBezTo>
                    <a:pt x="12716" y="35264"/>
                    <a:pt x="13880" y="35071"/>
                    <a:pt x="15219" y="34575"/>
                  </a:cubicBezTo>
                  <a:cubicBezTo>
                    <a:pt x="18814" y="33242"/>
                    <a:pt x="19095" y="31849"/>
                    <a:pt x="19125" y="30668"/>
                  </a:cubicBezTo>
                  <a:cubicBezTo>
                    <a:pt x="19125" y="30668"/>
                    <a:pt x="21526" y="29841"/>
                    <a:pt x="21910" y="29369"/>
                  </a:cubicBezTo>
                  <a:cubicBezTo>
                    <a:pt x="22294" y="28895"/>
                    <a:pt x="23161" y="26589"/>
                    <a:pt x="23008" y="24419"/>
                  </a:cubicBezTo>
                  <a:cubicBezTo>
                    <a:pt x="22913" y="23078"/>
                    <a:pt x="22704" y="22042"/>
                    <a:pt x="22704" y="22042"/>
                  </a:cubicBezTo>
                  <a:cubicBezTo>
                    <a:pt x="22704" y="22042"/>
                    <a:pt x="22961" y="20904"/>
                    <a:pt x="23008" y="19606"/>
                  </a:cubicBezTo>
                  <a:cubicBezTo>
                    <a:pt x="23061" y="18160"/>
                    <a:pt x="22667" y="16887"/>
                    <a:pt x="22511" y="16655"/>
                  </a:cubicBezTo>
                  <a:cubicBezTo>
                    <a:pt x="22511" y="16655"/>
                    <a:pt x="22991" y="15400"/>
                    <a:pt x="23020" y="14101"/>
                  </a:cubicBezTo>
                  <a:cubicBezTo>
                    <a:pt x="23049" y="12801"/>
                    <a:pt x="22569" y="10913"/>
                    <a:pt x="22569" y="10913"/>
                  </a:cubicBezTo>
                  <a:cubicBezTo>
                    <a:pt x="22569" y="10913"/>
                    <a:pt x="22918" y="10056"/>
                    <a:pt x="23007" y="8019"/>
                  </a:cubicBezTo>
                  <a:cubicBezTo>
                    <a:pt x="23096" y="5983"/>
                    <a:pt x="22733" y="4359"/>
                    <a:pt x="22733" y="4359"/>
                  </a:cubicBezTo>
                  <a:cubicBezTo>
                    <a:pt x="23070" y="4359"/>
                    <a:pt x="23008" y="3591"/>
                    <a:pt x="23008" y="2322"/>
                  </a:cubicBezTo>
                  <a:cubicBezTo>
                    <a:pt x="23008" y="1052"/>
                    <a:pt x="22496" y="609"/>
                    <a:pt x="21936" y="315"/>
                  </a:cubicBezTo>
                  <a:cubicBezTo>
                    <a:pt x="21628" y="152"/>
                    <a:pt x="21065" y="0"/>
                    <a:pt x="20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55;p76">
              <a:extLst>
                <a:ext uri="{FF2B5EF4-FFF2-40B4-BE49-F238E27FC236}">
                  <a16:creationId xmlns:a16="http://schemas.microsoft.com/office/drawing/2014/main" id="{171E73B9-94A0-4231-B28A-8403D1F6551D}"/>
                </a:ext>
              </a:extLst>
            </p:cNvPr>
            <p:cNvSpPr/>
            <p:nvPr/>
          </p:nvSpPr>
          <p:spPr>
            <a:xfrm>
              <a:off x="3877926" y="3570046"/>
              <a:ext cx="493677" cy="499560"/>
            </a:xfrm>
            <a:custGeom>
              <a:avLst/>
              <a:gdLst/>
              <a:ahLst/>
              <a:cxnLst/>
              <a:rect l="l" t="t" r="r" b="b"/>
              <a:pathLst>
                <a:path w="23161" h="23437" extrusionOk="0">
                  <a:moveTo>
                    <a:pt x="3032" y="1"/>
                  </a:moveTo>
                  <a:lnTo>
                    <a:pt x="3032" y="1"/>
                  </a:lnTo>
                  <a:cubicBezTo>
                    <a:pt x="2615" y="372"/>
                    <a:pt x="2246" y="784"/>
                    <a:pt x="2098" y="1166"/>
                  </a:cubicBezTo>
                  <a:cubicBezTo>
                    <a:pt x="1685" y="2243"/>
                    <a:pt x="1773" y="3543"/>
                    <a:pt x="1773" y="3543"/>
                  </a:cubicBezTo>
                  <a:cubicBezTo>
                    <a:pt x="1773" y="3543"/>
                    <a:pt x="919" y="4620"/>
                    <a:pt x="859" y="6110"/>
                  </a:cubicBezTo>
                  <a:cubicBezTo>
                    <a:pt x="798" y="7601"/>
                    <a:pt x="1167" y="8354"/>
                    <a:pt x="1167" y="8354"/>
                  </a:cubicBezTo>
                  <a:cubicBezTo>
                    <a:pt x="1167" y="8354"/>
                    <a:pt x="1" y="9963"/>
                    <a:pt x="267" y="12325"/>
                  </a:cubicBezTo>
                  <a:cubicBezTo>
                    <a:pt x="533" y="14687"/>
                    <a:pt x="1330" y="15277"/>
                    <a:pt x="1330" y="15277"/>
                  </a:cubicBezTo>
                  <a:cubicBezTo>
                    <a:pt x="1330" y="15277"/>
                    <a:pt x="1330" y="18267"/>
                    <a:pt x="3345" y="19853"/>
                  </a:cubicBezTo>
                  <a:cubicBezTo>
                    <a:pt x="4754" y="20964"/>
                    <a:pt x="6682" y="21042"/>
                    <a:pt x="6682" y="21042"/>
                  </a:cubicBezTo>
                  <a:cubicBezTo>
                    <a:pt x="6682" y="21042"/>
                    <a:pt x="8190" y="23436"/>
                    <a:pt x="11715" y="23436"/>
                  </a:cubicBezTo>
                  <a:cubicBezTo>
                    <a:pt x="12716" y="23436"/>
                    <a:pt x="13880" y="23243"/>
                    <a:pt x="15219" y="22747"/>
                  </a:cubicBezTo>
                  <a:cubicBezTo>
                    <a:pt x="18814" y="21414"/>
                    <a:pt x="19095" y="20021"/>
                    <a:pt x="19125" y="18840"/>
                  </a:cubicBezTo>
                  <a:cubicBezTo>
                    <a:pt x="19125" y="18840"/>
                    <a:pt x="21526" y="18012"/>
                    <a:pt x="21910" y="17541"/>
                  </a:cubicBezTo>
                  <a:cubicBezTo>
                    <a:pt x="22294" y="17069"/>
                    <a:pt x="23161" y="14761"/>
                    <a:pt x="23008" y="12591"/>
                  </a:cubicBezTo>
                  <a:cubicBezTo>
                    <a:pt x="22994" y="12388"/>
                    <a:pt x="22977" y="12193"/>
                    <a:pt x="22959" y="12006"/>
                  </a:cubicBezTo>
                  <a:cubicBezTo>
                    <a:pt x="22770" y="13458"/>
                    <a:pt x="22234" y="14729"/>
                    <a:pt x="21959" y="15052"/>
                  </a:cubicBezTo>
                  <a:cubicBezTo>
                    <a:pt x="21593" y="15484"/>
                    <a:pt x="19295" y="16241"/>
                    <a:pt x="19295" y="16241"/>
                  </a:cubicBezTo>
                  <a:cubicBezTo>
                    <a:pt x="19267" y="17323"/>
                    <a:pt x="18998" y="18597"/>
                    <a:pt x="15558" y="19818"/>
                  </a:cubicBezTo>
                  <a:cubicBezTo>
                    <a:pt x="14277" y="20272"/>
                    <a:pt x="13163" y="20449"/>
                    <a:pt x="12204" y="20449"/>
                  </a:cubicBezTo>
                  <a:cubicBezTo>
                    <a:pt x="8831" y="20449"/>
                    <a:pt x="7389" y="18257"/>
                    <a:pt x="7389" y="18257"/>
                  </a:cubicBezTo>
                  <a:cubicBezTo>
                    <a:pt x="7389" y="18257"/>
                    <a:pt x="5545" y="18185"/>
                    <a:pt x="4196" y="17168"/>
                  </a:cubicBezTo>
                  <a:cubicBezTo>
                    <a:pt x="2268" y="15715"/>
                    <a:pt x="2268" y="12981"/>
                    <a:pt x="2268" y="12981"/>
                  </a:cubicBezTo>
                  <a:cubicBezTo>
                    <a:pt x="2268" y="12981"/>
                    <a:pt x="1505" y="12441"/>
                    <a:pt x="1251" y="10278"/>
                  </a:cubicBezTo>
                  <a:cubicBezTo>
                    <a:pt x="997" y="8117"/>
                    <a:pt x="2114" y="6645"/>
                    <a:pt x="2114" y="6645"/>
                  </a:cubicBezTo>
                  <a:cubicBezTo>
                    <a:pt x="2114" y="6645"/>
                    <a:pt x="1761" y="5956"/>
                    <a:pt x="1817" y="4592"/>
                  </a:cubicBezTo>
                  <a:cubicBezTo>
                    <a:pt x="1873" y="3227"/>
                    <a:pt x="2692" y="2241"/>
                    <a:pt x="2692" y="2241"/>
                  </a:cubicBezTo>
                  <a:cubicBezTo>
                    <a:pt x="2692" y="2241"/>
                    <a:pt x="2608" y="1051"/>
                    <a:pt x="3004" y="65"/>
                  </a:cubicBezTo>
                  <a:cubicBezTo>
                    <a:pt x="3012" y="44"/>
                    <a:pt x="3021" y="23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56;p76">
              <a:extLst>
                <a:ext uri="{FF2B5EF4-FFF2-40B4-BE49-F238E27FC236}">
                  <a16:creationId xmlns:a16="http://schemas.microsoft.com/office/drawing/2014/main" id="{717AA2EC-1206-4112-8757-D00C4E9EF6DC}"/>
                </a:ext>
              </a:extLst>
            </p:cNvPr>
            <p:cNvSpPr/>
            <p:nvPr/>
          </p:nvSpPr>
          <p:spPr>
            <a:xfrm>
              <a:off x="4195094" y="3361607"/>
              <a:ext cx="183288" cy="188936"/>
            </a:xfrm>
            <a:custGeom>
              <a:avLst/>
              <a:gdLst/>
              <a:ahLst/>
              <a:cxnLst/>
              <a:rect l="l" t="t" r="r" b="b"/>
              <a:pathLst>
                <a:path w="8599" h="8864" extrusionOk="0">
                  <a:moveTo>
                    <a:pt x="3788" y="1"/>
                  </a:moveTo>
                  <a:cubicBezTo>
                    <a:pt x="2436" y="1"/>
                    <a:pt x="1080" y="417"/>
                    <a:pt x="0" y="1189"/>
                  </a:cubicBezTo>
                  <a:cubicBezTo>
                    <a:pt x="1042" y="730"/>
                    <a:pt x="2154" y="475"/>
                    <a:pt x="3260" y="475"/>
                  </a:cubicBezTo>
                  <a:cubicBezTo>
                    <a:pt x="4012" y="475"/>
                    <a:pt x="4762" y="593"/>
                    <a:pt x="5486" y="846"/>
                  </a:cubicBezTo>
                  <a:cubicBezTo>
                    <a:pt x="6275" y="1138"/>
                    <a:pt x="7169" y="1594"/>
                    <a:pt x="7546" y="2370"/>
                  </a:cubicBezTo>
                  <a:cubicBezTo>
                    <a:pt x="7878" y="3236"/>
                    <a:pt x="8036" y="4160"/>
                    <a:pt x="8081" y="5085"/>
                  </a:cubicBezTo>
                  <a:cubicBezTo>
                    <a:pt x="8135" y="6351"/>
                    <a:pt x="7991" y="7625"/>
                    <a:pt x="7690" y="8864"/>
                  </a:cubicBezTo>
                  <a:cubicBezTo>
                    <a:pt x="8245" y="7688"/>
                    <a:pt x="8527" y="6385"/>
                    <a:pt x="8567" y="5082"/>
                  </a:cubicBezTo>
                  <a:cubicBezTo>
                    <a:pt x="8599" y="4091"/>
                    <a:pt x="8456" y="3072"/>
                    <a:pt x="8113" y="2134"/>
                  </a:cubicBezTo>
                  <a:cubicBezTo>
                    <a:pt x="7661" y="1142"/>
                    <a:pt x="6635" y="607"/>
                    <a:pt x="5671" y="286"/>
                  </a:cubicBezTo>
                  <a:cubicBezTo>
                    <a:pt x="5064" y="94"/>
                    <a:pt x="4426" y="1"/>
                    <a:pt x="3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57;p76">
              <a:extLst>
                <a:ext uri="{FF2B5EF4-FFF2-40B4-BE49-F238E27FC236}">
                  <a16:creationId xmlns:a16="http://schemas.microsoft.com/office/drawing/2014/main" id="{952DAF0A-D5E3-4D99-A723-1A747942747F}"/>
                </a:ext>
              </a:extLst>
            </p:cNvPr>
            <p:cNvSpPr/>
            <p:nvPr/>
          </p:nvSpPr>
          <p:spPr>
            <a:xfrm>
              <a:off x="4252346" y="3335773"/>
              <a:ext cx="35106" cy="32910"/>
            </a:xfrm>
            <a:custGeom>
              <a:avLst/>
              <a:gdLst/>
              <a:ahLst/>
              <a:cxnLst/>
              <a:rect l="l" t="t" r="r" b="b"/>
              <a:pathLst>
                <a:path w="1647" h="1544" extrusionOk="0">
                  <a:moveTo>
                    <a:pt x="144" y="1"/>
                  </a:moveTo>
                  <a:cubicBezTo>
                    <a:pt x="97" y="1"/>
                    <a:pt x="49" y="3"/>
                    <a:pt x="1" y="9"/>
                  </a:cubicBezTo>
                  <a:cubicBezTo>
                    <a:pt x="306" y="516"/>
                    <a:pt x="671" y="871"/>
                    <a:pt x="1124" y="1226"/>
                  </a:cubicBezTo>
                  <a:cubicBezTo>
                    <a:pt x="1273" y="1333"/>
                    <a:pt x="1423" y="1445"/>
                    <a:pt x="1633" y="1544"/>
                  </a:cubicBezTo>
                  <a:cubicBezTo>
                    <a:pt x="1646" y="1328"/>
                    <a:pt x="1603" y="1114"/>
                    <a:pt x="1507" y="921"/>
                  </a:cubicBezTo>
                  <a:cubicBezTo>
                    <a:pt x="1254" y="409"/>
                    <a:pt x="730" y="1"/>
                    <a:pt x="144" y="1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58;p76">
              <a:extLst>
                <a:ext uri="{FF2B5EF4-FFF2-40B4-BE49-F238E27FC236}">
                  <a16:creationId xmlns:a16="http://schemas.microsoft.com/office/drawing/2014/main" id="{19D33771-C85F-4E0F-92FF-6D7F7F5AEBD2}"/>
                </a:ext>
              </a:extLst>
            </p:cNvPr>
            <p:cNvSpPr/>
            <p:nvPr/>
          </p:nvSpPr>
          <p:spPr>
            <a:xfrm>
              <a:off x="4178084" y="3481162"/>
              <a:ext cx="194371" cy="194904"/>
            </a:xfrm>
            <a:custGeom>
              <a:avLst/>
              <a:gdLst/>
              <a:ahLst/>
              <a:cxnLst/>
              <a:rect l="l" t="t" r="r" b="b"/>
              <a:pathLst>
                <a:path w="9119" h="9144" extrusionOk="0">
                  <a:moveTo>
                    <a:pt x="3098" y="0"/>
                  </a:moveTo>
                  <a:cubicBezTo>
                    <a:pt x="2046" y="0"/>
                    <a:pt x="984" y="217"/>
                    <a:pt x="1" y="554"/>
                  </a:cubicBezTo>
                  <a:cubicBezTo>
                    <a:pt x="684" y="465"/>
                    <a:pt x="1392" y="403"/>
                    <a:pt x="2097" y="403"/>
                  </a:cubicBezTo>
                  <a:cubicBezTo>
                    <a:pt x="3898" y="403"/>
                    <a:pt x="5678" y="806"/>
                    <a:pt x="6965" y="2180"/>
                  </a:cubicBezTo>
                  <a:cubicBezTo>
                    <a:pt x="7323" y="2555"/>
                    <a:pt x="7675" y="3012"/>
                    <a:pt x="7969" y="3443"/>
                  </a:cubicBezTo>
                  <a:cubicBezTo>
                    <a:pt x="8328" y="4013"/>
                    <a:pt x="8509" y="4675"/>
                    <a:pt x="8601" y="5365"/>
                  </a:cubicBezTo>
                  <a:cubicBezTo>
                    <a:pt x="8751" y="6615"/>
                    <a:pt x="8635" y="7899"/>
                    <a:pt x="8408" y="9144"/>
                  </a:cubicBezTo>
                  <a:cubicBezTo>
                    <a:pt x="8761" y="8241"/>
                    <a:pt x="8974" y="7279"/>
                    <a:pt x="9051" y="6310"/>
                  </a:cubicBezTo>
                  <a:cubicBezTo>
                    <a:pt x="9118" y="5310"/>
                    <a:pt x="9042" y="4299"/>
                    <a:pt x="8588" y="3368"/>
                  </a:cubicBezTo>
                  <a:cubicBezTo>
                    <a:pt x="7944" y="2201"/>
                    <a:pt x="7007" y="1141"/>
                    <a:pt x="5779" y="564"/>
                  </a:cubicBezTo>
                  <a:cubicBezTo>
                    <a:pt x="4932" y="166"/>
                    <a:pt x="4019" y="0"/>
                    <a:pt x="3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59;p76">
              <a:extLst>
                <a:ext uri="{FF2B5EF4-FFF2-40B4-BE49-F238E27FC236}">
                  <a16:creationId xmlns:a16="http://schemas.microsoft.com/office/drawing/2014/main" id="{B52547ED-C7EE-46DD-BB0D-22842C2E0E89}"/>
                </a:ext>
              </a:extLst>
            </p:cNvPr>
            <p:cNvSpPr/>
            <p:nvPr/>
          </p:nvSpPr>
          <p:spPr>
            <a:xfrm>
              <a:off x="4130680" y="3398545"/>
              <a:ext cx="128593" cy="63092"/>
            </a:xfrm>
            <a:custGeom>
              <a:avLst/>
              <a:gdLst/>
              <a:ahLst/>
              <a:cxnLst/>
              <a:rect l="l" t="t" r="r" b="b"/>
              <a:pathLst>
                <a:path w="6033" h="2960" extrusionOk="0">
                  <a:moveTo>
                    <a:pt x="409" y="0"/>
                  </a:moveTo>
                  <a:lnTo>
                    <a:pt x="409" y="0"/>
                  </a:lnTo>
                  <a:cubicBezTo>
                    <a:pt x="1" y="2095"/>
                    <a:pt x="1284" y="2959"/>
                    <a:pt x="2913" y="2959"/>
                  </a:cubicBezTo>
                  <a:cubicBezTo>
                    <a:pt x="3351" y="2959"/>
                    <a:pt x="3813" y="2897"/>
                    <a:pt x="4275" y="2779"/>
                  </a:cubicBezTo>
                  <a:cubicBezTo>
                    <a:pt x="4886" y="2630"/>
                    <a:pt x="5477" y="2419"/>
                    <a:pt x="6033" y="2127"/>
                  </a:cubicBezTo>
                  <a:lnTo>
                    <a:pt x="6033" y="2127"/>
                  </a:lnTo>
                  <a:cubicBezTo>
                    <a:pt x="5407" y="2170"/>
                    <a:pt x="4798" y="2247"/>
                    <a:pt x="4196" y="2296"/>
                  </a:cubicBezTo>
                  <a:cubicBezTo>
                    <a:pt x="3835" y="2317"/>
                    <a:pt x="3442" y="2350"/>
                    <a:pt x="3050" y="2350"/>
                  </a:cubicBezTo>
                  <a:cubicBezTo>
                    <a:pt x="2283" y="2350"/>
                    <a:pt x="1523" y="2224"/>
                    <a:pt x="1029" y="1635"/>
                  </a:cubicBezTo>
                  <a:cubicBezTo>
                    <a:pt x="665" y="1186"/>
                    <a:pt x="536" y="574"/>
                    <a:pt x="409" y="2"/>
                  </a:cubicBezTo>
                  <a:lnTo>
                    <a:pt x="4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60;p76">
              <a:extLst>
                <a:ext uri="{FF2B5EF4-FFF2-40B4-BE49-F238E27FC236}">
                  <a16:creationId xmlns:a16="http://schemas.microsoft.com/office/drawing/2014/main" id="{FE274824-D16B-4E63-A7D0-55D9D4ECEFA6}"/>
                </a:ext>
              </a:extLst>
            </p:cNvPr>
            <p:cNvSpPr/>
            <p:nvPr/>
          </p:nvSpPr>
          <p:spPr>
            <a:xfrm>
              <a:off x="4083851" y="3450447"/>
              <a:ext cx="81253" cy="90056"/>
            </a:xfrm>
            <a:custGeom>
              <a:avLst/>
              <a:gdLst/>
              <a:ahLst/>
              <a:cxnLst/>
              <a:rect l="l" t="t" r="r" b="b"/>
              <a:pathLst>
                <a:path w="3812" h="4225" extrusionOk="0">
                  <a:moveTo>
                    <a:pt x="3699" y="1"/>
                  </a:moveTo>
                  <a:cubicBezTo>
                    <a:pt x="3622" y="1"/>
                    <a:pt x="3403" y="55"/>
                    <a:pt x="3039" y="136"/>
                  </a:cubicBezTo>
                  <a:cubicBezTo>
                    <a:pt x="2309" y="365"/>
                    <a:pt x="1611" y="762"/>
                    <a:pt x="1094" y="1334"/>
                  </a:cubicBezTo>
                  <a:cubicBezTo>
                    <a:pt x="407" y="2085"/>
                    <a:pt x="1" y="3249"/>
                    <a:pt x="392" y="4225"/>
                  </a:cubicBezTo>
                  <a:cubicBezTo>
                    <a:pt x="540" y="3039"/>
                    <a:pt x="1162" y="2035"/>
                    <a:pt x="2046" y="1275"/>
                  </a:cubicBezTo>
                  <a:cubicBezTo>
                    <a:pt x="2395" y="953"/>
                    <a:pt x="2786" y="698"/>
                    <a:pt x="3169" y="413"/>
                  </a:cubicBezTo>
                  <a:cubicBezTo>
                    <a:pt x="3630" y="112"/>
                    <a:pt x="3811" y="1"/>
                    <a:pt x="3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61;p76">
              <a:extLst>
                <a:ext uri="{FF2B5EF4-FFF2-40B4-BE49-F238E27FC236}">
                  <a16:creationId xmlns:a16="http://schemas.microsoft.com/office/drawing/2014/main" id="{58DB4411-9B32-4F49-A447-297FE61BF452}"/>
                </a:ext>
              </a:extLst>
            </p:cNvPr>
            <p:cNvSpPr/>
            <p:nvPr/>
          </p:nvSpPr>
          <p:spPr>
            <a:xfrm>
              <a:off x="4056120" y="3438895"/>
              <a:ext cx="49238" cy="60492"/>
            </a:xfrm>
            <a:custGeom>
              <a:avLst/>
              <a:gdLst/>
              <a:ahLst/>
              <a:cxnLst/>
              <a:rect l="l" t="t" r="r" b="b"/>
              <a:pathLst>
                <a:path w="2310" h="2838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1004" y="70"/>
                    <a:pt x="0" y="1650"/>
                    <a:pt x="615" y="2838"/>
                  </a:cubicBezTo>
                  <a:cubicBezTo>
                    <a:pt x="821" y="2216"/>
                    <a:pt x="1025" y="1673"/>
                    <a:pt x="1381" y="1151"/>
                  </a:cubicBezTo>
                  <a:cubicBezTo>
                    <a:pt x="1650" y="727"/>
                    <a:pt x="1992" y="397"/>
                    <a:pt x="2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2;p76">
              <a:extLst>
                <a:ext uri="{FF2B5EF4-FFF2-40B4-BE49-F238E27FC236}">
                  <a16:creationId xmlns:a16="http://schemas.microsoft.com/office/drawing/2014/main" id="{C6177B61-68B4-4C2B-BB65-96431C1CD21D}"/>
                </a:ext>
              </a:extLst>
            </p:cNvPr>
            <p:cNvSpPr/>
            <p:nvPr/>
          </p:nvSpPr>
          <p:spPr>
            <a:xfrm>
              <a:off x="4009760" y="3492779"/>
              <a:ext cx="92379" cy="44847"/>
            </a:xfrm>
            <a:custGeom>
              <a:avLst/>
              <a:gdLst/>
              <a:ahLst/>
              <a:cxnLst/>
              <a:rect l="l" t="t" r="r" b="b"/>
              <a:pathLst>
                <a:path w="4334" h="2104" extrusionOk="0">
                  <a:moveTo>
                    <a:pt x="2514" y="0"/>
                  </a:moveTo>
                  <a:cubicBezTo>
                    <a:pt x="1552" y="0"/>
                    <a:pt x="545" y="716"/>
                    <a:pt x="1" y="1407"/>
                  </a:cubicBezTo>
                  <a:cubicBezTo>
                    <a:pt x="650" y="1185"/>
                    <a:pt x="1695" y="622"/>
                    <a:pt x="2520" y="622"/>
                  </a:cubicBezTo>
                  <a:cubicBezTo>
                    <a:pt x="2890" y="622"/>
                    <a:pt x="3216" y="735"/>
                    <a:pt x="3442" y="1042"/>
                  </a:cubicBezTo>
                  <a:cubicBezTo>
                    <a:pt x="3545" y="1190"/>
                    <a:pt x="3673" y="1337"/>
                    <a:pt x="3672" y="1528"/>
                  </a:cubicBezTo>
                  <a:cubicBezTo>
                    <a:pt x="3669" y="1709"/>
                    <a:pt x="3561" y="1918"/>
                    <a:pt x="3415" y="2103"/>
                  </a:cubicBezTo>
                  <a:cubicBezTo>
                    <a:pt x="3532" y="2065"/>
                    <a:pt x="3641" y="2003"/>
                    <a:pt x="3735" y="1923"/>
                  </a:cubicBezTo>
                  <a:cubicBezTo>
                    <a:pt x="4334" y="1436"/>
                    <a:pt x="3869" y="499"/>
                    <a:pt x="3295" y="181"/>
                  </a:cubicBezTo>
                  <a:cubicBezTo>
                    <a:pt x="3045" y="55"/>
                    <a:pt x="2781" y="0"/>
                    <a:pt x="2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63;p76">
              <a:extLst>
                <a:ext uri="{FF2B5EF4-FFF2-40B4-BE49-F238E27FC236}">
                  <a16:creationId xmlns:a16="http://schemas.microsoft.com/office/drawing/2014/main" id="{50F66CF0-0A62-4882-8099-8AFB6B0EAC5A}"/>
                </a:ext>
              </a:extLst>
            </p:cNvPr>
            <p:cNvSpPr/>
            <p:nvPr/>
          </p:nvSpPr>
          <p:spPr>
            <a:xfrm>
              <a:off x="4281910" y="3415811"/>
              <a:ext cx="74176" cy="96983"/>
            </a:xfrm>
            <a:custGeom>
              <a:avLst/>
              <a:gdLst/>
              <a:ahLst/>
              <a:cxnLst/>
              <a:rect l="l" t="t" r="r" b="b"/>
              <a:pathLst>
                <a:path w="3480" h="4550" extrusionOk="0">
                  <a:moveTo>
                    <a:pt x="0" y="0"/>
                  </a:moveTo>
                  <a:cubicBezTo>
                    <a:pt x="951" y="857"/>
                    <a:pt x="2126" y="1874"/>
                    <a:pt x="1810" y="3265"/>
                  </a:cubicBezTo>
                  <a:cubicBezTo>
                    <a:pt x="1715" y="3686"/>
                    <a:pt x="1520" y="4109"/>
                    <a:pt x="1299" y="4549"/>
                  </a:cubicBezTo>
                  <a:cubicBezTo>
                    <a:pt x="3479" y="3042"/>
                    <a:pt x="2272" y="50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64;p76">
              <a:extLst>
                <a:ext uri="{FF2B5EF4-FFF2-40B4-BE49-F238E27FC236}">
                  <a16:creationId xmlns:a16="http://schemas.microsoft.com/office/drawing/2014/main" id="{A2BE21AF-C528-4034-8386-BE5EEA170E7D}"/>
                </a:ext>
              </a:extLst>
            </p:cNvPr>
            <p:cNvSpPr/>
            <p:nvPr/>
          </p:nvSpPr>
          <p:spPr>
            <a:xfrm>
              <a:off x="3915697" y="3619795"/>
              <a:ext cx="33550" cy="25770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1273" y="1"/>
                  </a:moveTo>
                  <a:cubicBezTo>
                    <a:pt x="1179" y="1"/>
                    <a:pt x="1089" y="14"/>
                    <a:pt x="1002" y="36"/>
                  </a:cubicBezTo>
                  <a:cubicBezTo>
                    <a:pt x="472" y="184"/>
                    <a:pt x="24" y="634"/>
                    <a:pt x="0" y="1209"/>
                  </a:cubicBezTo>
                  <a:cubicBezTo>
                    <a:pt x="511" y="1078"/>
                    <a:pt x="882" y="821"/>
                    <a:pt x="1240" y="465"/>
                  </a:cubicBezTo>
                  <a:cubicBezTo>
                    <a:pt x="1349" y="347"/>
                    <a:pt x="1460" y="230"/>
                    <a:pt x="1573" y="50"/>
                  </a:cubicBezTo>
                  <a:cubicBezTo>
                    <a:pt x="1472" y="16"/>
                    <a:pt x="1371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65;p76">
              <a:extLst>
                <a:ext uri="{FF2B5EF4-FFF2-40B4-BE49-F238E27FC236}">
                  <a16:creationId xmlns:a16="http://schemas.microsoft.com/office/drawing/2014/main" id="{E9C3DA00-7E7A-4876-B646-E39F5624DC70}"/>
                </a:ext>
              </a:extLst>
            </p:cNvPr>
            <p:cNvSpPr/>
            <p:nvPr/>
          </p:nvSpPr>
          <p:spPr>
            <a:xfrm>
              <a:off x="3947989" y="3547665"/>
              <a:ext cx="53927" cy="86411"/>
            </a:xfrm>
            <a:custGeom>
              <a:avLst/>
              <a:gdLst/>
              <a:ahLst/>
              <a:cxnLst/>
              <a:rect l="l" t="t" r="r" b="b"/>
              <a:pathLst>
                <a:path w="2530" h="4054" extrusionOk="0">
                  <a:moveTo>
                    <a:pt x="1150" y="0"/>
                  </a:moveTo>
                  <a:cubicBezTo>
                    <a:pt x="264" y="513"/>
                    <a:pt x="0" y="1671"/>
                    <a:pt x="137" y="2627"/>
                  </a:cubicBezTo>
                  <a:cubicBezTo>
                    <a:pt x="259" y="3511"/>
                    <a:pt x="998" y="4054"/>
                    <a:pt x="1787" y="4054"/>
                  </a:cubicBezTo>
                  <a:cubicBezTo>
                    <a:pt x="2036" y="4054"/>
                    <a:pt x="2289" y="4000"/>
                    <a:pt x="2530" y="3886"/>
                  </a:cubicBezTo>
                  <a:cubicBezTo>
                    <a:pt x="1667" y="3820"/>
                    <a:pt x="861" y="3418"/>
                    <a:pt x="750" y="2534"/>
                  </a:cubicBezTo>
                  <a:cubicBezTo>
                    <a:pt x="647" y="1662"/>
                    <a:pt x="715" y="804"/>
                    <a:pt x="1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66;p76">
              <a:extLst>
                <a:ext uri="{FF2B5EF4-FFF2-40B4-BE49-F238E27FC236}">
                  <a16:creationId xmlns:a16="http://schemas.microsoft.com/office/drawing/2014/main" id="{1C4C4437-9AE7-41B7-BE5B-94930E174C43}"/>
                </a:ext>
              </a:extLst>
            </p:cNvPr>
            <p:cNvSpPr/>
            <p:nvPr/>
          </p:nvSpPr>
          <p:spPr>
            <a:xfrm>
              <a:off x="3973226" y="3601976"/>
              <a:ext cx="295170" cy="273749"/>
            </a:xfrm>
            <a:custGeom>
              <a:avLst/>
              <a:gdLst/>
              <a:ahLst/>
              <a:cxnLst/>
              <a:rect l="l" t="t" r="r" b="b"/>
              <a:pathLst>
                <a:path w="13848" h="12843" extrusionOk="0">
                  <a:moveTo>
                    <a:pt x="3109" y="1"/>
                  </a:moveTo>
                  <a:lnTo>
                    <a:pt x="3109" y="1"/>
                  </a:lnTo>
                  <a:cubicBezTo>
                    <a:pt x="1419" y="570"/>
                    <a:pt x="1" y="2088"/>
                    <a:pt x="23" y="3949"/>
                  </a:cubicBezTo>
                  <a:cubicBezTo>
                    <a:pt x="105" y="6201"/>
                    <a:pt x="1019" y="8077"/>
                    <a:pt x="2864" y="8077"/>
                  </a:cubicBezTo>
                  <a:cubicBezTo>
                    <a:pt x="3399" y="8077"/>
                    <a:pt x="4011" y="7920"/>
                    <a:pt x="4704" y="7569"/>
                  </a:cubicBezTo>
                  <a:cubicBezTo>
                    <a:pt x="4996" y="7421"/>
                    <a:pt x="5271" y="7257"/>
                    <a:pt x="5535" y="7076"/>
                  </a:cubicBezTo>
                  <a:lnTo>
                    <a:pt x="5535" y="7076"/>
                  </a:lnTo>
                  <a:cubicBezTo>
                    <a:pt x="5449" y="8259"/>
                    <a:pt x="5993" y="9527"/>
                    <a:pt x="7078" y="10074"/>
                  </a:cubicBezTo>
                  <a:cubicBezTo>
                    <a:pt x="7731" y="10402"/>
                    <a:pt x="8487" y="10428"/>
                    <a:pt x="9195" y="10428"/>
                  </a:cubicBezTo>
                  <a:cubicBezTo>
                    <a:pt x="9264" y="10428"/>
                    <a:pt x="9333" y="10428"/>
                    <a:pt x="9401" y="10428"/>
                  </a:cubicBezTo>
                  <a:lnTo>
                    <a:pt x="9401" y="10428"/>
                  </a:lnTo>
                  <a:cubicBezTo>
                    <a:pt x="9459" y="10607"/>
                    <a:pt x="9537" y="10764"/>
                    <a:pt x="9634" y="10933"/>
                  </a:cubicBezTo>
                  <a:cubicBezTo>
                    <a:pt x="9991" y="11543"/>
                    <a:pt x="10565" y="12020"/>
                    <a:pt x="11195" y="12314"/>
                  </a:cubicBezTo>
                  <a:cubicBezTo>
                    <a:pt x="12023" y="12711"/>
                    <a:pt x="12943" y="12841"/>
                    <a:pt x="13848" y="12842"/>
                  </a:cubicBezTo>
                  <a:cubicBezTo>
                    <a:pt x="12966" y="12739"/>
                    <a:pt x="12086" y="12531"/>
                    <a:pt x="11312" y="12090"/>
                  </a:cubicBezTo>
                  <a:cubicBezTo>
                    <a:pt x="10540" y="11647"/>
                    <a:pt x="9852" y="10914"/>
                    <a:pt x="9745" y="10008"/>
                  </a:cubicBezTo>
                  <a:lnTo>
                    <a:pt x="9565" y="10001"/>
                  </a:lnTo>
                  <a:cubicBezTo>
                    <a:pt x="8575" y="9960"/>
                    <a:pt x="7451" y="9945"/>
                    <a:pt x="6773" y="9164"/>
                  </a:cubicBezTo>
                  <a:cubicBezTo>
                    <a:pt x="6149" y="8441"/>
                    <a:pt x="5963" y="7348"/>
                    <a:pt x="6282" y="6449"/>
                  </a:cubicBezTo>
                  <a:lnTo>
                    <a:pt x="6742" y="5298"/>
                  </a:lnTo>
                  <a:lnTo>
                    <a:pt x="6742" y="5298"/>
                  </a:lnTo>
                  <a:cubicBezTo>
                    <a:pt x="5667" y="6227"/>
                    <a:pt x="4386" y="7385"/>
                    <a:pt x="2907" y="7472"/>
                  </a:cubicBezTo>
                  <a:cubicBezTo>
                    <a:pt x="2875" y="7474"/>
                    <a:pt x="2844" y="7475"/>
                    <a:pt x="2813" y="7475"/>
                  </a:cubicBezTo>
                  <a:cubicBezTo>
                    <a:pt x="1126" y="7475"/>
                    <a:pt x="581" y="5327"/>
                    <a:pt x="455" y="3942"/>
                  </a:cubicBezTo>
                  <a:cubicBezTo>
                    <a:pt x="330" y="2210"/>
                    <a:pt x="1612" y="719"/>
                    <a:pt x="3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67;p76">
              <a:extLst>
                <a:ext uri="{FF2B5EF4-FFF2-40B4-BE49-F238E27FC236}">
                  <a16:creationId xmlns:a16="http://schemas.microsoft.com/office/drawing/2014/main" id="{046E458F-75C6-4B48-A428-16E97AE5A650}"/>
                </a:ext>
              </a:extLst>
            </p:cNvPr>
            <p:cNvSpPr/>
            <p:nvPr/>
          </p:nvSpPr>
          <p:spPr>
            <a:xfrm>
              <a:off x="3894595" y="3685829"/>
              <a:ext cx="170648" cy="157838"/>
            </a:xfrm>
            <a:custGeom>
              <a:avLst/>
              <a:gdLst/>
              <a:ahLst/>
              <a:cxnLst/>
              <a:rect l="l" t="t" r="r" b="b"/>
              <a:pathLst>
                <a:path w="8006" h="7405" extrusionOk="0">
                  <a:moveTo>
                    <a:pt x="901" y="0"/>
                  </a:moveTo>
                  <a:lnTo>
                    <a:pt x="901" y="0"/>
                  </a:lnTo>
                  <a:cubicBezTo>
                    <a:pt x="188" y="1761"/>
                    <a:pt x="0" y="3967"/>
                    <a:pt x="1137" y="5601"/>
                  </a:cubicBezTo>
                  <a:cubicBezTo>
                    <a:pt x="2039" y="6816"/>
                    <a:pt x="3564" y="7404"/>
                    <a:pt x="5041" y="7404"/>
                  </a:cubicBezTo>
                  <a:cubicBezTo>
                    <a:pt x="5258" y="7404"/>
                    <a:pt x="5473" y="7391"/>
                    <a:pt x="5686" y="7366"/>
                  </a:cubicBezTo>
                  <a:cubicBezTo>
                    <a:pt x="6497" y="7266"/>
                    <a:pt x="7306" y="7026"/>
                    <a:pt x="8006" y="6609"/>
                  </a:cubicBezTo>
                  <a:lnTo>
                    <a:pt x="8006" y="6609"/>
                  </a:lnTo>
                  <a:cubicBezTo>
                    <a:pt x="7246" y="6832"/>
                    <a:pt x="6458" y="6958"/>
                    <a:pt x="5672" y="6958"/>
                  </a:cubicBezTo>
                  <a:cubicBezTo>
                    <a:pt x="5410" y="6958"/>
                    <a:pt x="5148" y="6944"/>
                    <a:pt x="4888" y="6915"/>
                  </a:cubicBezTo>
                  <a:cubicBezTo>
                    <a:pt x="962" y="6359"/>
                    <a:pt x="378" y="3437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68;p76">
              <a:extLst>
                <a:ext uri="{FF2B5EF4-FFF2-40B4-BE49-F238E27FC236}">
                  <a16:creationId xmlns:a16="http://schemas.microsoft.com/office/drawing/2014/main" id="{69EDE81F-2721-4EE5-BCDD-F434379B68DB}"/>
                </a:ext>
              </a:extLst>
            </p:cNvPr>
            <p:cNvSpPr/>
            <p:nvPr/>
          </p:nvSpPr>
          <p:spPr>
            <a:xfrm>
              <a:off x="3966533" y="3856967"/>
              <a:ext cx="160502" cy="77246"/>
            </a:xfrm>
            <a:custGeom>
              <a:avLst/>
              <a:gdLst/>
              <a:ahLst/>
              <a:cxnLst/>
              <a:rect l="l" t="t" r="r" b="b"/>
              <a:pathLst>
                <a:path w="7530" h="3624" extrusionOk="0">
                  <a:moveTo>
                    <a:pt x="30" y="0"/>
                  </a:moveTo>
                  <a:cubicBezTo>
                    <a:pt x="31" y="2"/>
                    <a:pt x="31" y="3"/>
                    <a:pt x="31" y="4"/>
                  </a:cubicBezTo>
                  <a:lnTo>
                    <a:pt x="31" y="4"/>
                  </a:lnTo>
                  <a:cubicBezTo>
                    <a:pt x="31" y="3"/>
                    <a:pt x="31" y="3"/>
                    <a:pt x="31" y="2"/>
                  </a:cubicBezTo>
                  <a:lnTo>
                    <a:pt x="30" y="0"/>
                  </a:lnTo>
                  <a:close/>
                  <a:moveTo>
                    <a:pt x="31" y="4"/>
                  </a:moveTo>
                  <a:lnTo>
                    <a:pt x="31" y="4"/>
                  </a:lnTo>
                  <a:cubicBezTo>
                    <a:pt x="1" y="1689"/>
                    <a:pt x="1502" y="3012"/>
                    <a:pt x="3020" y="3451"/>
                  </a:cubicBezTo>
                  <a:cubicBezTo>
                    <a:pt x="3386" y="3568"/>
                    <a:pt x="3772" y="3623"/>
                    <a:pt x="4158" y="3623"/>
                  </a:cubicBezTo>
                  <a:cubicBezTo>
                    <a:pt x="4603" y="3623"/>
                    <a:pt x="5049" y="3550"/>
                    <a:pt x="5467" y="3418"/>
                  </a:cubicBezTo>
                  <a:cubicBezTo>
                    <a:pt x="6238" y="3175"/>
                    <a:pt x="6949" y="2782"/>
                    <a:pt x="7529" y="2248"/>
                  </a:cubicBezTo>
                  <a:lnTo>
                    <a:pt x="7529" y="2248"/>
                  </a:lnTo>
                  <a:cubicBezTo>
                    <a:pt x="6812" y="2561"/>
                    <a:pt x="6083" y="2809"/>
                    <a:pt x="5351" y="2942"/>
                  </a:cubicBezTo>
                  <a:cubicBezTo>
                    <a:pt x="5029" y="3000"/>
                    <a:pt x="4707" y="3033"/>
                    <a:pt x="4390" y="3033"/>
                  </a:cubicBezTo>
                  <a:cubicBezTo>
                    <a:pt x="3984" y="3033"/>
                    <a:pt x="3585" y="2979"/>
                    <a:pt x="3205" y="2857"/>
                  </a:cubicBezTo>
                  <a:cubicBezTo>
                    <a:pt x="1782" y="2434"/>
                    <a:pt x="485" y="1464"/>
                    <a:pt x="3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69;p76">
              <a:extLst>
                <a:ext uri="{FF2B5EF4-FFF2-40B4-BE49-F238E27FC236}">
                  <a16:creationId xmlns:a16="http://schemas.microsoft.com/office/drawing/2014/main" id="{0069C070-D7D6-4771-B88A-488E8A17C240}"/>
                </a:ext>
              </a:extLst>
            </p:cNvPr>
            <p:cNvSpPr/>
            <p:nvPr/>
          </p:nvSpPr>
          <p:spPr>
            <a:xfrm>
              <a:off x="4091631" y="3868285"/>
              <a:ext cx="277457" cy="123115"/>
            </a:xfrm>
            <a:custGeom>
              <a:avLst/>
              <a:gdLst/>
              <a:ahLst/>
              <a:cxnLst/>
              <a:rect l="l" t="t" r="r" b="b"/>
              <a:pathLst>
                <a:path w="13017" h="5776" extrusionOk="0">
                  <a:moveTo>
                    <a:pt x="12918" y="1"/>
                  </a:moveTo>
                  <a:lnTo>
                    <a:pt x="12918" y="1"/>
                  </a:lnTo>
                  <a:cubicBezTo>
                    <a:pt x="12834" y="1013"/>
                    <a:pt x="12728" y="2063"/>
                    <a:pt x="12159" y="2911"/>
                  </a:cubicBezTo>
                  <a:cubicBezTo>
                    <a:pt x="11589" y="3752"/>
                    <a:pt x="10590" y="4076"/>
                    <a:pt x="9658" y="4367"/>
                  </a:cubicBezTo>
                  <a:cubicBezTo>
                    <a:pt x="8231" y="4852"/>
                    <a:pt x="6658" y="5180"/>
                    <a:pt x="5114" y="5180"/>
                  </a:cubicBezTo>
                  <a:cubicBezTo>
                    <a:pt x="3266" y="5180"/>
                    <a:pt x="1461" y="4709"/>
                    <a:pt x="1" y="3470"/>
                  </a:cubicBezTo>
                  <a:lnTo>
                    <a:pt x="1" y="3470"/>
                  </a:lnTo>
                  <a:cubicBezTo>
                    <a:pt x="1285" y="5096"/>
                    <a:pt x="3455" y="5776"/>
                    <a:pt x="5477" y="5776"/>
                  </a:cubicBezTo>
                  <a:cubicBezTo>
                    <a:pt x="5555" y="5776"/>
                    <a:pt x="5633" y="5775"/>
                    <a:pt x="5711" y="5773"/>
                  </a:cubicBezTo>
                  <a:cubicBezTo>
                    <a:pt x="7125" y="5748"/>
                    <a:pt x="8523" y="5382"/>
                    <a:pt x="9837" y="4910"/>
                  </a:cubicBezTo>
                  <a:cubicBezTo>
                    <a:pt x="10841" y="4562"/>
                    <a:pt x="11943" y="4095"/>
                    <a:pt x="12482" y="3112"/>
                  </a:cubicBezTo>
                  <a:cubicBezTo>
                    <a:pt x="13012" y="2169"/>
                    <a:pt x="13017" y="1035"/>
                    <a:pt x="12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70;p76">
              <a:extLst>
                <a:ext uri="{FF2B5EF4-FFF2-40B4-BE49-F238E27FC236}">
                  <a16:creationId xmlns:a16="http://schemas.microsoft.com/office/drawing/2014/main" id="{DC511108-A164-4B87-9849-697DED815434}"/>
                </a:ext>
              </a:extLst>
            </p:cNvPr>
            <p:cNvSpPr/>
            <p:nvPr/>
          </p:nvSpPr>
          <p:spPr>
            <a:xfrm>
              <a:off x="4203556" y="3795218"/>
              <a:ext cx="191110" cy="135649"/>
            </a:xfrm>
            <a:custGeom>
              <a:avLst/>
              <a:gdLst/>
              <a:ahLst/>
              <a:cxnLst/>
              <a:rect l="l" t="t" r="r" b="b"/>
              <a:pathLst>
                <a:path w="8966" h="6364" extrusionOk="0">
                  <a:moveTo>
                    <a:pt x="7282" y="0"/>
                  </a:moveTo>
                  <a:lnTo>
                    <a:pt x="7282" y="0"/>
                  </a:lnTo>
                  <a:cubicBezTo>
                    <a:pt x="8204" y="2791"/>
                    <a:pt x="6446" y="5796"/>
                    <a:pt x="3597" y="5796"/>
                  </a:cubicBezTo>
                  <a:cubicBezTo>
                    <a:pt x="3320" y="5796"/>
                    <a:pt x="3034" y="5768"/>
                    <a:pt x="2738" y="5708"/>
                  </a:cubicBezTo>
                  <a:cubicBezTo>
                    <a:pt x="1735" y="5507"/>
                    <a:pt x="834" y="4975"/>
                    <a:pt x="0" y="4374"/>
                  </a:cubicBezTo>
                  <a:lnTo>
                    <a:pt x="0" y="4374"/>
                  </a:lnTo>
                  <a:cubicBezTo>
                    <a:pt x="686" y="5194"/>
                    <a:pt x="1575" y="5871"/>
                    <a:pt x="2620" y="6179"/>
                  </a:cubicBezTo>
                  <a:cubicBezTo>
                    <a:pt x="3038" y="6305"/>
                    <a:pt x="3447" y="6363"/>
                    <a:pt x="3839" y="6363"/>
                  </a:cubicBezTo>
                  <a:cubicBezTo>
                    <a:pt x="6891" y="6363"/>
                    <a:pt x="8966" y="2822"/>
                    <a:pt x="7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71;p76">
              <a:extLst>
                <a:ext uri="{FF2B5EF4-FFF2-40B4-BE49-F238E27FC236}">
                  <a16:creationId xmlns:a16="http://schemas.microsoft.com/office/drawing/2014/main" id="{43FA6E4C-F606-4DC0-A83F-4BD5DC2CA8F3}"/>
                </a:ext>
              </a:extLst>
            </p:cNvPr>
            <p:cNvSpPr/>
            <p:nvPr/>
          </p:nvSpPr>
          <p:spPr>
            <a:xfrm>
              <a:off x="3891461" y="3807261"/>
              <a:ext cx="139123" cy="181860"/>
            </a:xfrm>
            <a:custGeom>
              <a:avLst/>
              <a:gdLst/>
              <a:ahLst/>
              <a:cxnLst/>
              <a:rect l="l" t="t" r="r" b="b"/>
              <a:pathLst>
                <a:path w="6527" h="8532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929" y="880"/>
                    <a:pt x="533" y="1865"/>
                    <a:pt x="369" y="2907"/>
                  </a:cubicBezTo>
                  <a:cubicBezTo>
                    <a:pt x="1" y="5068"/>
                    <a:pt x="1411" y="7347"/>
                    <a:pt x="3434" y="8107"/>
                  </a:cubicBezTo>
                  <a:cubicBezTo>
                    <a:pt x="4163" y="8410"/>
                    <a:pt x="4953" y="8531"/>
                    <a:pt x="5740" y="8531"/>
                  </a:cubicBezTo>
                  <a:cubicBezTo>
                    <a:pt x="6003" y="8531"/>
                    <a:pt x="6266" y="8518"/>
                    <a:pt x="6527" y="8493"/>
                  </a:cubicBezTo>
                  <a:lnTo>
                    <a:pt x="6527" y="8491"/>
                  </a:lnTo>
                  <a:cubicBezTo>
                    <a:pt x="6270" y="8443"/>
                    <a:pt x="6018" y="8404"/>
                    <a:pt x="5766" y="8366"/>
                  </a:cubicBezTo>
                  <a:lnTo>
                    <a:pt x="5025" y="8198"/>
                  </a:lnTo>
                  <a:lnTo>
                    <a:pt x="4665" y="8086"/>
                  </a:lnTo>
                  <a:cubicBezTo>
                    <a:pt x="3388" y="7702"/>
                    <a:pt x="2202" y="6879"/>
                    <a:pt x="1542" y="5719"/>
                  </a:cubicBezTo>
                  <a:cubicBezTo>
                    <a:pt x="1120" y="4998"/>
                    <a:pt x="838" y="4167"/>
                    <a:pt x="844" y="3325"/>
                  </a:cubicBezTo>
                  <a:cubicBezTo>
                    <a:pt x="845" y="2201"/>
                    <a:pt x="1138" y="1102"/>
                    <a:pt x="1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72;p76">
              <a:extLst>
                <a:ext uri="{FF2B5EF4-FFF2-40B4-BE49-F238E27FC236}">
                  <a16:creationId xmlns:a16="http://schemas.microsoft.com/office/drawing/2014/main" id="{E095E9C6-4328-483F-9FBC-19363438CA71}"/>
                </a:ext>
              </a:extLst>
            </p:cNvPr>
            <p:cNvSpPr/>
            <p:nvPr/>
          </p:nvSpPr>
          <p:spPr>
            <a:xfrm>
              <a:off x="4073321" y="3976502"/>
              <a:ext cx="157006" cy="48087"/>
            </a:xfrm>
            <a:custGeom>
              <a:avLst/>
              <a:gdLst/>
              <a:ahLst/>
              <a:cxnLst/>
              <a:rect l="l" t="t" r="r" b="b"/>
              <a:pathLst>
                <a:path w="7366" h="2256" extrusionOk="0">
                  <a:moveTo>
                    <a:pt x="7365" y="0"/>
                  </a:moveTo>
                  <a:lnTo>
                    <a:pt x="7365" y="0"/>
                  </a:lnTo>
                  <a:cubicBezTo>
                    <a:pt x="6899" y="516"/>
                    <a:pt x="6320" y="834"/>
                    <a:pt x="5713" y="1070"/>
                  </a:cubicBezTo>
                  <a:cubicBezTo>
                    <a:pt x="4485" y="1529"/>
                    <a:pt x="3153" y="1703"/>
                    <a:pt x="1842" y="1705"/>
                  </a:cubicBezTo>
                  <a:cubicBezTo>
                    <a:pt x="1322" y="1679"/>
                    <a:pt x="309" y="1704"/>
                    <a:pt x="1" y="1227"/>
                  </a:cubicBezTo>
                  <a:lnTo>
                    <a:pt x="1" y="1228"/>
                  </a:lnTo>
                  <a:cubicBezTo>
                    <a:pt x="133" y="1867"/>
                    <a:pt x="1252" y="2102"/>
                    <a:pt x="1804" y="2192"/>
                  </a:cubicBezTo>
                  <a:cubicBezTo>
                    <a:pt x="2130" y="2234"/>
                    <a:pt x="2466" y="2255"/>
                    <a:pt x="2806" y="2255"/>
                  </a:cubicBezTo>
                  <a:cubicBezTo>
                    <a:pt x="4242" y="2255"/>
                    <a:pt x="5742" y="1863"/>
                    <a:pt x="6783" y="878"/>
                  </a:cubicBezTo>
                  <a:cubicBezTo>
                    <a:pt x="7034" y="624"/>
                    <a:pt x="7248" y="330"/>
                    <a:pt x="7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73;p76">
              <a:extLst>
                <a:ext uri="{FF2B5EF4-FFF2-40B4-BE49-F238E27FC236}">
                  <a16:creationId xmlns:a16="http://schemas.microsoft.com/office/drawing/2014/main" id="{0080F6D8-7CAB-4E03-84F8-F9767D43A31C}"/>
                </a:ext>
              </a:extLst>
            </p:cNvPr>
            <p:cNvSpPr/>
            <p:nvPr/>
          </p:nvSpPr>
          <p:spPr>
            <a:xfrm>
              <a:off x="4216259" y="3598672"/>
              <a:ext cx="158115" cy="159863"/>
            </a:xfrm>
            <a:custGeom>
              <a:avLst/>
              <a:gdLst/>
              <a:ahLst/>
              <a:cxnLst/>
              <a:rect l="l" t="t" r="r" b="b"/>
              <a:pathLst>
                <a:path w="7418" h="7500" extrusionOk="0">
                  <a:moveTo>
                    <a:pt x="26" y="0"/>
                  </a:moveTo>
                  <a:cubicBezTo>
                    <a:pt x="1" y="1110"/>
                    <a:pt x="524" y="2140"/>
                    <a:pt x="1632" y="2520"/>
                  </a:cubicBezTo>
                  <a:cubicBezTo>
                    <a:pt x="2144" y="2707"/>
                    <a:pt x="2674" y="2765"/>
                    <a:pt x="3190" y="2784"/>
                  </a:cubicBezTo>
                  <a:cubicBezTo>
                    <a:pt x="4120" y="2806"/>
                    <a:pt x="5105" y="2918"/>
                    <a:pt x="5836" y="3508"/>
                  </a:cubicBezTo>
                  <a:cubicBezTo>
                    <a:pt x="6976" y="4451"/>
                    <a:pt x="7018" y="6115"/>
                    <a:pt x="7029" y="7499"/>
                  </a:cubicBezTo>
                  <a:cubicBezTo>
                    <a:pt x="7379" y="6024"/>
                    <a:pt x="7417" y="4182"/>
                    <a:pt x="6204" y="3079"/>
                  </a:cubicBezTo>
                  <a:cubicBezTo>
                    <a:pt x="5386" y="2343"/>
                    <a:pt x="4242" y="2174"/>
                    <a:pt x="3200" y="2167"/>
                  </a:cubicBezTo>
                  <a:cubicBezTo>
                    <a:pt x="1469" y="2165"/>
                    <a:pt x="538" y="1745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74;p76">
              <a:extLst>
                <a:ext uri="{FF2B5EF4-FFF2-40B4-BE49-F238E27FC236}">
                  <a16:creationId xmlns:a16="http://schemas.microsoft.com/office/drawing/2014/main" id="{3BD96CEF-E772-4303-987C-68BA6727A3AE}"/>
                </a:ext>
              </a:extLst>
            </p:cNvPr>
            <p:cNvSpPr/>
            <p:nvPr/>
          </p:nvSpPr>
          <p:spPr>
            <a:xfrm>
              <a:off x="4010676" y="3529015"/>
              <a:ext cx="122860" cy="156836"/>
            </a:xfrm>
            <a:custGeom>
              <a:avLst/>
              <a:gdLst/>
              <a:ahLst/>
              <a:cxnLst/>
              <a:rect l="l" t="t" r="r" b="b"/>
              <a:pathLst>
                <a:path w="5764" h="7358" extrusionOk="0">
                  <a:moveTo>
                    <a:pt x="6" y="2012"/>
                  </a:moveTo>
                  <a:cubicBezTo>
                    <a:pt x="4" y="2014"/>
                    <a:pt x="3" y="2015"/>
                    <a:pt x="1" y="2017"/>
                  </a:cubicBezTo>
                  <a:lnTo>
                    <a:pt x="2" y="2018"/>
                  </a:lnTo>
                  <a:cubicBezTo>
                    <a:pt x="3" y="2016"/>
                    <a:pt x="5" y="2014"/>
                    <a:pt x="6" y="2012"/>
                  </a:cubicBezTo>
                  <a:close/>
                  <a:moveTo>
                    <a:pt x="3057" y="0"/>
                  </a:moveTo>
                  <a:cubicBezTo>
                    <a:pt x="2929" y="0"/>
                    <a:pt x="2803" y="13"/>
                    <a:pt x="2681" y="37"/>
                  </a:cubicBezTo>
                  <a:cubicBezTo>
                    <a:pt x="1523" y="262"/>
                    <a:pt x="651" y="1096"/>
                    <a:pt x="6" y="2012"/>
                  </a:cubicBezTo>
                  <a:lnTo>
                    <a:pt x="6" y="2012"/>
                  </a:lnTo>
                  <a:cubicBezTo>
                    <a:pt x="784" y="1318"/>
                    <a:pt x="1702" y="620"/>
                    <a:pt x="2744" y="509"/>
                  </a:cubicBezTo>
                  <a:cubicBezTo>
                    <a:pt x="2798" y="504"/>
                    <a:pt x="2853" y="502"/>
                    <a:pt x="2908" y="502"/>
                  </a:cubicBezTo>
                  <a:cubicBezTo>
                    <a:pt x="3313" y="502"/>
                    <a:pt x="3716" y="642"/>
                    <a:pt x="3939" y="980"/>
                  </a:cubicBezTo>
                  <a:cubicBezTo>
                    <a:pt x="4180" y="1415"/>
                    <a:pt x="4350" y="1947"/>
                    <a:pt x="4514" y="2421"/>
                  </a:cubicBezTo>
                  <a:cubicBezTo>
                    <a:pt x="4666" y="2905"/>
                    <a:pt x="4815" y="3431"/>
                    <a:pt x="4822" y="3927"/>
                  </a:cubicBezTo>
                  <a:cubicBezTo>
                    <a:pt x="4822" y="4055"/>
                    <a:pt x="4810" y="4167"/>
                    <a:pt x="4775" y="4266"/>
                  </a:cubicBezTo>
                  <a:cubicBezTo>
                    <a:pt x="4746" y="4332"/>
                    <a:pt x="4694" y="4373"/>
                    <a:pt x="4630" y="4425"/>
                  </a:cubicBezTo>
                  <a:cubicBezTo>
                    <a:pt x="4445" y="4561"/>
                    <a:pt x="4196" y="4691"/>
                    <a:pt x="3957" y="4826"/>
                  </a:cubicBezTo>
                  <a:cubicBezTo>
                    <a:pt x="2966" y="5336"/>
                    <a:pt x="2055" y="6213"/>
                    <a:pt x="1876" y="7357"/>
                  </a:cubicBezTo>
                  <a:cubicBezTo>
                    <a:pt x="2305" y="6323"/>
                    <a:pt x="3171" y="5675"/>
                    <a:pt x="4174" y="5253"/>
                  </a:cubicBezTo>
                  <a:cubicBezTo>
                    <a:pt x="4421" y="5137"/>
                    <a:pt x="4677" y="5042"/>
                    <a:pt x="4944" y="4867"/>
                  </a:cubicBezTo>
                  <a:cubicBezTo>
                    <a:pt x="5764" y="4372"/>
                    <a:pt x="5312" y="2934"/>
                    <a:pt x="5106" y="2230"/>
                  </a:cubicBezTo>
                  <a:cubicBezTo>
                    <a:pt x="4907" y="1676"/>
                    <a:pt x="4741" y="1147"/>
                    <a:pt x="4415" y="641"/>
                  </a:cubicBezTo>
                  <a:cubicBezTo>
                    <a:pt x="4109" y="204"/>
                    <a:pt x="3574" y="0"/>
                    <a:pt x="3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75;p76">
              <a:extLst>
                <a:ext uri="{FF2B5EF4-FFF2-40B4-BE49-F238E27FC236}">
                  <a16:creationId xmlns:a16="http://schemas.microsoft.com/office/drawing/2014/main" id="{9E72A8A2-298D-4B41-B0D0-396D01C9BA19}"/>
                </a:ext>
              </a:extLst>
            </p:cNvPr>
            <p:cNvSpPr/>
            <p:nvPr/>
          </p:nvSpPr>
          <p:spPr>
            <a:xfrm>
              <a:off x="4135518" y="3737582"/>
              <a:ext cx="74773" cy="50815"/>
            </a:xfrm>
            <a:custGeom>
              <a:avLst/>
              <a:gdLst/>
              <a:ahLst/>
              <a:cxnLst/>
              <a:rect l="l" t="t" r="r" b="b"/>
              <a:pathLst>
                <a:path w="3508" h="2384" extrusionOk="0">
                  <a:moveTo>
                    <a:pt x="1830" y="0"/>
                  </a:moveTo>
                  <a:cubicBezTo>
                    <a:pt x="856" y="0"/>
                    <a:pt x="0" y="1551"/>
                    <a:pt x="345" y="2384"/>
                  </a:cubicBezTo>
                  <a:cubicBezTo>
                    <a:pt x="553" y="1737"/>
                    <a:pt x="1035" y="1128"/>
                    <a:pt x="1553" y="728"/>
                  </a:cubicBezTo>
                  <a:cubicBezTo>
                    <a:pt x="1668" y="639"/>
                    <a:pt x="1806" y="589"/>
                    <a:pt x="1841" y="589"/>
                  </a:cubicBezTo>
                  <a:cubicBezTo>
                    <a:pt x="1842" y="589"/>
                    <a:pt x="1843" y="589"/>
                    <a:pt x="1844" y="589"/>
                  </a:cubicBezTo>
                  <a:cubicBezTo>
                    <a:pt x="1848" y="587"/>
                    <a:pt x="1852" y="586"/>
                    <a:pt x="1855" y="586"/>
                  </a:cubicBezTo>
                  <a:cubicBezTo>
                    <a:pt x="1861" y="586"/>
                    <a:pt x="1866" y="589"/>
                    <a:pt x="1881" y="594"/>
                  </a:cubicBezTo>
                  <a:cubicBezTo>
                    <a:pt x="2033" y="647"/>
                    <a:pt x="2190" y="688"/>
                    <a:pt x="2349" y="716"/>
                  </a:cubicBezTo>
                  <a:cubicBezTo>
                    <a:pt x="2602" y="761"/>
                    <a:pt x="2855" y="788"/>
                    <a:pt x="3111" y="788"/>
                  </a:cubicBezTo>
                  <a:cubicBezTo>
                    <a:pt x="3242" y="788"/>
                    <a:pt x="3375" y="781"/>
                    <a:pt x="3508" y="765"/>
                  </a:cubicBezTo>
                  <a:cubicBezTo>
                    <a:pt x="3052" y="484"/>
                    <a:pt x="2594" y="304"/>
                    <a:pt x="2133" y="77"/>
                  </a:cubicBezTo>
                  <a:cubicBezTo>
                    <a:pt x="2073" y="44"/>
                    <a:pt x="2008" y="21"/>
                    <a:pt x="1941" y="7"/>
                  </a:cubicBezTo>
                  <a:cubicBezTo>
                    <a:pt x="1904" y="3"/>
                    <a:pt x="1867" y="0"/>
                    <a:pt x="1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76;p76">
              <a:extLst>
                <a:ext uri="{FF2B5EF4-FFF2-40B4-BE49-F238E27FC236}">
                  <a16:creationId xmlns:a16="http://schemas.microsoft.com/office/drawing/2014/main" id="{CF5EEEA5-E616-44ED-9BDF-402307A39597}"/>
                </a:ext>
              </a:extLst>
            </p:cNvPr>
            <p:cNvSpPr/>
            <p:nvPr/>
          </p:nvSpPr>
          <p:spPr>
            <a:xfrm>
              <a:off x="4116569" y="3544447"/>
              <a:ext cx="250750" cy="276711"/>
            </a:xfrm>
            <a:custGeom>
              <a:avLst/>
              <a:gdLst/>
              <a:ahLst/>
              <a:cxnLst/>
              <a:rect l="l" t="t" r="r" b="b"/>
              <a:pathLst>
                <a:path w="11764" h="12982" extrusionOk="0">
                  <a:moveTo>
                    <a:pt x="8014" y="7958"/>
                  </a:moveTo>
                  <a:cubicBezTo>
                    <a:pt x="8010" y="7959"/>
                    <a:pt x="8007" y="7960"/>
                    <a:pt x="8003" y="7961"/>
                  </a:cubicBezTo>
                  <a:lnTo>
                    <a:pt x="8003" y="7962"/>
                  </a:lnTo>
                  <a:cubicBezTo>
                    <a:pt x="8007" y="7961"/>
                    <a:pt x="8010" y="7959"/>
                    <a:pt x="8014" y="7958"/>
                  </a:cubicBezTo>
                  <a:close/>
                  <a:moveTo>
                    <a:pt x="3737" y="1"/>
                  </a:moveTo>
                  <a:cubicBezTo>
                    <a:pt x="2865" y="1"/>
                    <a:pt x="2018" y="201"/>
                    <a:pt x="1324" y="698"/>
                  </a:cubicBezTo>
                  <a:cubicBezTo>
                    <a:pt x="265" y="1479"/>
                    <a:pt x="1" y="2908"/>
                    <a:pt x="64" y="4144"/>
                  </a:cubicBezTo>
                  <a:cubicBezTo>
                    <a:pt x="184" y="5791"/>
                    <a:pt x="493" y="7510"/>
                    <a:pt x="1631" y="8798"/>
                  </a:cubicBezTo>
                  <a:cubicBezTo>
                    <a:pt x="2532" y="9832"/>
                    <a:pt x="3788" y="10156"/>
                    <a:pt x="5063" y="10156"/>
                  </a:cubicBezTo>
                  <a:cubicBezTo>
                    <a:pt x="5416" y="10156"/>
                    <a:pt x="5771" y="10131"/>
                    <a:pt x="6120" y="10090"/>
                  </a:cubicBezTo>
                  <a:lnTo>
                    <a:pt x="6120" y="10090"/>
                  </a:lnTo>
                  <a:cubicBezTo>
                    <a:pt x="6332" y="10551"/>
                    <a:pt x="6597" y="10986"/>
                    <a:pt x="6912" y="11387"/>
                  </a:cubicBezTo>
                  <a:cubicBezTo>
                    <a:pt x="7452" y="12079"/>
                    <a:pt x="8196" y="12700"/>
                    <a:pt x="9080" y="12903"/>
                  </a:cubicBezTo>
                  <a:cubicBezTo>
                    <a:pt x="9314" y="12952"/>
                    <a:pt x="9554" y="12982"/>
                    <a:pt x="9792" y="12982"/>
                  </a:cubicBezTo>
                  <a:cubicBezTo>
                    <a:pt x="10173" y="12982"/>
                    <a:pt x="10551" y="12905"/>
                    <a:pt x="10894" y="12701"/>
                  </a:cubicBezTo>
                  <a:cubicBezTo>
                    <a:pt x="11727" y="12173"/>
                    <a:pt x="11764" y="11099"/>
                    <a:pt x="11708" y="10224"/>
                  </a:cubicBezTo>
                  <a:cubicBezTo>
                    <a:pt x="11593" y="8596"/>
                    <a:pt x="10618" y="7707"/>
                    <a:pt x="9299" y="7707"/>
                  </a:cubicBezTo>
                  <a:cubicBezTo>
                    <a:pt x="8898" y="7707"/>
                    <a:pt x="8465" y="7789"/>
                    <a:pt x="8014" y="7958"/>
                  </a:cubicBezTo>
                  <a:lnTo>
                    <a:pt x="8014" y="7958"/>
                  </a:lnTo>
                  <a:cubicBezTo>
                    <a:pt x="8377" y="7861"/>
                    <a:pt x="8725" y="7812"/>
                    <a:pt x="9050" y="7812"/>
                  </a:cubicBezTo>
                  <a:cubicBezTo>
                    <a:pt x="10374" y="7812"/>
                    <a:pt x="11316" y="8620"/>
                    <a:pt x="11356" y="10242"/>
                  </a:cubicBezTo>
                  <a:cubicBezTo>
                    <a:pt x="11355" y="10964"/>
                    <a:pt x="11334" y="11892"/>
                    <a:pt x="10653" y="12305"/>
                  </a:cubicBezTo>
                  <a:cubicBezTo>
                    <a:pt x="10406" y="12431"/>
                    <a:pt x="10132" y="12486"/>
                    <a:pt x="9852" y="12486"/>
                  </a:cubicBezTo>
                  <a:cubicBezTo>
                    <a:pt x="9382" y="12486"/>
                    <a:pt x="8897" y="12331"/>
                    <a:pt x="8507" y="12100"/>
                  </a:cubicBezTo>
                  <a:cubicBezTo>
                    <a:pt x="7556" y="11524"/>
                    <a:pt x="6911" y="10470"/>
                    <a:pt x="6495" y="9440"/>
                  </a:cubicBezTo>
                  <a:cubicBezTo>
                    <a:pt x="6022" y="9503"/>
                    <a:pt x="5559" y="9543"/>
                    <a:pt x="5115" y="9543"/>
                  </a:cubicBezTo>
                  <a:cubicBezTo>
                    <a:pt x="3588" y="9543"/>
                    <a:pt x="2273" y="9075"/>
                    <a:pt x="1448" y="7467"/>
                  </a:cubicBezTo>
                  <a:cubicBezTo>
                    <a:pt x="923" y="6435"/>
                    <a:pt x="697" y="5267"/>
                    <a:pt x="596" y="4115"/>
                  </a:cubicBezTo>
                  <a:cubicBezTo>
                    <a:pt x="410" y="1858"/>
                    <a:pt x="1370" y="418"/>
                    <a:pt x="3705" y="287"/>
                  </a:cubicBezTo>
                  <a:cubicBezTo>
                    <a:pt x="3860" y="276"/>
                    <a:pt x="4014" y="270"/>
                    <a:pt x="4169" y="270"/>
                  </a:cubicBezTo>
                  <a:cubicBezTo>
                    <a:pt x="5203" y="270"/>
                    <a:pt x="6231" y="514"/>
                    <a:pt x="7187" y="906"/>
                  </a:cubicBezTo>
                  <a:cubicBezTo>
                    <a:pt x="6209" y="387"/>
                    <a:pt x="4948" y="1"/>
                    <a:pt x="3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77;p76">
              <a:extLst>
                <a:ext uri="{FF2B5EF4-FFF2-40B4-BE49-F238E27FC236}">
                  <a16:creationId xmlns:a16="http://schemas.microsoft.com/office/drawing/2014/main" id="{33866216-E964-4FA2-ADBE-7B0F0AAEC445}"/>
                </a:ext>
              </a:extLst>
            </p:cNvPr>
            <p:cNvSpPr/>
            <p:nvPr/>
          </p:nvSpPr>
          <p:spPr>
            <a:xfrm>
              <a:off x="4048553" y="3771643"/>
              <a:ext cx="150782" cy="144239"/>
            </a:xfrm>
            <a:custGeom>
              <a:avLst/>
              <a:gdLst/>
              <a:ahLst/>
              <a:cxnLst/>
              <a:rect l="l" t="t" r="r" b="b"/>
              <a:pathLst>
                <a:path w="7074" h="6767" extrusionOk="0">
                  <a:moveTo>
                    <a:pt x="2353" y="1"/>
                  </a:moveTo>
                  <a:cubicBezTo>
                    <a:pt x="2352" y="2"/>
                    <a:pt x="2351" y="2"/>
                    <a:pt x="2350" y="3"/>
                  </a:cubicBezTo>
                  <a:lnTo>
                    <a:pt x="2350" y="3"/>
                  </a:lnTo>
                  <a:cubicBezTo>
                    <a:pt x="2351" y="3"/>
                    <a:pt x="2352" y="2"/>
                    <a:pt x="2353" y="2"/>
                  </a:cubicBezTo>
                  <a:lnTo>
                    <a:pt x="2353" y="1"/>
                  </a:lnTo>
                  <a:close/>
                  <a:moveTo>
                    <a:pt x="2350" y="3"/>
                  </a:moveTo>
                  <a:cubicBezTo>
                    <a:pt x="1402" y="357"/>
                    <a:pt x="577" y="1203"/>
                    <a:pt x="392" y="2228"/>
                  </a:cubicBezTo>
                  <a:cubicBezTo>
                    <a:pt x="0" y="4347"/>
                    <a:pt x="2156" y="6266"/>
                    <a:pt x="4086" y="6635"/>
                  </a:cubicBezTo>
                  <a:cubicBezTo>
                    <a:pt x="4501" y="6724"/>
                    <a:pt x="4923" y="6766"/>
                    <a:pt x="5344" y="6766"/>
                  </a:cubicBezTo>
                  <a:cubicBezTo>
                    <a:pt x="5928" y="6766"/>
                    <a:pt x="6511" y="6685"/>
                    <a:pt x="7074" y="6536"/>
                  </a:cubicBezTo>
                  <a:cubicBezTo>
                    <a:pt x="6102" y="6529"/>
                    <a:pt x="5130" y="6459"/>
                    <a:pt x="4211" y="6162"/>
                  </a:cubicBezTo>
                  <a:cubicBezTo>
                    <a:pt x="3083" y="5817"/>
                    <a:pt x="2107" y="5123"/>
                    <a:pt x="1435" y="4172"/>
                  </a:cubicBezTo>
                  <a:cubicBezTo>
                    <a:pt x="340" y="2688"/>
                    <a:pt x="920" y="1019"/>
                    <a:pt x="23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78;p76">
              <a:extLst>
                <a:ext uri="{FF2B5EF4-FFF2-40B4-BE49-F238E27FC236}">
                  <a16:creationId xmlns:a16="http://schemas.microsoft.com/office/drawing/2014/main" id="{51ECCDD1-7A0B-4AAA-B51B-DA74978086A7}"/>
                </a:ext>
              </a:extLst>
            </p:cNvPr>
            <p:cNvSpPr/>
            <p:nvPr/>
          </p:nvSpPr>
          <p:spPr>
            <a:xfrm>
              <a:off x="4345471" y="3324625"/>
              <a:ext cx="34893" cy="86240"/>
            </a:xfrm>
            <a:custGeom>
              <a:avLst/>
              <a:gdLst/>
              <a:ahLst/>
              <a:cxnLst/>
              <a:rect l="l" t="t" r="r" b="b"/>
              <a:pathLst>
                <a:path w="1637" h="4046" extrusionOk="0">
                  <a:moveTo>
                    <a:pt x="1" y="1"/>
                  </a:moveTo>
                  <a:lnTo>
                    <a:pt x="1" y="1"/>
                  </a:lnTo>
                  <a:cubicBezTo>
                    <a:pt x="389" y="622"/>
                    <a:pt x="507" y="1254"/>
                    <a:pt x="619" y="1950"/>
                  </a:cubicBezTo>
                  <a:cubicBezTo>
                    <a:pt x="719" y="2651"/>
                    <a:pt x="788" y="3317"/>
                    <a:pt x="798" y="4045"/>
                  </a:cubicBezTo>
                  <a:cubicBezTo>
                    <a:pt x="1636" y="2975"/>
                    <a:pt x="1384" y="52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79;p76">
              <a:extLst>
                <a:ext uri="{FF2B5EF4-FFF2-40B4-BE49-F238E27FC236}">
                  <a16:creationId xmlns:a16="http://schemas.microsoft.com/office/drawing/2014/main" id="{535A1AFC-B842-41AC-966F-551A2F56EEE7}"/>
                </a:ext>
              </a:extLst>
            </p:cNvPr>
            <p:cNvSpPr/>
            <p:nvPr/>
          </p:nvSpPr>
          <p:spPr>
            <a:xfrm>
              <a:off x="4317527" y="3554252"/>
              <a:ext cx="37919" cy="90397"/>
            </a:xfrm>
            <a:custGeom>
              <a:avLst/>
              <a:gdLst/>
              <a:ahLst/>
              <a:cxnLst/>
              <a:rect l="l" t="t" r="r" b="b"/>
              <a:pathLst>
                <a:path w="1779" h="4241" extrusionOk="0">
                  <a:moveTo>
                    <a:pt x="681" y="1"/>
                  </a:moveTo>
                  <a:cubicBezTo>
                    <a:pt x="299" y="1"/>
                    <a:pt x="1" y="2633"/>
                    <a:pt x="288" y="3148"/>
                  </a:cubicBezTo>
                  <a:cubicBezTo>
                    <a:pt x="559" y="3634"/>
                    <a:pt x="1200" y="4240"/>
                    <a:pt x="1499" y="4240"/>
                  </a:cubicBezTo>
                  <a:cubicBezTo>
                    <a:pt x="1566" y="4240"/>
                    <a:pt x="1616" y="4211"/>
                    <a:pt x="1641" y="4143"/>
                  </a:cubicBezTo>
                  <a:cubicBezTo>
                    <a:pt x="1779" y="3769"/>
                    <a:pt x="1268" y="56"/>
                    <a:pt x="689" y="1"/>
                  </a:cubicBezTo>
                  <a:cubicBezTo>
                    <a:pt x="686" y="1"/>
                    <a:pt x="68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80;p76">
              <a:extLst>
                <a:ext uri="{FF2B5EF4-FFF2-40B4-BE49-F238E27FC236}">
                  <a16:creationId xmlns:a16="http://schemas.microsoft.com/office/drawing/2014/main" id="{2F5239AB-7A0E-48BE-B80B-00C1349D5A13}"/>
                </a:ext>
              </a:extLst>
            </p:cNvPr>
            <p:cNvSpPr/>
            <p:nvPr/>
          </p:nvSpPr>
          <p:spPr>
            <a:xfrm>
              <a:off x="3912862" y="3703265"/>
              <a:ext cx="37919" cy="57060"/>
            </a:xfrm>
            <a:custGeom>
              <a:avLst/>
              <a:gdLst/>
              <a:ahLst/>
              <a:cxnLst/>
              <a:rect l="l" t="t" r="r" b="b"/>
              <a:pathLst>
                <a:path w="1779" h="2677" extrusionOk="0">
                  <a:moveTo>
                    <a:pt x="681" y="1"/>
                  </a:moveTo>
                  <a:cubicBezTo>
                    <a:pt x="299" y="1"/>
                    <a:pt x="1" y="1661"/>
                    <a:pt x="289" y="1987"/>
                  </a:cubicBezTo>
                  <a:cubicBezTo>
                    <a:pt x="559" y="2294"/>
                    <a:pt x="1200" y="2676"/>
                    <a:pt x="1499" y="2676"/>
                  </a:cubicBezTo>
                  <a:cubicBezTo>
                    <a:pt x="1566" y="2676"/>
                    <a:pt x="1616" y="2657"/>
                    <a:pt x="1641" y="2614"/>
                  </a:cubicBezTo>
                  <a:cubicBezTo>
                    <a:pt x="1779" y="2378"/>
                    <a:pt x="1269" y="35"/>
                    <a:pt x="689" y="1"/>
                  </a:cubicBezTo>
                  <a:cubicBezTo>
                    <a:pt x="687" y="1"/>
                    <a:pt x="68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81;p76">
              <a:extLst>
                <a:ext uri="{FF2B5EF4-FFF2-40B4-BE49-F238E27FC236}">
                  <a16:creationId xmlns:a16="http://schemas.microsoft.com/office/drawing/2014/main" id="{656F2AAB-6409-4B35-AF45-E79BFD60E795}"/>
                </a:ext>
              </a:extLst>
            </p:cNvPr>
            <p:cNvSpPr/>
            <p:nvPr/>
          </p:nvSpPr>
          <p:spPr>
            <a:xfrm>
              <a:off x="4156236" y="3682994"/>
              <a:ext cx="73686" cy="48790"/>
            </a:xfrm>
            <a:custGeom>
              <a:avLst/>
              <a:gdLst/>
              <a:ahLst/>
              <a:cxnLst/>
              <a:rect l="l" t="t" r="r" b="b"/>
              <a:pathLst>
                <a:path w="3457" h="2289" extrusionOk="0">
                  <a:moveTo>
                    <a:pt x="680" y="1"/>
                  </a:moveTo>
                  <a:cubicBezTo>
                    <a:pt x="622" y="1"/>
                    <a:pt x="573" y="12"/>
                    <a:pt x="533" y="35"/>
                  </a:cubicBezTo>
                  <a:cubicBezTo>
                    <a:pt x="0" y="342"/>
                    <a:pt x="471" y="1774"/>
                    <a:pt x="1526" y="2127"/>
                  </a:cubicBezTo>
                  <a:cubicBezTo>
                    <a:pt x="1875" y="2243"/>
                    <a:pt x="2205" y="2289"/>
                    <a:pt x="2490" y="2289"/>
                  </a:cubicBezTo>
                  <a:cubicBezTo>
                    <a:pt x="3067" y="2289"/>
                    <a:pt x="3456" y="2100"/>
                    <a:pt x="3430" y="1920"/>
                  </a:cubicBezTo>
                  <a:cubicBezTo>
                    <a:pt x="3393" y="1671"/>
                    <a:pt x="1403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82;p76">
              <a:extLst>
                <a:ext uri="{FF2B5EF4-FFF2-40B4-BE49-F238E27FC236}">
                  <a16:creationId xmlns:a16="http://schemas.microsoft.com/office/drawing/2014/main" id="{FDC4E42B-9320-4A54-9126-5109790B76B8}"/>
                </a:ext>
              </a:extLst>
            </p:cNvPr>
            <p:cNvSpPr/>
            <p:nvPr/>
          </p:nvSpPr>
          <p:spPr>
            <a:xfrm>
              <a:off x="4145451" y="3394069"/>
              <a:ext cx="46467" cy="39752"/>
            </a:xfrm>
            <a:custGeom>
              <a:avLst/>
              <a:gdLst/>
              <a:ahLst/>
              <a:cxnLst/>
              <a:rect l="l" t="t" r="r" b="b"/>
              <a:pathLst>
                <a:path w="2180" h="1865" extrusionOk="0">
                  <a:moveTo>
                    <a:pt x="429" y="0"/>
                  </a:moveTo>
                  <a:cubicBezTo>
                    <a:pt x="393" y="0"/>
                    <a:pt x="361" y="9"/>
                    <a:pt x="336" y="28"/>
                  </a:cubicBezTo>
                  <a:cubicBezTo>
                    <a:pt x="1" y="277"/>
                    <a:pt x="296" y="1446"/>
                    <a:pt x="962" y="1732"/>
                  </a:cubicBezTo>
                  <a:cubicBezTo>
                    <a:pt x="1182" y="1827"/>
                    <a:pt x="1391" y="1864"/>
                    <a:pt x="1570" y="1864"/>
                  </a:cubicBezTo>
                  <a:cubicBezTo>
                    <a:pt x="1934" y="1864"/>
                    <a:pt x="2179" y="1710"/>
                    <a:pt x="2163" y="1563"/>
                  </a:cubicBezTo>
                  <a:cubicBezTo>
                    <a:pt x="2139" y="1359"/>
                    <a:pt x="885" y="0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83;p76">
              <a:extLst>
                <a:ext uri="{FF2B5EF4-FFF2-40B4-BE49-F238E27FC236}">
                  <a16:creationId xmlns:a16="http://schemas.microsoft.com/office/drawing/2014/main" id="{A95FED3B-E495-4710-8070-ED471513A3D6}"/>
                </a:ext>
              </a:extLst>
            </p:cNvPr>
            <p:cNvSpPr/>
            <p:nvPr/>
          </p:nvSpPr>
          <p:spPr>
            <a:xfrm>
              <a:off x="4188145" y="3819474"/>
              <a:ext cx="25983" cy="23745"/>
            </a:xfrm>
            <a:custGeom>
              <a:avLst/>
              <a:gdLst/>
              <a:ahLst/>
              <a:cxnLst/>
              <a:rect l="l" t="t" r="r" b="b"/>
              <a:pathLst>
                <a:path w="1219" h="1114" extrusionOk="0">
                  <a:moveTo>
                    <a:pt x="249" y="0"/>
                  </a:moveTo>
                  <a:cubicBezTo>
                    <a:pt x="230" y="0"/>
                    <a:pt x="214" y="5"/>
                    <a:pt x="201" y="14"/>
                  </a:cubicBezTo>
                  <a:cubicBezTo>
                    <a:pt x="1" y="149"/>
                    <a:pt x="138" y="834"/>
                    <a:pt x="514" y="1019"/>
                  </a:cubicBezTo>
                  <a:cubicBezTo>
                    <a:pt x="653" y="1087"/>
                    <a:pt x="786" y="1113"/>
                    <a:pt x="897" y="1113"/>
                  </a:cubicBezTo>
                  <a:cubicBezTo>
                    <a:pt x="1089" y="1113"/>
                    <a:pt x="1218" y="1035"/>
                    <a:pt x="1213" y="954"/>
                  </a:cubicBezTo>
                  <a:cubicBezTo>
                    <a:pt x="1205" y="836"/>
                    <a:pt x="507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84;p76">
              <a:extLst>
                <a:ext uri="{FF2B5EF4-FFF2-40B4-BE49-F238E27FC236}">
                  <a16:creationId xmlns:a16="http://schemas.microsoft.com/office/drawing/2014/main" id="{C13EFF81-CC13-4876-9034-D86012D1BCCC}"/>
                </a:ext>
              </a:extLst>
            </p:cNvPr>
            <p:cNvSpPr/>
            <p:nvPr/>
          </p:nvSpPr>
          <p:spPr>
            <a:xfrm>
              <a:off x="4306955" y="3781064"/>
              <a:ext cx="43802" cy="18693"/>
            </a:xfrm>
            <a:custGeom>
              <a:avLst/>
              <a:gdLst/>
              <a:ahLst/>
              <a:cxnLst/>
              <a:rect l="l" t="t" r="r" b="b"/>
              <a:pathLst>
                <a:path w="2055" h="877" extrusionOk="0">
                  <a:moveTo>
                    <a:pt x="1055" y="0"/>
                  </a:moveTo>
                  <a:cubicBezTo>
                    <a:pt x="697" y="0"/>
                    <a:pt x="329" y="72"/>
                    <a:pt x="218" y="182"/>
                  </a:cubicBezTo>
                  <a:cubicBezTo>
                    <a:pt x="0" y="401"/>
                    <a:pt x="727" y="877"/>
                    <a:pt x="1114" y="877"/>
                  </a:cubicBezTo>
                  <a:cubicBezTo>
                    <a:pt x="1156" y="877"/>
                    <a:pt x="1193" y="871"/>
                    <a:pt x="1226" y="859"/>
                  </a:cubicBezTo>
                  <a:cubicBezTo>
                    <a:pt x="1557" y="735"/>
                    <a:pt x="2054" y="459"/>
                    <a:pt x="1791" y="182"/>
                  </a:cubicBezTo>
                  <a:cubicBezTo>
                    <a:pt x="1670" y="54"/>
                    <a:pt x="1366" y="0"/>
                    <a:pt x="1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85;p76">
              <a:extLst>
                <a:ext uri="{FF2B5EF4-FFF2-40B4-BE49-F238E27FC236}">
                  <a16:creationId xmlns:a16="http://schemas.microsoft.com/office/drawing/2014/main" id="{3D2C0E6B-5C9E-467A-8C6B-7A4F93D0E34E}"/>
                </a:ext>
              </a:extLst>
            </p:cNvPr>
            <p:cNvSpPr/>
            <p:nvPr/>
          </p:nvSpPr>
          <p:spPr>
            <a:xfrm>
              <a:off x="4071957" y="3812568"/>
              <a:ext cx="27710" cy="44442"/>
            </a:xfrm>
            <a:custGeom>
              <a:avLst/>
              <a:gdLst/>
              <a:ahLst/>
              <a:cxnLst/>
              <a:rect l="l" t="t" r="r" b="b"/>
              <a:pathLst>
                <a:path w="1300" h="2085" extrusionOk="0">
                  <a:moveTo>
                    <a:pt x="294" y="0"/>
                  </a:moveTo>
                  <a:cubicBezTo>
                    <a:pt x="9" y="0"/>
                    <a:pt x="0" y="1179"/>
                    <a:pt x="268" y="1505"/>
                  </a:cubicBezTo>
                  <a:cubicBezTo>
                    <a:pt x="475" y="1758"/>
                    <a:pt x="801" y="2084"/>
                    <a:pt x="1010" y="2084"/>
                  </a:cubicBezTo>
                  <a:cubicBezTo>
                    <a:pt x="1090" y="2084"/>
                    <a:pt x="1153" y="2036"/>
                    <a:pt x="1185" y="1918"/>
                  </a:cubicBezTo>
                  <a:cubicBezTo>
                    <a:pt x="1300" y="1492"/>
                    <a:pt x="659" y="187"/>
                    <a:pt x="361" y="20"/>
                  </a:cubicBezTo>
                  <a:cubicBezTo>
                    <a:pt x="337" y="7"/>
                    <a:pt x="315" y="0"/>
                    <a:pt x="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86;p76">
              <a:extLst>
                <a:ext uri="{FF2B5EF4-FFF2-40B4-BE49-F238E27FC236}">
                  <a16:creationId xmlns:a16="http://schemas.microsoft.com/office/drawing/2014/main" id="{A04380FB-01F9-41F5-B42C-23F238CAEFD5}"/>
                </a:ext>
              </a:extLst>
            </p:cNvPr>
            <p:cNvSpPr/>
            <p:nvPr/>
          </p:nvSpPr>
          <p:spPr>
            <a:xfrm>
              <a:off x="3996523" y="3629408"/>
              <a:ext cx="25301" cy="32292"/>
            </a:xfrm>
            <a:custGeom>
              <a:avLst/>
              <a:gdLst/>
              <a:ahLst/>
              <a:cxnLst/>
              <a:rect l="l" t="t" r="r" b="b"/>
              <a:pathLst>
                <a:path w="1187" h="1515" extrusionOk="0">
                  <a:moveTo>
                    <a:pt x="891" y="1"/>
                  </a:moveTo>
                  <a:cubicBezTo>
                    <a:pt x="865" y="1"/>
                    <a:pt x="836" y="5"/>
                    <a:pt x="805" y="14"/>
                  </a:cubicBezTo>
                  <a:cubicBezTo>
                    <a:pt x="439" y="124"/>
                    <a:pt x="0" y="1138"/>
                    <a:pt x="91" y="1417"/>
                  </a:cubicBezTo>
                  <a:cubicBezTo>
                    <a:pt x="113" y="1485"/>
                    <a:pt x="171" y="1514"/>
                    <a:pt x="249" y="1514"/>
                  </a:cubicBezTo>
                  <a:cubicBezTo>
                    <a:pt x="542" y="1514"/>
                    <a:pt x="1119" y="1104"/>
                    <a:pt x="1150" y="825"/>
                  </a:cubicBezTo>
                  <a:cubicBezTo>
                    <a:pt x="1187" y="504"/>
                    <a:pt x="1173" y="1"/>
                    <a:pt x="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87;p76">
              <a:extLst>
                <a:ext uri="{FF2B5EF4-FFF2-40B4-BE49-F238E27FC236}">
                  <a16:creationId xmlns:a16="http://schemas.microsoft.com/office/drawing/2014/main" id="{58D4C70F-6BC6-467B-B28A-C5D2CAFE85AD}"/>
                </a:ext>
              </a:extLst>
            </p:cNvPr>
            <p:cNvSpPr/>
            <p:nvPr/>
          </p:nvSpPr>
          <p:spPr>
            <a:xfrm>
              <a:off x="4142659" y="3657310"/>
              <a:ext cx="24278" cy="25727"/>
            </a:xfrm>
            <a:custGeom>
              <a:avLst/>
              <a:gdLst/>
              <a:ahLst/>
              <a:cxnLst/>
              <a:rect l="l" t="t" r="r" b="b"/>
              <a:pathLst>
                <a:path w="1139" h="1207" extrusionOk="0">
                  <a:moveTo>
                    <a:pt x="437" y="0"/>
                  </a:moveTo>
                  <a:cubicBezTo>
                    <a:pt x="363" y="0"/>
                    <a:pt x="293" y="27"/>
                    <a:pt x="230" y="93"/>
                  </a:cubicBezTo>
                  <a:cubicBezTo>
                    <a:pt x="1" y="336"/>
                    <a:pt x="239" y="1094"/>
                    <a:pt x="473" y="1194"/>
                  </a:cubicBezTo>
                  <a:cubicBezTo>
                    <a:pt x="492" y="1202"/>
                    <a:pt x="512" y="1206"/>
                    <a:pt x="533" y="1206"/>
                  </a:cubicBezTo>
                  <a:cubicBezTo>
                    <a:pt x="801" y="1206"/>
                    <a:pt x="1139" y="534"/>
                    <a:pt x="979" y="344"/>
                  </a:cubicBezTo>
                  <a:cubicBezTo>
                    <a:pt x="852" y="194"/>
                    <a:pt x="634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88;p76">
              <a:extLst>
                <a:ext uri="{FF2B5EF4-FFF2-40B4-BE49-F238E27FC236}">
                  <a16:creationId xmlns:a16="http://schemas.microsoft.com/office/drawing/2014/main" id="{4ADCDA26-BE19-4CC3-8E61-32F780E07A96}"/>
                </a:ext>
              </a:extLst>
            </p:cNvPr>
            <p:cNvSpPr/>
            <p:nvPr/>
          </p:nvSpPr>
          <p:spPr>
            <a:xfrm>
              <a:off x="4099645" y="3865344"/>
              <a:ext cx="13791" cy="12363"/>
            </a:xfrm>
            <a:custGeom>
              <a:avLst/>
              <a:gdLst/>
              <a:ahLst/>
              <a:cxnLst/>
              <a:rect l="l" t="t" r="r" b="b"/>
              <a:pathLst>
                <a:path w="647" h="580" extrusionOk="0">
                  <a:moveTo>
                    <a:pt x="179" y="0"/>
                  </a:moveTo>
                  <a:cubicBezTo>
                    <a:pt x="103" y="0"/>
                    <a:pt x="46" y="20"/>
                    <a:pt x="37" y="65"/>
                  </a:cubicBezTo>
                  <a:cubicBezTo>
                    <a:pt x="6" y="205"/>
                    <a:pt x="1" y="467"/>
                    <a:pt x="197" y="560"/>
                  </a:cubicBezTo>
                  <a:cubicBezTo>
                    <a:pt x="224" y="574"/>
                    <a:pt x="253" y="580"/>
                    <a:pt x="281" y="580"/>
                  </a:cubicBezTo>
                  <a:cubicBezTo>
                    <a:pt x="458" y="580"/>
                    <a:pt x="646" y="353"/>
                    <a:pt x="611" y="216"/>
                  </a:cubicBezTo>
                  <a:cubicBezTo>
                    <a:pt x="580" y="90"/>
                    <a:pt x="33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89;p76">
              <a:extLst>
                <a:ext uri="{FF2B5EF4-FFF2-40B4-BE49-F238E27FC236}">
                  <a16:creationId xmlns:a16="http://schemas.microsoft.com/office/drawing/2014/main" id="{1B2F8475-E3CE-4F9C-9D63-FE293DF11F70}"/>
                </a:ext>
              </a:extLst>
            </p:cNvPr>
            <p:cNvSpPr/>
            <p:nvPr/>
          </p:nvSpPr>
          <p:spPr>
            <a:xfrm>
              <a:off x="3991450" y="3865344"/>
              <a:ext cx="13748" cy="12363"/>
            </a:xfrm>
            <a:custGeom>
              <a:avLst/>
              <a:gdLst/>
              <a:ahLst/>
              <a:cxnLst/>
              <a:rect l="l" t="t" r="r" b="b"/>
              <a:pathLst>
                <a:path w="645" h="580" extrusionOk="0">
                  <a:moveTo>
                    <a:pt x="177" y="0"/>
                  </a:moveTo>
                  <a:cubicBezTo>
                    <a:pt x="102" y="0"/>
                    <a:pt x="45" y="20"/>
                    <a:pt x="35" y="65"/>
                  </a:cubicBezTo>
                  <a:cubicBezTo>
                    <a:pt x="5" y="205"/>
                    <a:pt x="0" y="467"/>
                    <a:pt x="195" y="560"/>
                  </a:cubicBezTo>
                  <a:cubicBezTo>
                    <a:pt x="222" y="574"/>
                    <a:pt x="251" y="580"/>
                    <a:pt x="280" y="580"/>
                  </a:cubicBezTo>
                  <a:cubicBezTo>
                    <a:pt x="458" y="580"/>
                    <a:pt x="644" y="353"/>
                    <a:pt x="611" y="216"/>
                  </a:cubicBezTo>
                  <a:cubicBezTo>
                    <a:pt x="579" y="90"/>
                    <a:pt x="338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90;p76">
              <a:extLst>
                <a:ext uri="{FF2B5EF4-FFF2-40B4-BE49-F238E27FC236}">
                  <a16:creationId xmlns:a16="http://schemas.microsoft.com/office/drawing/2014/main" id="{A6CE587B-B901-4D2D-9286-F05210E90750}"/>
                </a:ext>
              </a:extLst>
            </p:cNvPr>
            <p:cNvSpPr/>
            <p:nvPr/>
          </p:nvSpPr>
          <p:spPr>
            <a:xfrm>
              <a:off x="4320852" y="3326010"/>
              <a:ext cx="23851" cy="23042"/>
            </a:xfrm>
            <a:custGeom>
              <a:avLst/>
              <a:gdLst/>
              <a:ahLst/>
              <a:cxnLst/>
              <a:rect l="l" t="t" r="r" b="b"/>
              <a:pathLst>
                <a:path w="1119" h="1081" extrusionOk="0">
                  <a:moveTo>
                    <a:pt x="312" y="0"/>
                  </a:moveTo>
                  <a:cubicBezTo>
                    <a:pt x="306" y="0"/>
                    <a:pt x="301" y="1"/>
                    <a:pt x="296" y="1"/>
                  </a:cubicBezTo>
                  <a:cubicBezTo>
                    <a:pt x="0" y="28"/>
                    <a:pt x="8" y="891"/>
                    <a:pt x="257" y="990"/>
                  </a:cubicBezTo>
                  <a:cubicBezTo>
                    <a:pt x="374" y="1036"/>
                    <a:pt x="535" y="1081"/>
                    <a:pt x="681" y="1081"/>
                  </a:cubicBezTo>
                  <a:cubicBezTo>
                    <a:pt x="843" y="1081"/>
                    <a:pt x="988" y="1025"/>
                    <a:pt x="1033" y="855"/>
                  </a:cubicBezTo>
                  <a:cubicBezTo>
                    <a:pt x="1118" y="539"/>
                    <a:pt x="572" y="0"/>
                    <a:pt x="312" y="0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91;p76">
              <a:extLst>
                <a:ext uri="{FF2B5EF4-FFF2-40B4-BE49-F238E27FC236}">
                  <a16:creationId xmlns:a16="http://schemas.microsoft.com/office/drawing/2014/main" id="{C00425D8-C913-480D-8A02-D25F392E857A}"/>
                </a:ext>
              </a:extLst>
            </p:cNvPr>
            <p:cNvSpPr/>
            <p:nvPr/>
          </p:nvSpPr>
          <p:spPr>
            <a:xfrm>
              <a:off x="437311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835" y="0"/>
                  </a:moveTo>
                  <a:cubicBezTo>
                    <a:pt x="2096" y="0"/>
                    <a:pt x="1533" y="152"/>
                    <a:pt x="1226" y="315"/>
                  </a:cubicBezTo>
                  <a:cubicBezTo>
                    <a:pt x="665" y="609"/>
                    <a:pt x="153" y="1052"/>
                    <a:pt x="153" y="2322"/>
                  </a:cubicBezTo>
                  <a:cubicBezTo>
                    <a:pt x="153" y="3591"/>
                    <a:pt x="92" y="4359"/>
                    <a:pt x="428" y="4359"/>
                  </a:cubicBezTo>
                  <a:cubicBezTo>
                    <a:pt x="428" y="4359"/>
                    <a:pt x="66" y="5983"/>
                    <a:pt x="154" y="8019"/>
                  </a:cubicBezTo>
                  <a:cubicBezTo>
                    <a:pt x="242" y="10056"/>
                    <a:pt x="592" y="10913"/>
                    <a:pt x="592" y="10913"/>
                  </a:cubicBezTo>
                  <a:cubicBezTo>
                    <a:pt x="592" y="10913"/>
                    <a:pt x="113" y="12801"/>
                    <a:pt x="141" y="14101"/>
                  </a:cubicBezTo>
                  <a:cubicBezTo>
                    <a:pt x="171" y="15400"/>
                    <a:pt x="650" y="16655"/>
                    <a:pt x="650" y="16655"/>
                  </a:cubicBezTo>
                  <a:cubicBezTo>
                    <a:pt x="495" y="16887"/>
                    <a:pt x="100" y="18160"/>
                    <a:pt x="153" y="19606"/>
                  </a:cubicBezTo>
                  <a:cubicBezTo>
                    <a:pt x="200" y="20904"/>
                    <a:pt x="458" y="22042"/>
                    <a:pt x="458" y="22042"/>
                  </a:cubicBezTo>
                  <a:cubicBezTo>
                    <a:pt x="458" y="22042"/>
                    <a:pt x="248" y="23078"/>
                    <a:pt x="153" y="24419"/>
                  </a:cubicBezTo>
                  <a:cubicBezTo>
                    <a:pt x="0" y="26589"/>
                    <a:pt x="867" y="28895"/>
                    <a:pt x="1252" y="29369"/>
                  </a:cubicBezTo>
                  <a:cubicBezTo>
                    <a:pt x="1635" y="29841"/>
                    <a:pt x="4037" y="30668"/>
                    <a:pt x="4037" y="30668"/>
                  </a:cubicBezTo>
                  <a:cubicBezTo>
                    <a:pt x="4066" y="31849"/>
                    <a:pt x="4347" y="33242"/>
                    <a:pt x="7942" y="34575"/>
                  </a:cubicBezTo>
                  <a:cubicBezTo>
                    <a:pt x="9281" y="35071"/>
                    <a:pt x="10445" y="35264"/>
                    <a:pt x="11447" y="35264"/>
                  </a:cubicBezTo>
                  <a:cubicBezTo>
                    <a:pt x="14972" y="35264"/>
                    <a:pt x="16479" y="32870"/>
                    <a:pt x="16479" y="32870"/>
                  </a:cubicBezTo>
                  <a:cubicBezTo>
                    <a:pt x="16479" y="32870"/>
                    <a:pt x="18406" y="32792"/>
                    <a:pt x="19816" y="31681"/>
                  </a:cubicBezTo>
                  <a:cubicBezTo>
                    <a:pt x="21832" y="30094"/>
                    <a:pt x="21832" y="27105"/>
                    <a:pt x="21832" y="27105"/>
                  </a:cubicBezTo>
                  <a:cubicBezTo>
                    <a:pt x="21832" y="27105"/>
                    <a:pt x="22629" y="26515"/>
                    <a:pt x="22894" y="24153"/>
                  </a:cubicBezTo>
                  <a:cubicBezTo>
                    <a:pt x="23161" y="21792"/>
                    <a:pt x="21994" y="20182"/>
                    <a:pt x="21994" y="20182"/>
                  </a:cubicBezTo>
                  <a:cubicBezTo>
                    <a:pt x="21994" y="20182"/>
                    <a:pt x="22363" y="19430"/>
                    <a:pt x="22304" y="17938"/>
                  </a:cubicBezTo>
                  <a:cubicBezTo>
                    <a:pt x="22245" y="16448"/>
                    <a:pt x="21389" y="15371"/>
                    <a:pt x="21389" y="15371"/>
                  </a:cubicBezTo>
                  <a:cubicBezTo>
                    <a:pt x="21389" y="15371"/>
                    <a:pt x="21478" y="14071"/>
                    <a:pt x="21065" y="12994"/>
                  </a:cubicBezTo>
                  <a:cubicBezTo>
                    <a:pt x="20651" y="11916"/>
                    <a:pt x="18466" y="10617"/>
                    <a:pt x="18466" y="10617"/>
                  </a:cubicBezTo>
                  <a:cubicBezTo>
                    <a:pt x="17404" y="7296"/>
                    <a:pt x="14747" y="5909"/>
                    <a:pt x="14747" y="5909"/>
                  </a:cubicBezTo>
                  <a:cubicBezTo>
                    <a:pt x="13729" y="3916"/>
                    <a:pt x="10894" y="3784"/>
                    <a:pt x="10894" y="3784"/>
                  </a:cubicBezTo>
                  <a:cubicBezTo>
                    <a:pt x="9991" y="1333"/>
                    <a:pt x="7476" y="1244"/>
                    <a:pt x="7115" y="1244"/>
                  </a:cubicBezTo>
                  <a:cubicBezTo>
                    <a:pt x="7087" y="1244"/>
                    <a:pt x="7072" y="1244"/>
                    <a:pt x="7072" y="1244"/>
                  </a:cubicBezTo>
                  <a:cubicBezTo>
                    <a:pt x="6702" y="1037"/>
                    <a:pt x="5595" y="846"/>
                    <a:pt x="5595" y="846"/>
                  </a:cubicBezTo>
                  <a:cubicBezTo>
                    <a:pt x="5595" y="846"/>
                    <a:pt x="5433" y="550"/>
                    <a:pt x="4975" y="389"/>
                  </a:cubicBezTo>
                  <a:cubicBezTo>
                    <a:pt x="4171" y="103"/>
                    <a:pt x="3443" y="0"/>
                    <a:pt x="2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92;p76">
              <a:extLst>
                <a:ext uri="{FF2B5EF4-FFF2-40B4-BE49-F238E27FC236}">
                  <a16:creationId xmlns:a16="http://schemas.microsoft.com/office/drawing/2014/main" id="{3D3EC0CD-96E6-4A76-AE4A-2EA23C1F6B44}"/>
                </a:ext>
              </a:extLst>
            </p:cNvPr>
            <p:cNvSpPr/>
            <p:nvPr/>
          </p:nvSpPr>
          <p:spPr>
            <a:xfrm>
              <a:off x="437311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835" y="0"/>
                  </a:moveTo>
                  <a:cubicBezTo>
                    <a:pt x="2096" y="0"/>
                    <a:pt x="1533" y="152"/>
                    <a:pt x="1226" y="315"/>
                  </a:cubicBezTo>
                  <a:cubicBezTo>
                    <a:pt x="665" y="609"/>
                    <a:pt x="153" y="1052"/>
                    <a:pt x="153" y="2322"/>
                  </a:cubicBezTo>
                  <a:cubicBezTo>
                    <a:pt x="153" y="3591"/>
                    <a:pt x="92" y="4359"/>
                    <a:pt x="428" y="4359"/>
                  </a:cubicBezTo>
                  <a:cubicBezTo>
                    <a:pt x="428" y="4359"/>
                    <a:pt x="66" y="5983"/>
                    <a:pt x="154" y="8019"/>
                  </a:cubicBezTo>
                  <a:cubicBezTo>
                    <a:pt x="242" y="10056"/>
                    <a:pt x="592" y="10913"/>
                    <a:pt x="592" y="10913"/>
                  </a:cubicBezTo>
                  <a:cubicBezTo>
                    <a:pt x="592" y="10913"/>
                    <a:pt x="113" y="12801"/>
                    <a:pt x="141" y="14101"/>
                  </a:cubicBezTo>
                  <a:cubicBezTo>
                    <a:pt x="171" y="15400"/>
                    <a:pt x="650" y="16655"/>
                    <a:pt x="650" y="16655"/>
                  </a:cubicBezTo>
                  <a:cubicBezTo>
                    <a:pt x="495" y="16887"/>
                    <a:pt x="100" y="18160"/>
                    <a:pt x="153" y="19606"/>
                  </a:cubicBezTo>
                  <a:cubicBezTo>
                    <a:pt x="200" y="20904"/>
                    <a:pt x="458" y="22042"/>
                    <a:pt x="458" y="22042"/>
                  </a:cubicBezTo>
                  <a:cubicBezTo>
                    <a:pt x="458" y="22042"/>
                    <a:pt x="248" y="23078"/>
                    <a:pt x="153" y="24419"/>
                  </a:cubicBezTo>
                  <a:cubicBezTo>
                    <a:pt x="0" y="26589"/>
                    <a:pt x="867" y="28895"/>
                    <a:pt x="1252" y="29369"/>
                  </a:cubicBezTo>
                  <a:cubicBezTo>
                    <a:pt x="1635" y="29841"/>
                    <a:pt x="4037" y="30668"/>
                    <a:pt x="4037" y="30668"/>
                  </a:cubicBezTo>
                  <a:cubicBezTo>
                    <a:pt x="4066" y="31849"/>
                    <a:pt x="4347" y="33242"/>
                    <a:pt x="7942" y="34575"/>
                  </a:cubicBezTo>
                  <a:cubicBezTo>
                    <a:pt x="9281" y="35071"/>
                    <a:pt x="10445" y="35264"/>
                    <a:pt x="11447" y="35264"/>
                  </a:cubicBezTo>
                  <a:cubicBezTo>
                    <a:pt x="14972" y="35264"/>
                    <a:pt x="16479" y="32870"/>
                    <a:pt x="16479" y="32870"/>
                  </a:cubicBezTo>
                  <a:cubicBezTo>
                    <a:pt x="16479" y="32870"/>
                    <a:pt x="18406" y="32792"/>
                    <a:pt x="19816" y="31681"/>
                  </a:cubicBezTo>
                  <a:cubicBezTo>
                    <a:pt x="21832" y="30094"/>
                    <a:pt x="21832" y="27105"/>
                    <a:pt x="21832" y="27105"/>
                  </a:cubicBezTo>
                  <a:cubicBezTo>
                    <a:pt x="21832" y="27105"/>
                    <a:pt x="22629" y="26515"/>
                    <a:pt x="22894" y="24153"/>
                  </a:cubicBezTo>
                  <a:cubicBezTo>
                    <a:pt x="23161" y="21792"/>
                    <a:pt x="21994" y="20182"/>
                    <a:pt x="21994" y="20182"/>
                  </a:cubicBezTo>
                  <a:cubicBezTo>
                    <a:pt x="21994" y="20182"/>
                    <a:pt x="22363" y="19430"/>
                    <a:pt x="22304" y="17938"/>
                  </a:cubicBezTo>
                  <a:cubicBezTo>
                    <a:pt x="22245" y="16448"/>
                    <a:pt x="21389" y="15371"/>
                    <a:pt x="21389" y="15371"/>
                  </a:cubicBezTo>
                  <a:cubicBezTo>
                    <a:pt x="21389" y="15371"/>
                    <a:pt x="21478" y="14071"/>
                    <a:pt x="21065" y="12994"/>
                  </a:cubicBezTo>
                  <a:cubicBezTo>
                    <a:pt x="20651" y="11916"/>
                    <a:pt x="18466" y="10617"/>
                    <a:pt x="18466" y="10617"/>
                  </a:cubicBezTo>
                  <a:cubicBezTo>
                    <a:pt x="17404" y="7296"/>
                    <a:pt x="14747" y="5909"/>
                    <a:pt x="14747" y="5909"/>
                  </a:cubicBezTo>
                  <a:cubicBezTo>
                    <a:pt x="13729" y="3916"/>
                    <a:pt x="10894" y="3784"/>
                    <a:pt x="10894" y="3784"/>
                  </a:cubicBezTo>
                  <a:cubicBezTo>
                    <a:pt x="9991" y="1333"/>
                    <a:pt x="7476" y="1244"/>
                    <a:pt x="7115" y="1244"/>
                  </a:cubicBezTo>
                  <a:cubicBezTo>
                    <a:pt x="7087" y="1244"/>
                    <a:pt x="7072" y="1244"/>
                    <a:pt x="7072" y="1244"/>
                  </a:cubicBezTo>
                  <a:cubicBezTo>
                    <a:pt x="6702" y="1037"/>
                    <a:pt x="5595" y="846"/>
                    <a:pt x="5595" y="846"/>
                  </a:cubicBezTo>
                  <a:cubicBezTo>
                    <a:pt x="5595" y="846"/>
                    <a:pt x="5433" y="550"/>
                    <a:pt x="4975" y="389"/>
                  </a:cubicBezTo>
                  <a:cubicBezTo>
                    <a:pt x="4171" y="103"/>
                    <a:pt x="3443" y="0"/>
                    <a:pt x="2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93;p76">
              <a:extLst>
                <a:ext uri="{FF2B5EF4-FFF2-40B4-BE49-F238E27FC236}">
                  <a16:creationId xmlns:a16="http://schemas.microsoft.com/office/drawing/2014/main" id="{F0427A6F-117E-4CA9-AA27-25ED165A34A8}"/>
                </a:ext>
              </a:extLst>
            </p:cNvPr>
            <p:cNvSpPr/>
            <p:nvPr/>
          </p:nvSpPr>
          <p:spPr>
            <a:xfrm>
              <a:off x="4373116" y="3570046"/>
              <a:ext cx="493677" cy="499560"/>
            </a:xfrm>
            <a:custGeom>
              <a:avLst/>
              <a:gdLst/>
              <a:ahLst/>
              <a:cxnLst/>
              <a:rect l="l" t="t" r="r" b="b"/>
              <a:pathLst>
                <a:path w="23161" h="23437" extrusionOk="0">
                  <a:moveTo>
                    <a:pt x="20129" y="1"/>
                  </a:moveTo>
                  <a:lnTo>
                    <a:pt x="20129" y="1"/>
                  </a:lnTo>
                  <a:cubicBezTo>
                    <a:pt x="20140" y="23"/>
                    <a:pt x="20149" y="44"/>
                    <a:pt x="20158" y="65"/>
                  </a:cubicBezTo>
                  <a:cubicBezTo>
                    <a:pt x="20553" y="1051"/>
                    <a:pt x="20469" y="2241"/>
                    <a:pt x="20469" y="2241"/>
                  </a:cubicBezTo>
                  <a:cubicBezTo>
                    <a:pt x="20469" y="2241"/>
                    <a:pt x="21288" y="3227"/>
                    <a:pt x="21345" y="4592"/>
                  </a:cubicBezTo>
                  <a:cubicBezTo>
                    <a:pt x="21400" y="5956"/>
                    <a:pt x="21048" y="6645"/>
                    <a:pt x="21048" y="6645"/>
                  </a:cubicBezTo>
                  <a:cubicBezTo>
                    <a:pt x="21048" y="6645"/>
                    <a:pt x="22165" y="8117"/>
                    <a:pt x="21911" y="10278"/>
                  </a:cubicBezTo>
                  <a:cubicBezTo>
                    <a:pt x="21657" y="12441"/>
                    <a:pt x="20894" y="12981"/>
                    <a:pt x="20894" y="12981"/>
                  </a:cubicBezTo>
                  <a:cubicBezTo>
                    <a:pt x="20894" y="12981"/>
                    <a:pt x="20894" y="15715"/>
                    <a:pt x="18965" y="17168"/>
                  </a:cubicBezTo>
                  <a:cubicBezTo>
                    <a:pt x="17617" y="18185"/>
                    <a:pt x="15773" y="18257"/>
                    <a:pt x="15773" y="18257"/>
                  </a:cubicBezTo>
                  <a:cubicBezTo>
                    <a:pt x="15773" y="18257"/>
                    <a:pt x="14330" y="20449"/>
                    <a:pt x="10956" y="20449"/>
                  </a:cubicBezTo>
                  <a:cubicBezTo>
                    <a:pt x="9998" y="20449"/>
                    <a:pt x="8884" y="20272"/>
                    <a:pt x="7603" y="19818"/>
                  </a:cubicBezTo>
                  <a:cubicBezTo>
                    <a:pt x="4163" y="18597"/>
                    <a:pt x="3895" y="17323"/>
                    <a:pt x="3866" y="16241"/>
                  </a:cubicBezTo>
                  <a:cubicBezTo>
                    <a:pt x="3866" y="16241"/>
                    <a:pt x="1568" y="15484"/>
                    <a:pt x="1202" y="15052"/>
                  </a:cubicBezTo>
                  <a:cubicBezTo>
                    <a:pt x="927" y="14729"/>
                    <a:pt x="390" y="13458"/>
                    <a:pt x="203" y="12006"/>
                  </a:cubicBezTo>
                  <a:cubicBezTo>
                    <a:pt x="184" y="12193"/>
                    <a:pt x="167" y="12388"/>
                    <a:pt x="153" y="12591"/>
                  </a:cubicBezTo>
                  <a:cubicBezTo>
                    <a:pt x="0" y="14761"/>
                    <a:pt x="867" y="17069"/>
                    <a:pt x="1252" y="17541"/>
                  </a:cubicBezTo>
                  <a:cubicBezTo>
                    <a:pt x="1635" y="18012"/>
                    <a:pt x="4037" y="18840"/>
                    <a:pt x="4037" y="18840"/>
                  </a:cubicBezTo>
                  <a:cubicBezTo>
                    <a:pt x="4066" y="20021"/>
                    <a:pt x="4347" y="21414"/>
                    <a:pt x="7942" y="22747"/>
                  </a:cubicBezTo>
                  <a:cubicBezTo>
                    <a:pt x="9281" y="23243"/>
                    <a:pt x="10445" y="23436"/>
                    <a:pt x="11447" y="23436"/>
                  </a:cubicBezTo>
                  <a:cubicBezTo>
                    <a:pt x="14972" y="23436"/>
                    <a:pt x="16479" y="21042"/>
                    <a:pt x="16479" y="21042"/>
                  </a:cubicBezTo>
                  <a:cubicBezTo>
                    <a:pt x="16479" y="21042"/>
                    <a:pt x="18407" y="20964"/>
                    <a:pt x="19816" y="19853"/>
                  </a:cubicBezTo>
                  <a:cubicBezTo>
                    <a:pt x="21832" y="18267"/>
                    <a:pt x="21832" y="15277"/>
                    <a:pt x="21832" y="15277"/>
                  </a:cubicBezTo>
                  <a:cubicBezTo>
                    <a:pt x="21832" y="15277"/>
                    <a:pt x="22628" y="14687"/>
                    <a:pt x="22894" y="12325"/>
                  </a:cubicBezTo>
                  <a:cubicBezTo>
                    <a:pt x="23161" y="9963"/>
                    <a:pt x="21994" y="8354"/>
                    <a:pt x="21994" y="8354"/>
                  </a:cubicBezTo>
                  <a:cubicBezTo>
                    <a:pt x="21994" y="8354"/>
                    <a:pt x="22363" y="7601"/>
                    <a:pt x="22303" y="6110"/>
                  </a:cubicBezTo>
                  <a:cubicBezTo>
                    <a:pt x="22242" y="4620"/>
                    <a:pt x="21388" y="3543"/>
                    <a:pt x="21388" y="3543"/>
                  </a:cubicBezTo>
                  <a:cubicBezTo>
                    <a:pt x="21388" y="3543"/>
                    <a:pt x="21477" y="2243"/>
                    <a:pt x="21064" y="1166"/>
                  </a:cubicBezTo>
                  <a:cubicBezTo>
                    <a:pt x="20916" y="784"/>
                    <a:pt x="20546" y="372"/>
                    <a:pt x="20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94;p76">
              <a:extLst>
                <a:ext uri="{FF2B5EF4-FFF2-40B4-BE49-F238E27FC236}">
                  <a16:creationId xmlns:a16="http://schemas.microsoft.com/office/drawing/2014/main" id="{ABB94387-DD1B-4C51-A5ED-4E5EEC9CEB73}"/>
                </a:ext>
              </a:extLst>
            </p:cNvPr>
            <p:cNvSpPr/>
            <p:nvPr/>
          </p:nvSpPr>
          <p:spPr>
            <a:xfrm>
              <a:off x="4366338" y="3361607"/>
              <a:ext cx="183288" cy="188936"/>
            </a:xfrm>
            <a:custGeom>
              <a:avLst/>
              <a:gdLst/>
              <a:ahLst/>
              <a:cxnLst/>
              <a:rect l="l" t="t" r="r" b="b"/>
              <a:pathLst>
                <a:path w="8599" h="8864" extrusionOk="0">
                  <a:moveTo>
                    <a:pt x="4812" y="1"/>
                  </a:moveTo>
                  <a:cubicBezTo>
                    <a:pt x="4173" y="1"/>
                    <a:pt x="3535" y="94"/>
                    <a:pt x="2928" y="286"/>
                  </a:cubicBezTo>
                  <a:cubicBezTo>
                    <a:pt x="1964" y="607"/>
                    <a:pt x="938" y="1142"/>
                    <a:pt x="485" y="2135"/>
                  </a:cubicBezTo>
                  <a:cubicBezTo>
                    <a:pt x="143" y="3072"/>
                    <a:pt x="0" y="4091"/>
                    <a:pt x="32" y="5082"/>
                  </a:cubicBezTo>
                  <a:cubicBezTo>
                    <a:pt x="72" y="6385"/>
                    <a:pt x="354" y="7688"/>
                    <a:pt x="909" y="8864"/>
                  </a:cubicBezTo>
                  <a:cubicBezTo>
                    <a:pt x="608" y="7625"/>
                    <a:pt x="464" y="6351"/>
                    <a:pt x="518" y="5085"/>
                  </a:cubicBezTo>
                  <a:cubicBezTo>
                    <a:pt x="565" y="4160"/>
                    <a:pt x="722" y="3236"/>
                    <a:pt x="1053" y="2370"/>
                  </a:cubicBezTo>
                  <a:cubicBezTo>
                    <a:pt x="1430" y="1594"/>
                    <a:pt x="2324" y="1138"/>
                    <a:pt x="3113" y="846"/>
                  </a:cubicBezTo>
                  <a:cubicBezTo>
                    <a:pt x="3837" y="593"/>
                    <a:pt x="4587" y="475"/>
                    <a:pt x="5339" y="475"/>
                  </a:cubicBezTo>
                  <a:cubicBezTo>
                    <a:pt x="6446" y="475"/>
                    <a:pt x="7557" y="730"/>
                    <a:pt x="8599" y="1189"/>
                  </a:cubicBezTo>
                  <a:cubicBezTo>
                    <a:pt x="7521" y="417"/>
                    <a:pt x="6164" y="1"/>
                    <a:pt x="4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95;p76">
              <a:extLst>
                <a:ext uri="{FF2B5EF4-FFF2-40B4-BE49-F238E27FC236}">
                  <a16:creationId xmlns:a16="http://schemas.microsoft.com/office/drawing/2014/main" id="{D3BCAB42-CEC9-4EB9-B9F6-2722DC252BF9}"/>
                </a:ext>
              </a:extLst>
            </p:cNvPr>
            <p:cNvSpPr/>
            <p:nvPr/>
          </p:nvSpPr>
          <p:spPr>
            <a:xfrm>
              <a:off x="4457247" y="3335773"/>
              <a:ext cx="35127" cy="32910"/>
            </a:xfrm>
            <a:custGeom>
              <a:avLst/>
              <a:gdLst/>
              <a:ahLst/>
              <a:cxnLst/>
              <a:rect l="l" t="t" r="r" b="b"/>
              <a:pathLst>
                <a:path w="1648" h="1544" extrusionOk="0">
                  <a:moveTo>
                    <a:pt x="1504" y="1"/>
                  </a:moveTo>
                  <a:cubicBezTo>
                    <a:pt x="918" y="1"/>
                    <a:pt x="396" y="409"/>
                    <a:pt x="141" y="921"/>
                  </a:cubicBezTo>
                  <a:cubicBezTo>
                    <a:pt x="45" y="1114"/>
                    <a:pt x="1" y="1328"/>
                    <a:pt x="14" y="1544"/>
                  </a:cubicBezTo>
                  <a:cubicBezTo>
                    <a:pt x="225" y="1445"/>
                    <a:pt x="376" y="1333"/>
                    <a:pt x="525" y="1226"/>
                  </a:cubicBezTo>
                  <a:cubicBezTo>
                    <a:pt x="977" y="872"/>
                    <a:pt x="1342" y="516"/>
                    <a:pt x="1648" y="9"/>
                  </a:cubicBezTo>
                  <a:cubicBezTo>
                    <a:pt x="1599" y="3"/>
                    <a:pt x="1551" y="1"/>
                    <a:pt x="1504" y="1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96;p76">
              <a:extLst>
                <a:ext uri="{FF2B5EF4-FFF2-40B4-BE49-F238E27FC236}">
                  <a16:creationId xmlns:a16="http://schemas.microsoft.com/office/drawing/2014/main" id="{D9183005-EE8A-44C0-AEB2-5AFDA2580108}"/>
                </a:ext>
              </a:extLst>
            </p:cNvPr>
            <p:cNvSpPr/>
            <p:nvPr/>
          </p:nvSpPr>
          <p:spPr>
            <a:xfrm>
              <a:off x="4372306" y="3481184"/>
              <a:ext cx="194350" cy="194926"/>
            </a:xfrm>
            <a:custGeom>
              <a:avLst/>
              <a:gdLst/>
              <a:ahLst/>
              <a:cxnLst/>
              <a:rect l="l" t="t" r="r" b="b"/>
              <a:pathLst>
                <a:path w="9118" h="9145" extrusionOk="0">
                  <a:moveTo>
                    <a:pt x="9113" y="552"/>
                  </a:moveTo>
                  <a:cubicBezTo>
                    <a:pt x="9114" y="553"/>
                    <a:pt x="9116" y="553"/>
                    <a:pt x="9118" y="554"/>
                  </a:cubicBezTo>
                  <a:lnTo>
                    <a:pt x="9117" y="553"/>
                  </a:lnTo>
                  <a:cubicBezTo>
                    <a:pt x="9115" y="553"/>
                    <a:pt x="9114" y="552"/>
                    <a:pt x="9113" y="552"/>
                  </a:cubicBezTo>
                  <a:close/>
                  <a:moveTo>
                    <a:pt x="6020" y="0"/>
                  </a:moveTo>
                  <a:cubicBezTo>
                    <a:pt x="5100" y="0"/>
                    <a:pt x="4187" y="166"/>
                    <a:pt x="3340" y="564"/>
                  </a:cubicBezTo>
                  <a:cubicBezTo>
                    <a:pt x="2112" y="1140"/>
                    <a:pt x="1176" y="2200"/>
                    <a:pt x="530" y="3368"/>
                  </a:cubicBezTo>
                  <a:cubicBezTo>
                    <a:pt x="77" y="4298"/>
                    <a:pt x="0" y="5311"/>
                    <a:pt x="68" y="6310"/>
                  </a:cubicBezTo>
                  <a:cubicBezTo>
                    <a:pt x="144" y="7279"/>
                    <a:pt x="358" y="8242"/>
                    <a:pt x="710" y="9144"/>
                  </a:cubicBezTo>
                  <a:cubicBezTo>
                    <a:pt x="483" y="7899"/>
                    <a:pt x="368" y="6616"/>
                    <a:pt x="518" y="5366"/>
                  </a:cubicBezTo>
                  <a:cubicBezTo>
                    <a:pt x="608" y="4675"/>
                    <a:pt x="790" y="4014"/>
                    <a:pt x="1149" y="3444"/>
                  </a:cubicBezTo>
                  <a:cubicBezTo>
                    <a:pt x="1443" y="3011"/>
                    <a:pt x="1795" y="2554"/>
                    <a:pt x="2154" y="2180"/>
                  </a:cubicBezTo>
                  <a:cubicBezTo>
                    <a:pt x="3440" y="805"/>
                    <a:pt x="5220" y="402"/>
                    <a:pt x="7021" y="402"/>
                  </a:cubicBezTo>
                  <a:cubicBezTo>
                    <a:pt x="7725" y="402"/>
                    <a:pt x="8431" y="463"/>
                    <a:pt x="9113" y="552"/>
                  </a:cubicBezTo>
                  <a:lnTo>
                    <a:pt x="9113" y="552"/>
                  </a:lnTo>
                  <a:cubicBezTo>
                    <a:pt x="8130" y="217"/>
                    <a:pt x="7070" y="0"/>
                    <a:pt x="6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97;p76">
              <a:extLst>
                <a:ext uri="{FF2B5EF4-FFF2-40B4-BE49-F238E27FC236}">
                  <a16:creationId xmlns:a16="http://schemas.microsoft.com/office/drawing/2014/main" id="{C0869EDF-85E4-4095-B80E-8F8AD4858754}"/>
                </a:ext>
              </a:extLst>
            </p:cNvPr>
            <p:cNvSpPr/>
            <p:nvPr/>
          </p:nvSpPr>
          <p:spPr>
            <a:xfrm>
              <a:off x="4485446" y="3398567"/>
              <a:ext cx="128593" cy="63071"/>
            </a:xfrm>
            <a:custGeom>
              <a:avLst/>
              <a:gdLst/>
              <a:ahLst/>
              <a:cxnLst/>
              <a:rect l="l" t="t" r="r" b="b"/>
              <a:pathLst>
                <a:path w="6033" h="2959" extrusionOk="0">
                  <a:moveTo>
                    <a:pt x="5624" y="1"/>
                  </a:moveTo>
                  <a:lnTo>
                    <a:pt x="5624" y="1"/>
                  </a:lnTo>
                  <a:cubicBezTo>
                    <a:pt x="5497" y="573"/>
                    <a:pt x="5368" y="1185"/>
                    <a:pt x="5004" y="1634"/>
                  </a:cubicBezTo>
                  <a:cubicBezTo>
                    <a:pt x="4511" y="2223"/>
                    <a:pt x="3750" y="2348"/>
                    <a:pt x="2983" y="2348"/>
                  </a:cubicBezTo>
                  <a:cubicBezTo>
                    <a:pt x="2591" y="2348"/>
                    <a:pt x="2198" y="2316"/>
                    <a:pt x="1837" y="2295"/>
                  </a:cubicBezTo>
                  <a:cubicBezTo>
                    <a:pt x="1236" y="2246"/>
                    <a:pt x="627" y="2168"/>
                    <a:pt x="1" y="2126"/>
                  </a:cubicBezTo>
                  <a:lnTo>
                    <a:pt x="1" y="2126"/>
                  </a:lnTo>
                  <a:cubicBezTo>
                    <a:pt x="556" y="2418"/>
                    <a:pt x="1147" y="2629"/>
                    <a:pt x="1758" y="2778"/>
                  </a:cubicBezTo>
                  <a:cubicBezTo>
                    <a:pt x="2220" y="2896"/>
                    <a:pt x="2683" y="2959"/>
                    <a:pt x="3121" y="2959"/>
                  </a:cubicBezTo>
                  <a:cubicBezTo>
                    <a:pt x="4748" y="2959"/>
                    <a:pt x="6032" y="2096"/>
                    <a:pt x="5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98;p76">
              <a:extLst>
                <a:ext uri="{FF2B5EF4-FFF2-40B4-BE49-F238E27FC236}">
                  <a16:creationId xmlns:a16="http://schemas.microsoft.com/office/drawing/2014/main" id="{3BABC56D-BBB9-45BD-A96C-D431ADDB9AB6}"/>
                </a:ext>
              </a:extLst>
            </p:cNvPr>
            <p:cNvSpPr/>
            <p:nvPr/>
          </p:nvSpPr>
          <p:spPr>
            <a:xfrm>
              <a:off x="4579595" y="3450469"/>
              <a:ext cx="81274" cy="90035"/>
            </a:xfrm>
            <a:custGeom>
              <a:avLst/>
              <a:gdLst/>
              <a:ahLst/>
              <a:cxnLst/>
              <a:rect l="l" t="t" r="r" b="b"/>
              <a:pathLst>
                <a:path w="3813" h="4224" extrusionOk="0">
                  <a:moveTo>
                    <a:pt x="114" y="1"/>
                  </a:moveTo>
                  <a:cubicBezTo>
                    <a:pt x="0" y="1"/>
                    <a:pt x="188" y="114"/>
                    <a:pt x="644" y="412"/>
                  </a:cubicBezTo>
                  <a:cubicBezTo>
                    <a:pt x="1027" y="696"/>
                    <a:pt x="1418" y="952"/>
                    <a:pt x="1767" y="1274"/>
                  </a:cubicBezTo>
                  <a:cubicBezTo>
                    <a:pt x="2651" y="2033"/>
                    <a:pt x="3274" y="3037"/>
                    <a:pt x="3422" y="4224"/>
                  </a:cubicBezTo>
                  <a:lnTo>
                    <a:pt x="3422" y="4223"/>
                  </a:lnTo>
                  <a:cubicBezTo>
                    <a:pt x="3812" y="3248"/>
                    <a:pt x="3407" y="2083"/>
                    <a:pt x="2719" y="1332"/>
                  </a:cubicBezTo>
                  <a:cubicBezTo>
                    <a:pt x="2202" y="760"/>
                    <a:pt x="1503" y="364"/>
                    <a:pt x="775" y="135"/>
                  </a:cubicBezTo>
                  <a:cubicBezTo>
                    <a:pt x="408" y="53"/>
                    <a:pt x="191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99;p76">
              <a:extLst>
                <a:ext uri="{FF2B5EF4-FFF2-40B4-BE49-F238E27FC236}">
                  <a16:creationId xmlns:a16="http://schemas.microsoft.com/office/drawing/2014/main" id="{0DEC8B0B-2E72-4D9A-B73A-00C9CCF7F2BE}"/>
                </a:ext>
              </a:extLst>
            </p:cNvPr>
            <p:cNvSpPr/>
            <p:nvPr/>
          </p:nvSpPr>
          <p:spPr>
            <a:xfrm>
              <a:off x="4639383" y="3438895"/>
              <a:ext cx="49238" cy="60492"/>
            </a:xfrm>
            <a:custGeom>
              <a:avLst/>
              <a:gdLst/>
              <a:ahLst/>
              <a:cxnLst/>
              <a:rect l="l" t="t" r="r" b="b"/>
              <a:pathLst>
                <a:path w="2310" h="2838" extrusionOk="0">
                  <a:moveTo>
                    <a:pt x="0" y="1"/>
                  </a:moveTo>
                  <a:cubicBezTo>
                    <a:pt x="317" y="397"/>
                    <a:pt x="660" y="727"/>
                    <a:pt x="928" y="1151"/>
                  </a:cubicBezTo>
                  <a:cubicBezTo>
                    <a:pt x="1285" y="1671"/>
                    <a:pt x="1488" y="2216"/>
                    <a:pt x="1694" y="2838"/>
                  </a:cubicBezTo>
                  <a:cubicBezTo>
                    <a:pt x="2309" y="1650"/>
                    <a:pt x="1306" y="7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00;p76">
              <a:extLst>
                <a:ext uri="{FF2B5EF4-FFF2-40B4-BE49-F238E27FC236}">
                  <a16:creationId xmlns:a16="http://schemas.microsoft.com/office/drawing/2014/main" id="{4F8E7FF1-BDFB-403B-AEB7-33E1E72CB253}"/>
                </a:ext>
              </a:extLst>
            </p:cNvPr>
            <p:cNvSpPr/>
            <p:nvPr/>
          </p:nvSpPr>
          <p:spPr>
            <a:xfrm>
              <a:off x="4642581" y="3492779"/>
              <a:ext cx="92379" cy="44868"/>
            </a:xfrm>
            <a:custGeom>
              <a:avLst/>
              <a:gdLst/>
              <a:ahLst/>
              <a:cxnLst/>
              <a:rect l="l" t="t" r="r" b="b"/>
              <a:pathLst>
                <a:path w="4334" h="2105" extrusionOk="0">
                  <a:moveTo>
                    <a:pt x="4332" y="1406"/>
                  </a:moveTo>
                  <a:lnTo>
                    <a:pt x="4332" y="1406"/>
                  </a:lnTo>
                  <a:cubicBezTo>
                    <a:pt x="4333" y="1407"/>
                    <a:pt x="4333" y="1407"/>
                    <a:pt x="4334" y="1408"/>
                  </a:cubicBezTo>
                  <a:lnTo>
                    <a:pt x="4334" y="1407"/>
                  </a:lnTo>
                  <a:cubicBezTo>
                    <a:pt x="4333" y="1407"/>
                    <a:pt x="4333" y="1406"/>
                    <a:pt x="4332" y="1406"/>
                  </a:cubicBezTo>
                  <a:close/>
                  <a:moveTo>
                    <a:pt x="1821" y="1"/>
                  </a:moveTo>
                  <a:cubicBezTo>
                    <a:pt x="1554" y="1"/>
                    <a:pt x="1290" y="56"/>
                    <a:pt x="1040" y="183"/>
                  </a:cubicBezTo>
                  <a:cubicBezTo>
                    <a:pt x="465" y="499"/>
                    <a:pt x="1" y="1436"/>
                    <a:pt x="600" y="1923"/>
                  </a:cubicBezTo>
                  <a:cubicBezTo>
                    <a:pt x="693" y="2003"/>
                    <a:pt x="802" y="2065"/>
                    <a:pt x="919" y="2105"/>
                  </a:cubicBezTo>
                  <a:cubicBezTo>
                    <a:pt x="773" y="1918"/>
                    <a:pt x="665" y="1710"/>
                    <a:pt x="663" y="1529"/>
                  </a:cubicBezTo>
                  <a:cubicBezTo>
                    <a:pt x="660" y="1337"/>
                    <a:pt x="790" y="1191"/>
                    <a:pt x="892" y="1043"/>
                  </a:cubicBezTo>
                  <a:cubicBezTo>
                    <a:pt x="1118" y="736"/>
                    <a:pt x="1445" y="623"/>
                    <a:pt x="1815" y="623"/>
                  </a:cubicBezTo>
                  <a:cubicBezTo>
                    <a:pt x="2640" y="623"/>
                    <a:pt x="3684" y="1185"/>
                    <a:pt x="4332" y="1406"/>
                  </a:cubicBezTo>
                  <a:lnTo>
                    <a:pt x="4332" y="1406"/>
                  </a:lnTo>
                  <a:cubicBezTo>
                    <a:pt x="3787" y="715"/>
                    <a:pt x="2783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01;p76">
              <a:extLst>
                <a:ext uri="{FF2B5EF4-FFF2-40B4-BE49-F238E27FC236}">
                  <a16:creationId xmlns:a16="http://schemas.microsoft.com/office/drawing/2014/main" id="{29F78C8F-E619-4C91-8048-C16C140886C3}"/>
                </a:ext>
              </a:extLst>
            </p:cNvPr>
            <p:cNvSpPr/>
            <p:nvPr/>
          </p:nvSpPr>
          <p:spPr>
            <a:xfrm>
              <a:off x="4388591" y="3415811"/>
              <a:ext cx="74219" cy="96983"/>
            </a:xfrm>
            <a:custGeom>
              <a:avLst/>
              <a:gdLst/>
              <a:ahLst/>
              <a:cxnLst/>
              <a:rect l="l" t="t" r="r" b="b"/>
              <a:pathLst>
                <a:path w="3482" h="4550" extrusionOk="0">
                  <a:moveTo>
                    <a:pt x="3482" y="0"/>
                  </a:moveTo>
                  <a:cubicBezTo>
                    <a:pt x="1211" y="503"/>
                    <a:pt x="0" y="3039"/>
                    <a:pt x="2183" y="4549"/>
                  </a:cubicBezTo>
                  <a:cubicBezTo>
                    <a:pt x="1962" y="4109"/>
                    <a:pt x="1767" y="3686"/>
                    <a:pt x="1672" y="3265"/>
                  </a:cubicBezTo>
                  <a:cubicBezTo>
                    <a:pt x="1357" y="1874"/>
                    <a:pt x="2531" y="857"/>
                    <a:pt x="3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02;p76">
              <a:extLst>
                <a:ext uri="{FF2B5EF4-FFF2-40B4-BE49-F238E27FC236}">
                  <a16:creationId xmlns:a16="http://schemas.microsoft.com/office/drawing/2014/main" id="{B15DDA72-5E24-4823-BF88-8271C237F6D6}"/>
                </a:ext>
              </a:extLst>
            </p:cNvPr>
            <p:cNvSpPr/>
            <p:nvPr/>
          </p:nvSpPr>
          <p:spPr>
            <a:xfrm>
              <a:off x="4795516" y="3619795"/>
              <a:ext cx="33550" cy="25770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300" y="1"/>
                  </a:moveTo>
                  <a:cubicBezTo>
                    <a:pt x="202" y="1"/>
                    <a:pt x="101" y="16"/>
                    <a:pt x="0" y="50"/>
                  </a:cubicBezTo>
                  <a:cubicBezTo>
                    <a:pt x="114" y="230"/>
                    <a:pt x="223" y="347"/>
                    <a:pt x="333" y="465"/>
                  </a:cubicBezTo>
                  <a:cubicBezTo>
                    <a:pt x="691" y="821"/>
                    <a:pt x="1063" y="1078"/>
                    <a:pt x="1572" y="1209"/>
                  </a:cubicBezTo>
                  <a:lnTo>
                    <a:pt x="1573" y="1209"/>
                  </a:lnTo>
                  <a:cubicBezTo>
                    <a:pt x="1549" y="634"/>
                    <a:pt x="1100" y="184"/>
                    <a:pt x="570" y="36"/>
                  </a:cubicBezTo>
                  <a:cubicBezTo>
                    <a:pt x="484" y="14"/>
                    <a:pt x="393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03;p76">
              <a:extLst>
                <a:ext uri="{FF2B5EF4-FFF2-40B4-BE49-F238E27FC236}">
                  <a16:creationId xmlns:a16="http://schemas.microsoft.com/office/drawing/2014/main" id="{1CFD64AE-3E2C-46C3-8290-8CEC5D387AE9}"/>
                </a:ext>
              </a:extLst>
            </p:cNvPr>
            <p:cNvSpPr/>
            <p:nvPr/>
          </p:nvSpPr>
          <p:spPr>
            <a:xfrm>
              <a:off x="4742804" y="3547665"/>
              <a:ext cx="53906" cy="86411"/>
            </a:xfrm>
            <a:custGeom>
              <a:avLst/>
              <a:gdLst/>
              <a:ahLst/>
              <a:cxnLst/>
              <a:rect l="l" t="t" r="r" b="b"/>
              <a:pathLst>
                <a:path w="2529" h="4054" extrusionOk="0">
                  <a:moveTo>
                    <a:pt x="1379" y="0"/>
                  </a:moveTo>
                  <a:cubicBezTo>
                    <a:pt x="1815" y="804"/>
                    <a:pt x="1883" y="1662"/>
                    <a:pt x="1779" y="2534"/>
                  </a:cubicBezTo>
                  <a:cubicBezTo>
                    <a:pt x="1670" y="3418"/>
                    <a:pt x="863" y="3820"/>
                    <a:pt x="0" y="3886"/>
                  </a:cubicBezTo>
                  <a:cubicBezTo>
                    <a:pt x="241" y="4000"/>
                    <a:pt x="494" y="4054"/>
                    <a:pt x="743" y="4054"/>
                  </a:cubicBezTo>
                  <a:cubicBezTo>
                    <a:pt x="1532" y="4054"/>
                    <a:pt x="2271" y="3511"/>
                    <a:pt x="2393" y="2627"/>
                  </a:cubicBezTo>
                  <a:cubicBezTo>
                    <a:pt x="2529" y="1670"/>
                    <a:pt x="2265" y="513"/>
                    <a:pt x="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04;p76">
              <a:extLst>
                <a:ext uri="{FF2B5EF4-FFF2-40B4-BE49-F238E27FC236}">
                  <a16:creationId xmlns:a16="http://schemas.microsoft.com/office/drawing/2014/main" id="{F9CC92F4-DC71-4D90-9C7B-EF8BB5CFFBC9}"/>
                </a:ext>
              </a:extLst>
            </p:cNvPr>
            <p:cNvSpPr/>
            <p:nvPr/>
          </p:nvSpPr>
          <p:spPr>
            <a:xfrm>
              <a:off x="4476324" y="3601976"/>
              <a:ext cx="302524" cy="273749"/>
            </a:xfrm>
            <a:custGeom>
              <a:avLst/>
              <a:gdLst/>
              <a:ahLst/>
              <a:cxnLst/>
              <a:rect l="l" t="t" r="r" b="b"/>
              <a:pathLst>
                <a:path w="14193" h="12843" extrusionOk="0">
                  <a:moveTo>
                    <a:pt x="10739" y="1"/>
                  </a:moveTo>
                  <a:lnTo>
                    <a:pt x="10739" y="1"/>
                  </a:lnTo>
                  <a:cubicBezTo>
                    <a:pt x="12236" y="719"/>
                    <a:pt x="13517" y="2210"/>
                    <a:pt x="13394" y="3942"/>
                  </a:cubicBezTo>
                  <a:cubicBezTo>
                    <a:pt x="13268" y="5328"/>
                    <a:pt x="12722" y="7475"/>
                    <a:pt x="11036" y="7475"/>
                  </a:cubicBezTo>
                  <a:cubicBezTo>
                    <a:pt x="11005" y="7475"/>
                    <a:pt x="10973" y="7474"/>
                    <a:pt x="10942" y="7472"/>
                  </a:cubicBezTo>
                  <a:cubicBezTo>
                    <a:pt x="9462" y="7384"/>
                    <a:pt x="8181" y="6229"/>
                    <a:pt x="7106" y="5298"/>
                  </a:cubicBezTo>
                  <a:lnTo>
                    <a:pt x="7106" y="5298"/>
                  </a:lnTo>
                  <a:lnTo>
                    <a:pt x="7566" y="6449"/>
                  </a:lnTo>
                  <a:cubicBezTo>
                    <a:pt x="7886" y="7348"/>
                    <a:pt x="7699" y="8441"/>
                    <a:pt x="7077" y="9164"/>
                  </a:cubicBezTo>
                  <a:cubicBezTo>
                    <a:pt x="6398" y="9945"/>
                    <a:pt x="5273" y="9961"/>
                    <a:pt x="4283" y="10001"/>
                  </a:cubicBezTo>
                  <a:lnTo>
                    <a:pt x="4103" y="10008"/>
                  </a:lnTo>
                  <a:cubicBezTo>
                    <a:pt x="3996" y="10914"/>
                    <a:pt x="3307" y="11647"/>
                    <a:pt x="2537" y="12090"/>
                  </a:cubicBezTo>
                  <a:cubicBezTo>
                    <a:pt x="1762" y="12531"/>
                    <a:pt x="882" y="12739"/>
                    <a:pt x="1" y="12842"/>
                  </a:cubicBezTo>
                  <a:cubicBezTo>
                    <a:pt x="906" y="12841"/>
                    <a:pt x="1825" y="12711"/>
                    <a:pt x="2654" y="12314"/>
                  </a:cubicBezTo>
                  <a:cubicBezTo>
                    <a:pt x="3284" y="12020"/>
                    <a:pt x="3858" y="11543"/>
                    <a:pt x="4214" y="10933"/>
                  </a:cubicBezTo>
                  <a:cubicBezTo>
                    <a:pt x="4311" y="10765"/>
                    <a:pt x="4388" y="10609"/>
                    <a:pt x="4447" y="10430"/>
                  </a:cubicBezTo>
                  <a:lnTo>
                    <a:pt x="4447" y="10430"/>
                  </a:lnTo>
                  <a:cubicBezTo>
                    <a:pt x="4526" y="10431"/>
                    <a:pt x="4606" y="10432"/>
                    <a:pt x="4687" y="10432"/>
                  </a:cubicBezTo>
                  <a:cubicBezTo>
                    <a:pt x="5681" y="10432"/>
                    <a:pt x="6790" y="10325"/>
                    <a:pt x="7487" y="9536"/>
                  </a:cubicBezTo>
                  <a:cubicBezTo>
                    <a:pt x="8095" y="8874"/>
                    <a:pt x="8380" y="7962"/>
                    <a:pt x="8313" y="7075"/>
                  </a:cubicBezTo>
                  <a:lnTo>
                    <a:pt x="8313" y="7075"/>
                  </a:lnTo>
                  <a:cubicBezTo>
                    <a:pt x="8331" y="7087"/>
                    <a:pt x="8349" y="7099"/>
                    <a:pt x="8366" y="7111"/>
                  </a:cubicBezTo>
                  <a:cubicBezTo>
                    <a:pt x="9321" y="7753"/>
                    <a:pt x="10208" y="8073"/>
                    <a:pt x="10978" y="8073"/>
                  </a:cubicBezTo>
                  <a:cubicBezTo>
                    <a:pt x="12393" y="8073"/>
                    <a:pt x="13415" y="6994"/>
                    <a:pt x="13744" y="4848"/>
                  </a:cubicBezTo>
                  <a:cubicBezTo>
                    <a:pt x="14192" y="2596"/>
                    <a:pt x="12827" y="728"/>
                    <a:pt x="10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405;p76">
              <a:extLst>
                <a:ext uri="{FF2B5EF4-FFF2-40B4-BE49-F238E27FC236}">
                  <a16:creationId xmlns:a16="http://schemas.microsoft.com/office/drawing/2014/main" id="{BBDD077C-EEF4-493C-B2BD-6CCEA0C198D2}"/>
                </a:ext>
              </a:extLst>
            </p:cNvPr>
            <p:cNvSpPr/>
            <p:nvPr/>
          </p:nvSpPr>
          <p:spPr>
            <a:xfrm>
              <a:off x="4679477" y="3685829"/>
              <a:ext cx="170648" cy="157838"/>
            </a:xfrm>
            <a:custGeom>
              <a:avLst/>
              <a:gdLst/>
              <a:ahLst/>
              <a:cxnLst/>
              <a:rect l="l" t="t" r="r" b="b"/>
              <a:pathLst>
                <a:path w="8006" h="7405" extrusionOk="0">
                  <a:moveTo>
                    <a:pt x="7105" y="0"/>
                  </a:moveTo>
                  <a:lnTo>
                    <a:pt x="7105" y="0"/>
                  </a:lnTo>
                  <a:cubicBezTo>
                    <a:pt x="7629" y="3434"/>
                    <a:pt x="7048" y="6358"/>
                    <a:pt x="3118" y="6915"/>
                  </a:cubicBezTo>
                  <a:cubicBezTo>
                    <a:pt x="2858" y="6944"/>
                    <a:pt x="2596" y="6958"/>
                    <a:pt x="2334" y="6958"/>
                  </a:cubicBezTo>
                  <a:cubicBezTo>
                    <a:pt x="1549" y="6958"/>
                    <a:pt x="760" y="6832"/>
                    <a:pt x="0" y="6609"/>
                  </a:cubicBezTo>
                  <a:lnTo>
                    <a:pt x="0" y="6609"/>
                  </a:lnTo>
                  <a:cubicBezTo>
                    <a:pt x="701" y="7026"/>
                    <a:pt x="1509" y="7266"/>
                    <a:pt x="2320" y="7366"/>
                  </a:cubicBezTo>
                  <a:cubicBezTo>
                    <a:pt x="2533" y="7391"/>
                    <a:pt x="2749" y="7404"/>
                    <a:pt x="2966" y="7404"/>
                  </a:cubicBezTo>
                  <a:cubicBezTo>
                    <a:pt x="4442" y="7404"/>
                    <a:pt x="5967" y="6816"/>
                    <a:pt x="6869" y="5601"/>
                  </a:cubicBezTo>
                  <a:cubicBezTo>
                    <a:pt x="8006" y="3969"/>
                    <a:pt x="7819" y="1760"/>
                    <a:pt x="7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406;p76">
              <a:extLst>
                <a:ext uri="{FF2B5EF4-FFF2-40B4-BE49-F238E27FC236}">
                  <a16:creationId xmlns:a16="http://schemas.microsoft.com/office/drawing/2014/main" id="{FB249690-0A79-472F-8822-B10A31D6DB75}"/>
                </a:ext>
              </a:extLst>
            </p:cNvPr>
            <p:cNvSpPr/>
            <p:nvPr/>
          </p:nvSpPr>
          <p:spPr>
            <a:xfrm>
              <a:off x="4617706" y="3856967"/>
              <a:ext cx="160459" cy="77246"/>
            </a:xfrm>
            <a:custGeom>
              <a:avLst/>
              <a:gdLst/>
              <a:ahLst/>
              <a:cxnLst/>
              <a:rect l="l" t="t" r="r" b="b"/>
              <a:pathLst>
                <a:path w="7528" h="3624" extrusionOk="0">
                  <a:moveTo>
                    <a:pt x="7499" y="0"/>
                  </a:moveTo>
                  <a:cubicBezTo>
                    <a:pt x="7499" y="2"/>
                    <a:pt x="7499" y="3"/>
                    <a:pt x="7499" y="4"/>
                  </a:cubicBezTo>
                  <a:lnTo>
                    <a:pt x="7499" y="4"/>
                  </a:lnTo>
                  <a:cubicBezTo>
                    <a:pt x="7500" y="3"/>
                    <a:pt x="7500" y="2"/>
                    <a:pt x="7500" y="0"/>
                  </a:cubicBezTo>
                  <a:close/>
                  <a:moveTo>
                    <a:pt x="7499" y="4"/>
                  </a:moveTo>
                  <a:lnTo>
                    <a:pt x="7499" y="4"/>
                  </a:lnTo>
                  <a:cubicBezTo>
                    <a:pt x="7046" y="1464"/>
                    <a:pt x="5747" y="2434"/>
                    <a:pt x="4326" y="2857"/>
                  </a:cubicBezTo>
                  <a:cubicBezTo>
                    <a:pt x="3944" y="2979"/>
                    <a:pt x="3545" y="3034"/>
                    <a:pt x="3139" y="3034"/>
                  </a:cubicBezTo>
                  <a:cubicBezTo>
                    <a:pt x="2822" y="3034"/>
                    <a:pt x="2501" y="3001"/>
                    <a:pt x="2180" y="2942"/>
                  </a:cubicBezTo>
                  <a:cubicBezTo>
                    <a:pt x="1446" y="2808"/>
                    <a:pt x="719" y="2561"/>
                    <a:pt x="0" y="2248"/>
                  </a:cubicBezTo>
                  <a:lnTo>
                    <a:pt x="0" y="2248"/>
                  </a:lnTo>
                  <a:cubicBezTo>
                    <a:pt x="581" y="2782"/>
                    <a:pt x="1292" y="3175"/>
                    <a:pt x="2063" y="3418"/>
                  </a:cubicBezTo>
                  <a:cubicBezTo>
                    <a:pt x="2481" y="3550"/>
                    <a:pt x="2927" y="3623"/>
                    <a:pt x="3372" y="3623"/>
                  </a:cubicBezTo>
                  <a:cubicBezTo>
                    <a:pt x="3758" y="3623"/>
                    <a:pt x="4144" y="3568"/>
                    <a:pt x="4511" y="3451"/>
                  </a:cubicBezTo>
                  <a:cubicBezTo>
                    <a:pt x="6028" y="3011"/>
                    <a:pt x="7528" y="1690"/>
                    <a:pt x="749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407;p76">
              <a:extLst>
                <a:ext uri="{FF2B5EF4-FFF2-40B4-BE49-F238E27FC236}">
                  <a16:creationId xmlns:a16="http://schemas.microsoft.com/office/drawing/2014/main" id="{1713EB5C-A7DB-44FC-A0AF-FAB7BDA9BB70}"/>
                </a:ext>
              </a:extLst>
            </p:cNvPr>
            <p:cNvSpPr/>
            <p:nvPr/>
          </p:nvSpPr>
          <p:spPr>
            <a:xfrm>
              <a:off x="4375632" y="3868285"/>
              <a:ext cx="277457" cy="123115"/>
            </a:xfrm>
            <a:custGeom>
              <a:avLst/>
              <a:gdLst/>
              <a:ahLst/>
              <a:cxnLst/>
              <a:rect l="l" t="t" r="r" b="b"/>
              <a:pathLst>
                <a:path w="13017" h="5776" extrusionOk="0">
                  <a:moveTo>
                    <a:pt x="99" y="1"/>
                  </a:moveTo>
                  <a:cubicBezTo>
                    <a:pt x="1" y="1035"/>
                    <a:pt x="6" y="2169"/>
                    <a:pt x="536" y="3112"/>
                  </a:cubicBezTo>
                  <a:cubicBezTo>
                    <a:pt x="1074" y="4095"/>
                    <a:pt x="2178" y="4562"/>
                    <a:pt x="3180" y="4910"/>
                  </a:cubicBezTo>
                  <a:cubicBezTo>
                    <a:pt x="4494" y="5382"/>
                    <a:pt x="5892" y="5748"/>
                    <a:pt x="7305" y="5773"/>
                  </a:cubicBezTo>
                  <a:cubicBezTo>
                    <a:pt x="7384" y="5775"/>
                    <a:pt x="7464" y="5776"/>
                    <a:pt x="7544" y="5776"/>
                  </a:cubicBezTo>
                  <a:cubicBezTo>
                    <a:pt x="9566" y="5776"/>
                    <a:pt x="11732" y="5095"/>
                    <a:pt x="13016" y="3470"/>
                  </a:cubicBezTo>
                  <a:lnTo>
                    <a:pt x="13016" y="3470"/>
                  </a:lnTo>
                  <a:cubicBezTo>
                    <a:pt x="11557" y="4709"/>
                    <a:pt x="9752" y="5180"/>
                    <a:pt x="7904" y="5180"/>
                  </a:cubicBezTo>
                  <a:cubicBezTo>
                    <a:pt x="6360" y="5180"/>
                    <a:pt x="4786" y="4852"/>
                    <a:pt x="3359" y="4367"/>
                  </a:cubicBezTo>
                  <a:cubicBezTo>
                    <a:pt x="2427" y="4076"/>
                    <a:pt x="1428" y="3753"/>
                    <a:pt x="859" y="2911"/>
                  </a:cubicBezTo>
                  <a:cubicBezTo>
                    <a:pt x="289" y="2064"/>
                    <a:pt x="183" y="1013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408;p76">
              <a:extLst>
                <a:ext uri="{FF2B5EF4-FFF2-40B4-BE49-F238E27FC236}">
                  <a16:creationId xmlns:a16="http://schemas.microsoft.com/office/drawing/2014/main" id="{67EB5F78-F832-4787-98DC-3DEC86FD35E3}"/>
                </a:ext>
              </a:extLst>
            </p:cNvPr>
            <p:cNvSpPr/>
            <p:nvPr/>
          </p:nvSpPr>
          <p:spPr>
            <a:xfrm>
              <a:off x="4350032" y="3795218"/>
              <a:ext cx="191110" cy="135649"/>
            </a:xfrm>
            <a:custGeom>
              <a:avLst/>
              <a:gdLst/>
              <a:ahLst/>
              <a:cxnLst/>
              <a:rect l="l" t="t" r="r" b="b"/>
              <a:pathLst>
                <a:path w="8966" h="6364" extrusionOk="0">
                  <a:moveTo>
                    <a:pt x="1684" y="0"/>
                  </a:moveTo>
                  <a:cubicBezTo>
                    <a:pt x="0" y="2820"/>
                    <a:pt x="2074" y="6363"/>
                    <a:pt x="5128" y="6363"/>
                  </a:cubicBezTo>
                  <a:cubicBezTo>
                    <a:pt x="5520" y="6363"/>
                    <a:pt x="5928" y="6305"/>
                    <a:pt x="6346" y="6179"/>
                  </a:cubicBezTo>
                  <a:cubicBezTo>
                    <a:pt x="7393" y="5871"/>
                    <a:pt x="8282" y="5194"/>
                    <a:pt x="8966" y="4374"/>
                  </a:cubicBezTo>
                  <a:lnTo>
                    <a:pt x="8966" y="4374"/>
                  </a:lnTo>
                  <a:cubicBezTo>
                    <a:pt x="8132" y="4976"/>
                    <a:pt x="7231" y="5507"/>
                    <a:pt x="6228" y="5708"/>
                  </a:cubicBezTo>
                  <a:cubicBezTo>
                    <a:pt x="5933" y="5768"/>
                    <a:pt x="5646" y="5796"/>
                    <a:pt x="5370" y="5796"/>
                  </a:cubicBezTo>
                  <a:cubicBezTo>
                    <a:pt x="2521" y="5796"/>
                    <a:pt x="763" y="2792"/>
                    <a:pt x="1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409;p76">
              <a:extLst>
                <a:ext uri="{FF2B5EF4-FFF2-40B4-BE49-F238E27FC236}">
                  <a16:creationId xmlns:a16="http://schemas.microsoft.com/office/drawing/2014/main" id="{9A4163E5-A6E6-48AB-9C7C-04D333D0BA61}"/>
                </a:ext>
              </a:extLst>
            </p:cNvPr>
            <p:cNvSpPr/>
            <p:nvPr/>
          </p:nvSpPr>
          <p:spPr>
            <a:xfrm>
              <a:off x="4714114" y="3807282"/>
              <a:ext cx="139144" cy="181838"/>
            </a:xfrm>
            <a:custGeom>
              <a:avLst/>
              <a:gdLst/>
              <a:ahLst/>
              <a:cxnLst/>
              <a:rect l="l" t="t" r="r" b="b"/>
              <a:pathLst>
                <a:path w="6528" h="8531" extrusionOk="0">
                  <a:moveTo>
                    <a:pt x="5036" y="0"/>
                  </a:moveTo>
                  <a:lnTo>
                    <a:pt x="5036" y="0"/>
                  </a:lnTo>
                  <a:cubicBezTo>
                    <a:pt x="5390" y="1101"/>
                    <a:pt x="5683" y="2200"/>
                    <a:pt x="5683" y="3324"/>
                  </a:cubicBezTo>
                  <a:cubicBezTo>
                    <a:pt x="5689" y="4166"/>
                    <a:pt x="5408" y="4997"/>
                    <a:pt x="4987" y="5719"/>
                  </a:cubicBezTo>
                  <a:cubicBezTo>
                    <a:pt x="4325" y="6879"/>
                    <a:pt x="3140" y="7701"/>
                    <a:pt x="1862" y="8085"/>
                  </a:cubicBezTo>
                  <a:lnTo>
                    <a:pt x="1503" y="8197"/>
                  </a:lnTo>
                  <a:lnTo>
                    <a:pt x="761" y="8366"/>
                  </a:lnTo>
                  <a:cubicBezTo>
                    <a:pt x="509" y="8403"/>
                    <a:pt x="257" y="8444"/>
                    <a:pt x="1" y="8492"/>
                  </a:cubicBezTo>
                  <a:lnTo>
                    <a:pt x="0" y="8492"/>
                  </a:lnTo>
                  <a:cubicBezTo>
                    <a:pt x="261" y="8517"/>
                    <a:pt x="524" y="8530"/>
                    <a:pt x="788" y="8530"/>
                  </a:cubicBezTo>
                  <a:cubicBezTo>
                    <a:pt x="1575" y="8530"/>
                    <a:pt x="2365" y="8409"/>
                    <a:pt x="3093" y="8106"/>
                  </a:cubicBezTo>
                  <a:cubicBezTo>
                    <a:pt x="5117" y="7346"/>
                    <a:pt x="6528" y="5067"/>
                    <a:pt x="6159" y="2906"/>
                  </a:cubicBezTo>
                  <a:cubicBezTo>
                    <a:pt x="5995" y="1864"/>
                    <a:pt x="5598" y="879"/>
                    <a:pt x="5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410;p76">
              <a:extLst>
                <a:ext uri="{FF2B5EF4-FFF2-40B4-BE49-F238E27FC236}">
                  <a16:creationId xmlns:a16="http://schemas.microsoft.com/office/drawing/2014/main" id="{68E30193-906F-4372-AD27-A315AFE0966D}"/>
                </a:ext>
              </a:extLst>
            </p:cNvPr>
            <p:cNvSpPr/>
            <p:nvPr/>
          </p:nvSpPr>
          <p:spPr>
            <a:xfrm>
              <a:off x="4514435" y="3976502"/>
              <a:ext cx="156985" cy="48065"/>
            </a:xfrm>
            <a:custGeom>
              <a:avLst/>
              <a:gdLst/>
              <a:ahLst/>
              <a:cxnLst/>
              <a:rect l="l" t="t" r="r" b="b"/>
              <a:pathLst>
                <a:path w="7365" h="2255" extrusionOk="0">
                  <a:moveTo>
                    <a:pt x="7364" y="1227"/>
                  </a:moveTo>
                  <a:cubicBezTo>
                    <a:pt x="7363" y="1228"/>
                    <a:pt x="7363" y="1229"/>
                    <a:pt x="7363" y="1230"/>
                  </a:cubicBezTo>
                  <a:lnTo>
                    <a:pt x="7363" y="1230"/>
                  </a:lnTo>
                  <a:cubicBezTo>
                    <a:pt x="7364" y="1229"/>
                    <a:pt x="7364" y="1228"/>
                    <a:pt x="7365" y="122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6" y="330"/>
                    <a:pt x="332" y="624"/>
                    <a:pt x="582" y="878"/>
                  </a:cubicBezTo>
                  <a:cubicBezTo>
                    <a:pt x="1624" y="1862"/>
                    <a:pt x="3123" y="2254"/>
                    <a:pt x="4559" y="2254"/>
                  </a:cubicBezTo>
                  <a:cubicBezTo>
                    <a:pt x="4899" y="2254"/>
                    <a:pt x="5235" y="2232"/>
                    <a:pt x="5561" y="2191"/>
                  </a:cubicBezTo>
                  <a:cubicBezTo>
                    <a:pt x="6113" y="2100"/>
                    <a:pt x="7226" y="1870"/>
                    <a:pt x="7363" y="1230"/>
                  </a:cubicBezTo>
                  <a:lnTo>
                    <a:pt x="7363" y="1230"/>
                  </a:lnTo>
                  <a:cubicBezTo>
                    <a:pt x="7054" y="1703"/>
                    <a:pt x="6042" y="1679"/>
                    <a:pt x="5522" y="1704"/>
                  </a:cubicBezTo>
                  <a:cubicBezTo>
                    <a:pt x="4213" y="1703"/>
                    <a:pt x="2879" y="1529"/>
                    <a:pt x="1651" y="1069"/>
                  </a:cubicBezTo>
                  <a:cubicBezTo>
                    <a:pt x="1044" y="834"/>
                    <a:pt x="466" y="51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411;p76">
              <a:extLst>
                <a:ext uri="{FF2B5EF4-FFF2-40B4-BE49-F238E27FC236}">
                  <a16:creationId xmlns:a16="http://schemas.microsoft.com/office/drawing/2014/main" id="{4AE77B03-A2AD-40A0-AA84-AE964529D63D}"/>
                </a:ext>
              </a:extLst>
            </p:cNvPr>
            <p:cNvSpPr/>
            <p:nvPr/>
          </p:nvSpPr>
          <p:spPr>
            <a:xfrm>
              <a:off x="4370345" y="3598672"/>
              <a:ext cx="158051" cy="159863"/>
            </a:xfrm>
            <a:custGeom>
              <a:avLst/>
              <a:gdLst/>
              <a:ahLst/>
              <a:cxnLst/>
              <a:rect l="l" t="t" r="r" b="b"/>
              <a:pathLst>
                <a:path w="7415" h="7500" extrusionOk="0">
                  <a:moveTo>
                    <a:pt x="7393" y="0"/>
                  </a:moveTo>
                  <a:cubicBezTo>
                    <a:pt x="6879" y="1746"/>
                    <a:pt x="5952" y="2164"/>
                    <a:pt x="4218" y="2167"/>
                  </a:cubicBezTo>
                  <a:cubicBezTo>
                    <a:pt x="3177" y="2174"/>
                    <a:pt x="2033" y="2343"/>
                    <a:pt x="1214" y="3079"/>
                  </a:cubicBezTo>
                  <a:cubicBezTo>
                    <a:pt x="1" y="4182"/>
                    <a:pt x="39" y="6025"/>
                    <a:pt x="389" y="7499"/>
                  </a:cubicBezTo>
                  <a:cubicBezTo>
                    <a:pt x="402" y="6114"/>
                    <a:pt x="442" y="4452"/>
                    <a:pt x="1583" y="3508"/>
                  </a:cubicBezTo>
                  <a:cubicBezTo>
                    <a:pt x="2314" y="2918"/>
                    <a:pt x="3299" y="2806"/>
                    <a:pt x="4228" y="2784"/>
                  </a:cubicBezTo>
                  <a:cubicBezTo>
                    <a:pt x="4745" y="2767"/>
                    <a:pt x="5275" y="2707"/>
                    <a:pt x="5786" y="2520"/>
                  </a:cubicBezTo>
                  <a:cubicBezTo>
                    <a:pt x="6897" y="2138"/>
                    <a:pt x="7415" y="1112"/>
                    <a:pt x="7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412;p76">
              <a:extLst>
                <a:ext uri="{FF2B5EF4-FFF2-40B4-BE49-F238E27FC236}">
                  <a16:creationId xmlns:a16="http://schemas.microsoft.com/office/drawing/2014/main" id="{1D9800BB-B33B-4E4D-A306-74A2C8ECFA73}"/>
                </a:ext>
              </a:extLst>
            </p:cNvPr>
            <p:cNvSpPr/>
            <p:nvPr/>
          </p:nvSpPr>
          <p:spPr>
            <a:xfrm>
              <a:off x="4611184" y="3528993"/>
              <a:ext cx="122838" cy="156857"/>
            </a:xfrm>
            <a:custGeom>
              <a:avLst/>
              <a:gdLst/>
              <a:ahLst/>
              <a:cxnLst/>
              <a:rect l="l" t="t" r="r" b="b"/>
              <a:pathLst>
                <a:path w="5763" h="7359" extrusionOk="0">
                  <a:moveTo>
                    <a:pt x="2706" y="1"/>
                  </a:moveTo>
                  <a:cubicBezTo>
                    <a:pt x="2190" y="1"/>
                    <a:pt x="1655" y="205"/>
                    <a:pt x="1349" y="642"/>
                  </a:cubicBezTo>
                  <a:cubicBezTo>
                    <a:pt x="1024" y="1148"/>
                    <a:pt x="858" y="1677"/>
                    <a:pt x="659" y="2231"/>
                  </a:cubicBezTo>
                  <a:cubicBezTo>
                    <a:pt x="453" y="2935"/>
                    <a:pt x="0" y="4373"/>
                    <a:pt x="820" y="4868"/>
                  </a:cubicBezTo>
                  <a:cubicBezTo>
                    <a:pt x="1088" y="5043"/>
                    <a:pt x="1344" y="5138"/>
                    <a:pt x="1591" y="5254"/>
                  </a:cubicBezTo>
                  <a:cubicBezTo>
                    <a:pt x="2594" y="5676"/>
                    <a:pt x="3458" y="6323"/>
                    <a:pt x="3889" y="7358"/>
                  </a:cubicBezTo>
                  <a:cubicBezTo>
                    <a:pt x="3710" y="6216"/>
                    <a:pt x="2799" y="5335"/>
                    <a:pt x="1806" y="4827"/>
                  </a:cubicBezTo>
                  <a:cubicBezTo>
                    <a:pt x="1567" y="4692"/>
                    <a:pt x="1318" y="4562"/>
                    <a:pt x="1133" y="4426"/>
                  </a:cubicBezTo>
                  <a:cubicBezTo>
                    <a:pt x="1069" y="4374"/>
                    <a:pt x="1017" y="4332"/>
                    <a:pt x="988" y="4267"/>
                  </a:cubicBezTo>
                  <a:cubicBezTo>
                    <a:pt x="955" y="4168"/>
                    <a:pt x="942" y="4056"/>
                    <a:pt x="942" y="3928"/>
                  </a:cubicBezTo>
                  <a:cubicBezTo>
                    <a:pt x="950" y="3432"/>
                    <a:pt x="1098" y="2906"/>
                    <a:pt x="1250" y="2422"/>
                  </a:cubicBezTo>
                  <a:cubicBezTo>
                    <a:pt x="1414" y="1948"/>
                    <a:pt x="1583" y="1416"/>
                    <a:pt x="1824" y="981"/>
                  </a:cubicBezTo>
                  <a:cubicBezTo>
                    <a:pt x="2047" y="642"/>
                    <a:pt x="2450" y="503"/>
                    <a:pt x="2855" y="503"/>
                  </a:cubicBezTo>
                  <a:cubicBezTo>
                    <a:pt x="2910" y="503"/>
                    <a:pt x="2966" y="505"/>
                    <a:pt x="3021" y="510"/>
                  </a:cubicBezTo>
                  <a:cubicBezTo>
                    <a:pt x="4064" y="621"/>
                    <a:pt x="4984" y="1323"/>
                    <a:pt x="5762" y="2019"/>
                  </a:cubicBezTo>
                  <a:cubicBezTo>
                    <a:pt x="5118" y="1101"/>
                    <a:pt x="4244" y="263"/>
                    <a:pt x="3084" y="38"/>
                  </a:cubicBezTo>
                  <a:cubicBezTo>
                    <a:pt x="2961" y="13"/>
                    <a:pt x="2834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413;p76">
              <a:extLst>
                <a:ext uri="{FF2B5EF4-FFF2-40B4-BE49-F238E27FC236}">
                  <a16:creationId xmlns:a16="http://schemas.microsoft.com/office/drawing/2014/main" id="{154643AF-ED63-4BF7-BA53-6BDBCDC94F72}"/>
                </a:ext>
              </a:extLst>
            </p:cNvPr>
            <p:cNvSpPr/>
            <p:nvPr/>
          </p:nvSpPr>
          <p:spPr>
            <a:xfrm>
              <a:off x="4534428" y="3737582"/>
              <a:ext cx="74794" cy="50815"/>
            </a:xfrm>
            <a:custGeom>
              <a:avLst/>
              <a:gdLst/>
              <a:ahLst/>
              <a:cxnLst/>
              <a:rect l="l" t="t" r="r" b="b"/>
              <a:pathLst>
                <a:path w="3509" h="2384" extrusionOk="0">
                  <a:moveTo>
                    <a:pt x="1678" y="0"/>
                  </a:moveTo>
                  <a:cubicBezTo>
                    <a:pt x="1641" y="0"/>
                    <a:pt x="1604" y="3"/>
                    <a:pt x="1567" y="7"/>
                  </a:cubicBezTo>
                  <a:cubicBezTo>
                    <a:pt x="1499" y="21"/>
                    <a:pt x="1435" y="44"/>
                    <a:pt x="1375" y="77"/>
                  </a:cubicBezTo>
                  <a:cubicBezTo>
                    <a:pt x="914" y="304"/>
                    <a:pt x="457" y="484"/>
                    <a:pt x="0" y="765"/>
                  </a:cubicBezTo>
                  <a:cubicBezTo>
                    <a:pt x="135" y="781"/>
                    <a:pt x="268" y="788"/>
                    <a:pt x="401" y="788"/>
                  </a:cubicBezTo>
                  <a:cubicBezTo>
                    <a:pt x="656" y="788"/>
                    <a:pt x="908" y="761"/>
                    <a:pt x="1159" y="716"/>
                  </a:cubicBezTo>
                  <a:cubicBezTo>
                    <a:pt x="1318" y="688"/>
                    <a:pt x="1475" y="647"/>
                    <a:pt x="1628" y="595"/>
                  </a:cubicBezTo>
                  <a:cubicBezTo>
                    <a:pt x="1643" y="590"/>
                    <a:pt x="1648" y="587"/>
                    <a:pt x="1655" y="587"/>
                  </a:cubicBezTo>
                  <a:cubicBezTo>
                    <a:pt x="1657" y="587"/>
                    <a:pt x="1660" y="587"/>
                    <a:pt x="1665" y="589"/>
                  </a:cubicBezTo>
                  <a:cubicBezTo>
                    <a:pt x="1665" y="589"/>
                    <a:pt x="1666" y="589"/>
                    <a:pt x="1667" y="589"/>
                  </a:cubicBezTo>
                  <a:cubicBezTo>
                    <a:pt x="1702" y="589"/>
                    <a:pt x="1840" y="639"/>
                    <a:pt x="1956" y="728"/>
                  </a:cubicBezTo>
                  <a:cubicBezTo>
                    <a:pt x="2473" y="1128"/>
                    <a:pt x="2955" y="1737"/>
                    <a:pt x="3164" y="2384"/>
                  </a:cubicBezTo>
                  <a:cubicBezTo>
                    <a:pt x="3508" y="1550"/>
                    <a:pt x="2651" y="0"/>
                    <a:pt x="1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414;p76">
              <a:extLst>
                <a:ext uri="{FF2B5EF4-FFF2-40B4-BE49-F238E27FC236}">
                  <a16:creationId xmlns:a16="http://schemas.microsoft.com/office/drawing/2014/main" id="{33C9F13C-8D69-404C-88B9-E43EA20E5D2B}"/>
                </a:ext>
              </a:extLst>
            </p:cNvPr>
            <p:cNvSpPr/>
            <p:nvPr/>
          </p:nvSpPr>
          <p:spPr>
            <a:xfrm>
              <a:off x="4377401" y="3544468"/>
              <a:ext cx="250750" cy="276711"/>
            </a:xfrm>
            <a:custGeom>
              <a:avLst/>
              <a:gdLst/>
              <a:ahLst/>
              <a:cxnLst/>
              <a:rect l="l" t="t" r="r" b="b"/>
              <a:pathLst>
                <a:path w="11764" h="12982" extrusionOk="0">
                  <a:moveTo>
                    <a:pt x="8025" y="1"/>
                  </a:moveTo>
                  <a:cubicBezTo>
                    <a:pt x="6815" y="1"/>
                    <a:pt x="5554" y="386"/>
                    <a:pt x="4578" y="905"/>
                  </a:cubicBezTo>
                  <a:cubicBezTo>
                    <a:pt x="5534" y="514"/>
                    <a:pt x="6563" y="269"/>
                    <a:pt x="7597" y="269"/>
                  </a:cubicBezTo>
                  <a:cubicBezTo>
                    <a:pt x="7751" y="269"/>
                    <a:pt x="7905" y="275"/>
                    <a:pt x="8059" y="286"/>
                  </a:cubicBezTo>
                  <a:cubicBezTo>
                    <a:pt x="10403" y="422"/>
                    <a:pt x="11351" y="1857"/>
                    <a:pt x="11168" y="4114"/>
                  </a:cubicBezTo>
                  <a:cubicBezTo>
                    <a:pt x="11067" y="5266"/>
                    <a:pt x="10841" y="6434"/>
                    <a:pt x="10316" y="7467"/>
                  </a:cubicBezTo>
                  <a:cubicBezTo>
                    <a:pt x="9492" y="9074"/>
                    <a:pt x="8175" y="9543"/>
                    <a:pt x="6648" y="9543"/>
                  </a:cubicBezTo>
                  <a:cubicBezTo>
                    <a:pt x="6204" y="9543"/>
                    <a:pt x="5742" y="9503"/>
                    <a:pt x="5269" y="9441"/>
                  </a:cubicBezTo>
                  <a:cubicBezTo>
                    <a:pt x="4854" y="10470"/>
                    <a:pt x="4208" y="11524"/>
                    <a:pt x="3257" y="12099"/>
                  </a:cubicBezTo>
                  <a:cubicBezTo>
                    <a:pt x="2867" y="12330"/>
                    <a:pt x="2383" y="12485"/>
                    <a:pt x="1913" y="12485"/>
                  </a:cubicBezTo>
                  <a:cubicBezTo>
                    <a:pt x="1633" y="12485"/>
                    <a:pt x="1358" y="12430"/>
                    <a:pt x="1111" y="12304"/>
                  </a:cubicBezTo>
                  <a:cubicBezTo>
                    <a:pt x="431" y="11891"/>
                    <a:pt x="408" y="10964"/>
                    <a:pt x="408" y="10242"/>
                  </a:cubicBezTo>
                  <a:cubicBezTo>
                    <a:pt x="446" y="8622"/>
                    <a:pt x="1390" y="7812"/>
                    <a:pt x="2715" y="7812"/>
                  </a:cubicBezTo>
                  <a:cubicBezTo>
                    <a:pt x="3043" y="7812"/>
                    <a:pt x="3395" y="7862"/>
                    <a:pt x="3762" y="7961"/>
                  </a:cubicBezTo>
                  <a:cubicBezTo>
                    <a:pt x="3306" y="7790"/>
                    <a:pt x="2869" y="7706"/>
                    <a:pt x="2464" y="7706"/>
                  </a:cubicBezTo>
                  <a:cubicBezTo>
                    <a:pt x="1146" y="7706"/>
                    <a:pt x="173" y="8594"/>
                    <a:pt x="56" y="10223"/>
                  </a:cubicBezTo>
                  <a:cubicBezTo>
                    <a:pt x="0" y="11098"/>
                    <a:pt x="37" y="12172"/>
                    <a:pt x="871" y="12700"/>
                  </a:cubicBezTo>
                  <a:cubicBezTo>
                    <a:pt x="1214" y="12904"/>
                    <a:pt x="1593" y="12982"/>
                    <a:pt x="1975" y="12982"/>
                  </a:cubicBezTo>
                  <a:cubicBezTo>
                    <a:pt x="2212" y="12982"/>
                    <a:pt x="2451" y="12952"/>
                    <a:pt x="2684" y="12904"/>
                  </a:cubicBezTo>
                  <a:cubicBezTo>
                    <a:pt x="3568" y="12699"/>
                    <a:pt x="4313" y="12078"/>
                    <a:pt x="4853" y="11386"/>
                  </a:cubicBezTo>
                  <a:cubicBezTo>
                    <a:pt x="5167" y="10987"/>
                    <a:pt x="5432" y="10551"/>
                    <a:pt x="5644" y="10090"/>
                  </a:cubicBezTo>
                  <a:lnTo>
                    <a:pt x="5644" y="10090"/>
                  </a:lnTo>
                  <a:cubicBezTo>
                    <a:pt x="5993" y="10131"/>
                    <a:pt x="6348" y="10156"/>
                    <a:pt x="6701" y="10156"/>
                  </a:cubicBezTo>
                  <a:cubicBezTo>
                    <a:pt x="7976" y="10156"/>
                    <a:pt x="9230" y="9832"/>
                    <a:pt x="10134" y="8798"/>
                  </a:cubicBezTo>
                  <a:cubicBezTo>
                    <a:pt x="11272" y="7509"/>
                    <a:pt x="11580" y="5789"/>
                    <a:pt x="11701" y="4145"/>
                  </a:cubicBezTo>
                  <a:cubicBezTo>
                    <a:pt x="11763" y="2907"/>
                    <a:pt x="11500" y="1479"/>
                    <a:pt x="10441" y="698"/>
                  </a:cubicBezTo>
                  <a:cubicBezTo>
                    <a:pt x="9745" y="201"/>
                    <a:pt x="8898" y="1"/>
                    <a:pt x="8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415;p76">
              <a:extLst>
                <a:ext uri="{FF2B5EF4-FFF2-40B4-BE49-F238E27FC236}">
                  <a16:creationId xmlns:a16="http://schemas.microsoft.com/office/drawing/2014/main" id="{57272841-C730-45B7-9D2E-A2FEC286EB2F}"/>
                </a:ext>
              </a:extLst>
            </p:cNvPr>
            <p:cNvSpPr/>
            <p:nvPr/>
          </p:nvSpPr>
          <p:spPr>
            <a:xfrm>
              <a:off x="4545384" y="3771643"/>
              <a:ext cx="150804" cy="144217"/>
            </a:xfrm>
            <a:custGeom>
              <a:avLst/>
              <a:gdLst/>
              <a:ahLst/>
              <a:cxnLst/>
              <a:rect l="l" t="t" r="r" b="b"/>
              <a:pathLst>
                <a:path w="7075" h="6766" extrusionOk="0">
                  <a:moveTo>
                    <a:pt x="4721" y="1"/>
                  </a:moveTo>
                  <a:lnTo>
                    <a:pt x="4721" y="1"/>
                  </a:lnTo>
                  <a:cubicBezTo>
                    <a:pt x="6152" y="1015"/>
                    <a:pt x="6735" y="2688"/>
                    <a:pt x="5639" y="4171"/>
                  </a:cubicBezTo>
                  <a:cubicBezTo>
                    <a:pt x="4967" y="5123"/>
                    <a:pt x="3991" y="5816"/>
                    <a:pt x="2863" y="6161"/>
                  </a:cubicBezTo>
                  <a:cubicBezTo>
                    <a:pt x="1945" y="6458"/>
                    <a:pt x="972" y="6529"/>
                    <a:pt x="0" y="6536"/>
                  </a:cubicBezTo>
                  <a:cubicBezTo>
                    <a:pt x="563" y="6685"/>
                    <a:pt x="1146" y="6766"/>
                    <a:pt x="1730" y="6766"/>
                  </a:cubicBezTo>
                  <a:cubicBezTo>
                    <a:pt x="2152" y="6766"/>
                    <a:pt x="2574" y="6724"/>
                    <a:pt x="2989" y="6634"/>
                  </a:cubicBezTo>
                  <a:cubicBezTo>
                    <a:pt x="4919" y="6266"/>
                    <a:pt x="7074" y="4347"/>
                    <a:pt x="6682" y="2227"/>
                  </a:cubicBezTo>
                  <a:cubicBezTo>
                    <a:pt x="6497" y="1201"/>
                    <a:pt x="5670" y="354"/>
                    <a:pt x="4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416;p76">
              <a:extLst>
                <a:ext uri="{FF2B5EF4-FFF2-40B4-BE49-F238E27FC236}">
                  <a16:creationId xmlns:a16="http://schemas.microsoft.com/office/drawing/2014/main" id="{FC769D71-5D51-43CC-9B17-D49228A68B1F}"/>
                </a:ext>
              </a:extLst>
            </p:cNvPr>
            <p:cNvSpPr/>
            <p:nvPr/>
          </p:nvSpPr>
          <p:spPr>
            <a:xfrm>
              <a:off x="4364356" y="3324625"/>
              <a:ext cx="34893" cy="86240"/>
            </a:xfrm>
            <a:custGeom>
              <a:avLst/>
              <a:gdLst/>
              <a:ahLst/>
              <a:cxnLst/>
              <a:rect l="l" t="t" r="r" b="b"/>
              <a:pathLst>
                <a:path w="1637" h="4046" extrusionOk="0">
                  <a:moveTo>
                    <a:pt x="1637" y="1"/>
                  </a:moveTo>
                  <a:lnTo>
                    <a:pt x="1637" y="1"/>
                  </a:lnTo>
                  <a:cubicBezTo>
                    <a:pt x="254" y="521"/>
                    <a:pt x="1" y="2978"/>
                    <a:pt x="839" y="4045"/>
                  </a:cubicBezTo>
                  <a:cubicBezTo>
                    <a:pt x="849" y="3317"/>
                    <a:pt x="918" y="2651"/>
                    <a:pt x="1018" y="1950"/>
                  </a:cubicBezTo>
                  <a:cubicBezTo>
                    <a:pt x="1130" y="1254"/>
                    <a:pt x="1248" y="622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417;p76">
              <a:extLst>
                <a:ext uri="{FF2B5EF4-FFF2-40B4-BE49-F238E27FC236}">
                  <a16:creationId xmlns:a16="http://schemas.microsoft.com/office/drawing/2014/main" id="{772A938A-AA95-497A-BFE0-216EDAFE1C8C}"/>
                </a:ext>
              </a:extLst>
            </p:cNvPr>
            <p:cNvSpPr/>
            <p:nvPr/>
          </p:nvSpPr>
          <p:spPr>
            <a:xfrm>
              <a:off x="4389273" y="3554252"/>
              <a:ext cx="37919" cy="90397"/>
            </a:xfrm>
            <a:custGeom>
              <a:avLst/>
              <a:gdLst/>
              <a:ahLst/>
              <a:cxnLst/>
              <a:rect l="l" t="t" r="r" b="b"/>
              <a:pathLst>
                <a:path w="1779" h="4241" extrusionOk="0">
                  <a:moveTo>
                    <a:pt x="1098" y="1"/>
                  </a:moveTo>
                  <a:cubicBezTo>
                    <a:pt x="1095" y="1"/>
                    <a:pt x="1093" y="1"/>
                    <a:pt x="1090" y="1"/>
                  </a:cubicBezTo>
                  <a:cubicBezTo>
                    <a:pt x="511" y="56"/>
                    <a:pt x="1" y="3769"/>
                    <a:pt x="139" y="4143"/>
                  </a:cubicBezTo>
                  <a:cubicBezTo>
                    <a:pt x="164" y="4211"/>
                    <a:pt x="213" y="4240"/>
                    <a:pt x="280" y="4240"/>
                  </a:cubicBezTo>
                  <a:cubicBezTo>
                    <a:pt x="579" y="4240"/>
                    <a:pt x="1221" y="3634"/>
                    <a:pt x="1491" y="3148"/>
                  </a:cubicBezTo>
                  <a:cubicBezTo>
                    <a:pt x="1779" y="2633"/>
                    <a:pt x="1480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418;p76">
              <a:extLst>
                <a:ext uri="{FF2B5EF4-FFF2-40B4-BE49-F238E27FC236}">
                  <a16:creationId xmlns:a16="http://schemas.microsoft.com/office/drawing/2014/main" id="{9E42B9C2-B3E0-4F61-9F2B-6F3309EE5B5F}"/>
                </a:ext>
              </a:extLst>
            </p:cNvPr>
            <p:cNvSpPr/>
            <p:nvPr/>
          </p:nvSpPr>
          <p:spPr>
            <a:xfrm>
              <a:off x="4793938" y="3703265"/>
              <a:ext cx="37919" cy="57060"/>
            </a:xfrm>
            <a:custGeom>
              <a:avLst/>
              <a:gdLst/>
              <a:ahLst/>
              <a:cxnLst/>
              <a:rect l="l" t="t" r="r" b="b"/>
              <a:pathLst>
                <a:path w="1779" h="2677" extrusionOk="0">
                  <a:moveTo>
                    <a:pt x="1098" y="1"/>
                  </a:moveTo>
                  <a:cubicBezTo>
                    <a:pt x="1095" y="1"/>
                    <a:pt x="1093" y="1"/>
                    <a:pt x="1090" y="1"/>
                  </a:cubicBezTo>
                  <a:cubicBezTo>
                    <a:pt x="511" y="35"/>
                    <a:pt x="0" y="2378"/>
                    <a:pt x="138" y="2614"/>
                  </a:cubicBezTo>
                  <a:cubicBezTo>
                    <a:pt x="164" y="2657"/>
                    <a:pt x="213" y="2676"/>
                    <a:pt x="280" y="2676"/>
                  </a:cubicBezTo>
                  <a:cubicBezTo>
                    <a:pt x="580" y="2676"/>
                    <a:pt x="1220" y="2294"/>
                    <a:pt x="1491" y="1987"/>
                  </a:cubicBezTo>
                  <a:cubicBezTo>
                    <a:pt x="1778" y="1661"/>
                    <a:pt x="1480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419;p76">
              <a:extLst>
                <a:ext uri="{FF2B5EF4-FFF2-40B4-BE49-F238E27FC236}">
                  <a16:creationId xmlns:a16="http://schemas.microsoft.com/office/drawing/2014/main" id="{F0B87AC6-69DD-4E58-87FB-7D9DC884C6ED}"/>
                </a:ext>
              </a:extLst>
            </p:cNvPr>
            <p:cNvSpPr/>
            <p:nvPr/>
          </p:nvSpPr>
          <p:spPr>
            <a:xfrm>
              <a:off x="4514819" y="3682994"/>
              <a:ext cx="73686" cy="48790"/>
            </a:xfrm>
            <a:custGeom>
              <a:avLst/>
              <a:gdLst/>
              <a:ahLst/>
              <a:cxnLst/>
              <a:rect l="l" t="t" r="r" b="b"/>
              <a:pathLst>
                <a:path w="3457" h="2289" extrusionOk="0">
                  <a:moveTo>
                    <a:pt x="2776" y="1"/>
                  </a:moveTo>
                  <a:cubicBezTo>
                    <a:pt x="2053" y="1"/>
                    <a:pt x="63" y="1671"/>
                    <a:pt x="27" y="1920"/>
                  </a:cubicBezTo>
                  <a:cubicBezTo>
                    <a:pt x="0" y="2100"/>
                    <a:pt x="389" y="2289"/>
                    <a:pt x="966" y="2289"/>
                  </a:cubicBezTo>
                  <a:cubicBezTo>
                    <a:pt x="1251" y="2289"/>
                    <a:pt x="1581" y="2243"/>
                    <a:pt x="1930" y="2127"/>
                  </a:cubicBezTo>
                  <a:cubicBezTo>
                    <a:pt x="2985" y="1774"/>
                    <a:pt x="3456" y="342"/>
                    <a:pt x="2924" y="35"/>
                  </a:cubicBezTo>
                  <a:cubicBezTo>
                    <a:pt x="2884" y="12"/>
                    <a:pt x="2834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420;p76">
              <a:extLst>
                <a:ext uri="{FF2B5EF4-FFF2-40B4-BE49-F238E27FC236}">
                  <a16:creationId xmlns:a16="http://schemas.microsoft.com/office/drawing/2014/main" id="{1F52FB48-5AB1-4627-A619-7E6481C2AFA2}"/>
                </a:ext>
              </a:extLst>
            </p:cNvPr>
            <p:cNvSpPr/>
            <p:nvPr/>
          </p:nvSpPr>
          <p:spPr>
            <a:xfrm>
              <a:off x="4552802" y="3394069"/>
              <a:ext cx="46467" cy="39752"/>
            </a:xfrm>
            <a:custGeom>
              <a:avLst/>
              <a:gdLst/>
              <a:ahLst/>
              <a:cxnLst/>
              <a:rect l="l" t="t" r="r" b="b"/>
              <a:pathLst>
                <a:path w="2180" h="1865" extrusionOk="0">
                  <a:moveTo>
                    <a:pt x="1751" y="0"/>
                  </a:moveTo>
                  <a:cubicBezTo>
                    <a:pt x="1295" y="0"/>
                    <a:pt x="41" y="1359"/>
                    <a:pt x="17" y="1563"/>
                  </a:cubicBezTo>
                  <a:cubicBezTo>
                    <a:pt x="1" y="1710"/>
                    <a:pt x="246" y="1864"/>
                    <a:pt x="609" y="1864"/>
                  </a:cubicBezTo>
                  <a:cubicBezTo>
                    <a:pt x="789" y="1864"/>
                    <a:pt x="998" y="1827"/>
                    <a:pt x="1218" y="1732"/>
                  </a:cubicBezTo>
                  <a:cubicBezTo>
                    <a:pt x="1884" y="1446"/>
                    <a:pt x="2180" y="277"/>
                    <a:pt x="1844" y="28"/>
                  </a:cubicBezTo>
                  <a:cubicBezTo>
                    <a:pt x="1819" y="9"/>
                    <a:pt x="1788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421;p76">
              <a:extLst>
                <a:ext uri="{FF2B5EF4-FFF2-40B4-BE49-F238E27FC236}">
                  <a16:creationId xmlns:a16="http://schemas.microsoft.com/office/drawing/2014/main" id="{6D3C9E46-C78E-42AE-8A05-CB305EB78F40}"/>
                </a:ext>
              </a:extLst>
            </p:cNvPr>
            <p:cNvSpPr/>
            <p:nvPr/>
          </p:nvSpPr>
          <p:spPr>
            <a:xfrm>
              <a:off x="4530613" y="3819474"/>
              <a:ext cx="25962" cy="23745"/>
            </a:xfrm>
            <a:custGeom>
              <a:avLst/>
              <a:gdLst/>
              <a:ahLst/>
              <a:cxnLst/>
              <a:rect l="l" t="t" r="r" b="b"/>
              <a:pathLst>
                <a:path w="1218" h="1114" extrusionOk="0">
                  <a:moveTo>
                    <a:pt x="969" y="0"/>
                  </a:moveTo>
                  <a:cubicBezTo>
                    <a:pt x="711" y="0"/>
                    <a:pt x="14" y="836"/>
                    <a:pt x="6" y="954"/>
                  </a:cubicBezTo>
                  <a:cubicBezTo>
                    <a:pt x="0" y="1035"/>
                    <a:pt x="130" y="1113"/>
                    <a:pt x="321" y="1113"/>
                  </a:cubicBezTo>
                  <a:cubicBezTo>
                    <a:pt x="433" y="1113"/>
                    <a:pt x="565" y="1087"/>
                    <a:pt x="705" y="1019"/>
                  </a:cubicBezTo>
                  <a:cubicBezTo>
                    <a:pt x="1081" y="834"/>
                    <a:pt x="1217" y="149"/>
                    <a:pt x="1018" y="14"/>
                  </a:cubicBezTo>
                  <a:cubicBezTo>
                    <a:pt x="1004" y="5"/>
                    <a:pt x="988" y="0"/>
                    <a:pt x="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422;p76">
              <a:extLst>
                <a:ext uri="{FF2B5EF4-FFF2-40B4-BE49-F238E27FC236}">
                  <a16:creationId xmlns:a16="http://schemas.microsoft.com/office/drawing/2014/main" id="{B75CBC05-572A-405D-A08D-B48866D968C3}"/>
                </a:ext>
              </a:extLst>
            </p:cNvPr>
            <p:cNvSpPr/>
            <p:nvPr/>
          </p:nvSpPr>
          <p:spPr>
            <a:xfrm>
              <a:off x="4393984" y="3781064"/>
              <a:ext cx="43781" cy="18693"/>
            </a:xfrm>
            <a:custGeom>
              <a:avLst/>
              <a:gdLst/>
              <a:ahLst/>
              <a:cxnLst/>
              <a:rect l="l" t="t" r="r" b="b"/>
              <a:pathLst>
                <a:path w="2054" h="877" extrusionOk="0">
                  <a:moveTo>
                    <a:pt x="999" y="0"/>
                  </a:moveTo>
                  <a:cubicBezTo>
                    <a:pt x="688" y="0"/>
                    <a:pt x="384" y="54"/>
                    <a:pt x="263" y="182"/>
                  </a:cubicBezTo>
                  <a:cubicBezTo>
                    <a:pt x="0" y="459"/>
                    <a:pt x="497" y="735"/>
                    <a:pt x="829" y="859"/>
                  </a:cubicBezTo>
                  <a:cubicBezTo>
                    <a:pt x="861" y="871"/>
                    <a:pt x="899" y="877"/>
                    <a:pt x="940" y="877"/>
                  </a:cubicBezTo>
                  <a:cubicBezTo>
                    <a:pt x="1327" y="877"/>
                    <a:pt x="2054" y="401"/>
                    <a:pt x="1836" y="182"/>
                  </a:cubicBezTo>
                  <a:cubicBezTo>
                    <a:pt x="1725" y="72"/>
                    <a:pt x="1357" y="0"/>
                    <a:pt x="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423;p76">
              <a:extLst>
                <a:ext uri="{FF2B5EF4-FFF2-40B4-BE49-F238E27FC236}">
                  <a16:creationId xmlns:a16="http://schemas.microsoft.com/office/drawing/2014/main" id="{C38A9564-EBB9-464C-9068-6E25945FA7D4}"/>
                </a:ext>
              </a:extLst>
            </p:cNvPr>
            <p:cNvSpPr/>
            <p:nvPr/>
          </p:nvSpPr>
          <p:spPr>
            <a:xfrm>
              <a:off x="4645053" y="3812568"/>
              <a:ext cx="27731" cy="44442"/>
            </a:xfrm>
            <a:custGeom>
              <a:avLst/>
              <a:gdLst/>
              <a:ahLst/>
              <a:cxnLst/>
              <a:rect l="l" t="t" r="r" b="b"/>
              <a:pathLst>
                <a:path w="1301" h="2085" extrusionOk="0">
                  <a:moveTo>
                    <a:pt x="1006" y="0"/>
                  </a:moveTo>
                  <a:cubicBezTo>
                    <a:pt x="986" y="0"/>
                    <a:pt x="963" y="7"/>
                    <a:pt x="940" y="20"/>
                  </a:cubicBezTo>
                  <a:cubicBezTo>
                    <a:pt x="641" y="187"/>
                    <a:pt x="0" y="1492"/>
                    <a:pt x="115" y="1918"/>
                  </a:cubicBezTo>
                  <a:cubicBezTo>
                    <a:pt x="147" y="2036"/>
                    <a:pt x="210" y="2084"/>
                    <a:pt x="290" y="2084"/>
                  </a:cubicBezTo>
                  <a:cubicBezTo>
                    <a:pt x="499" y="2084"/>
                    <a:pt x="825" y="1758"/>
                    <a:pt x="1032" y="1505"/>
                  </a:cubicBezTo>
                  <a:cubicBezTo>
                    <a:pt x="1300" y="1179"/>
                    <a:pt x="1291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424;p76">
              <a:extLst>
                <a:ext uri="{FF2B5EF4-FFF2-40B4-BE49-F238E27FC236}">
                  <a16:creationId xmlns:a16="http://schemas.microsoft.com/office/drawing/2014/main" id="{CB90AD37-9FBF-4775-842A-456FAD9F5026}"/>
                </a:ext>
              </a:extLst>
            </p:cNvPr>
            <p:cNvSpPr/>
            <p:nvPr/>
          </p:nvSpPr>
          <p:spPr>
            <a:xfrm>
              <a:off x="4722874" y="3629408"/>
              <a:ext cx="25344" cy="32292"/>
            </a:xfrm>
            <a:custGeom>
              <a:avLst/>
              <a:gdLst/>
              <a:ahLst/>
              <a:cxnLst/>
              <a:rect l="l" t="t" r="r" b="b"/>
              <a:pathLst>
                <a:path w="1189" h="1515" extrusionOk="0">
                  <a:moveTo>
                    <a:pt x="297" y="1"/>
                  </a:moveTo>
                  <a:cubicBezTo>
                    <a:pt x="15" y="1"/>
                    <a:pt x="1" y="504"/>
                    <a:pt x="37" y="825"/>
                  </a:cubicBezTo>
                  <a:cubicBezTo>
                    <a:pt x="68" y="1104"/>
                    <a:pt x="645" y="1514"/>
                    <a:pt x="939" y="1514"/>
                  </a:cubicBezTo>
                  <a:cubicBezTo>
                    <a:pt x="1017" y="1514"/>
                    <a:pt x="1075" y="1485"/>
                    <a:pt x="1097" y="1417"/>
                  </a:cubicBezTo>
                  <a:cubicBezTo>
                    <a:pt x="1188" y="1138"/>
                    <a:pt x="748" y="124"/>
                    <a:pt x="383" y="14"/>
                  </a:cubicBezTo>
                  <a:cubicBezTo>
                    <a:pt x="352" y="5"/>
                    <a:pt x="324" y="1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425;p76">
              <a:extLst>
                <a:ext uri="{FF2B5EF4-FFF2-40B4-BE49-F238E27FC236}">
                  <a16:creationId xmlns:a16="http://schemas.microsoft.com/office/drawing/2014/main" id="{8ACD784F-669C-424E-AC20-37EF2AF8D1D8}"/>
                </a:ext>
              </a:extLst>
            </p:cNvPr>
            <p:cNvSpPr/>
            <p:nvPr/>
          </p:nvSpPr>
          <p:spPr>
            <a:xfrm>
              <a:off x="4577783" y="3657310"/>
              <a:ext cx="24278" cy="25727"/>
            </a:xfrm>
            <a:custGeom>
              <a:avLst/>
              <a:gdLst/>
              <a:ahLst/>
              <a:cxnLst/>
              <a:rect l="l" t="t" r="r" b="b"/>
              <a:pathLst>
                <a:path w="1139" h="1207" extrusionOk="0">
                  <a:moveTo>
                    <a:pt x="702" y="0"/>
                  </a:moveTo>
                  <a:cubicBezTo>
                    <a:pt x="505" y="0"/>
                    <a:pt x="287" y="194"/>
                    <a:pt x="161" y="344"/>
                  </a:cubicBezTo>
                  <a:cubicBezTo>
                    <a:pt x="0" y="534"/>
                    <a:pt x="338" y="1206"/>
                    <a:pt x="607" y="1206"/>
                  </a:cubicBezTo>
                  <a:cubicBezTo>
                    <a:pt x="627" y="1206"/>
                    <a:pt x="647" y="1202"/>
                    <a:pt x="666" y="1194"/>
                  </a:cubicBezTo>
                  <a:cubicBezTo>
                    <a:pt x="900" y="1094"/>
                    <a:pt x="1138" y="336"/>
                    <a:pt x="909" y="93"/>
                  </a:cubicBezTo>
                  <a:cubicBezTo>
                    <a:pt x="847" y="27"/>
                    <a:pt x="776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426;p76">
              <a:extLst>
                <a:ext uri="{FF2B5EF4-FFF2-40B4-BE49-F238E27FC236}">
                  <a16:creationId xmlns:a16="http://schemas.microsoft.com/office/drawing/2014/main" id="{41E186E3-50AF-47AD-AC61-34D7CE3AE667}"/>
                </a:ext>
              </a:extLst>
            </p:cNvPr>
            <p:cNvSpPr/>
            <p:nvPr/>
          </p:nvSpPr>
          <p:spPr>
            <a:xfrm>
              <a:off x="4631305" y="3865344"/>
              <a:ext cx="13769" cy="12363"/>
            </a:xfrm>
            <a:custGeom>
              <a:avLst/>
              <a:gdLst/>
              <a:ahLst/>
              <a:cxnLst/>
              <a:rect l="l" t="t" r="r" b="b"/>
              <a:pathLst>
                <a:path w="646" h="580" extrusionOk="0">
                  <a:moveTo>
                    <a:pt x="468" y="0"/>
                  </a:moveTo>
                  <a:cubicBezTo>
                    <a:pt x="307" y="0"/>
                    <a:pt x="66" y="90"/>
                    <a:pt x="35" y="216"/>
                  </a:cubicBezTo>
                  <a:cubicBezTo>
                    <a:pt x="0" y="353"/>
                    <a:pt x="188" y="580"/>
                    <a:pt x="365" y="580"/>
                  </a:cubicBezTo>
                  <a:cubicBezTo>
                    <a:pt x="394" y="580"/>
                    <a:pt x="422" y="574"/>
                    <a:pt x="449" y="560"/>
                  </a:cubicBezTo>
                  <a:cubicBezTo>
                    <a:pt x="645" y="467"/>
                    <a:pt x="640" y="205"/>
                    <a:pt x="610" y="65"/>
                  </a:cubicBezTo>
                  <a:cubicBezTo>
                    <a:pt x="600" y="20"/>
                    <a:pt x="543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427;p76">
              <a:extLst>
                <a:ext uri="{FF2B5EF4-FFF2-40B4-BE49-F238E27FC236}">
                  <a16:creationId xmlns:a16="http://schemas.microsoft.com/office/drawing/2014/main" id="{116875E6-6C38-4DC6-9899-639CB08A3F2C}"/>
                </a:ext>
              </a:extLst>
            </p:cNvPr>
            <p:cNvSpPr/>
            <p:nvPr/>
          </p:nvSpPr>
          <p:spPr>
            <a:xfrm>
              <a:off x="4739521" y="3865344"/>
              <a:ext cx="13748" cy="12363"/>
            </a:xfrm>
            <a:custGeom>
              <a:avLst/>
              <a:gdLst/>
              <a:ahLst/>
              <a:cxnLst/>
              <a:rect l="l" t="t" r="r" b="b"/>
              <a:pathLst>
                <a:path w="645" h="580" extrusionOk="0">
                  <a:moveTo>
                    <a:pt x="468" y="0"/>
                  </a:moveTo>
                  <a:cubicBezTo>
                    <a:pt x="307" y="0"/>
                    <a:pt x="67" y="90"/>
                    <a:pt x="35" y="216"/>
                  </a:cubicBezTo>
                  <a:cubicBezTo>
                    <a:pt x="1" y="353"/>
                    <a:pt x="188" y="580"/>
                    <a:pt x="365" y="580"/>
                  </a:cubicBezTo>
                  <a:cubicBezTo>
                    <a:pt x="394" y="580"/>
                    <a:pt x="423" y="574"/>
                    <a:pt x="450" y="560"/>
                  </a:cubicBezTo>
                  <a:cubicBezTo>
                    <a:pt x="645" y="467"/>
                    <a:pt x="640" y="205"/>
                    <a:pt x="610" y="65"/>
                  </a:cubicBezTo>
                  <a:cubicBezTo>
                    <a:pt x="601" y="20"/>
                    <a:pt x="543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428;p76">
              <a:extLst>
                <a:ext uri="{FF2B5EF4-FFF2-40B4-BE49-F238E27FC236}">
                  <a16:creationId xmlns:a16="http://schemas.microsoft.com/office/drawing/2014/main" id="{74F32505-F430-4CCA-A48F-1BD507466CDC}"/>
                </a:ext>
              </a:extLst>
            </p:cNvPr>
            <p:cNvSpPr/>
            <p:nvPr/>
          </p:nvSpPr>
          <p:spPr>
            <a:xfrm>
              <a:off x="4400037" y="3326010"/>
              <a:ext cx="23830" cy="23042"/>
            </a:xfrm>
            <a:custGeom>
              <a:avLst/>
              <a:gdLst/>
              <a:ahLst/>
              <a:cxnLst/>
              <a:rect l="l" t="t" r="r" b="b"/>
              <a:pathLst>
                <a:path w="1118" h="1081" extrusionOk="0">
                  <a:moveTo>
                    <a:pt x="807" y="0"/>
                  </a:moveTo>
                  <a:cubicBezTo>
                    <a:pt x="546" y="0"/>
                    <a:pt x="0" y="539"/>
                    <a:pt x="85" y="855"/>
                  </a:cubicBezTo>
                  <a:cubicBezTo>
                    <a:pt x="130" y="1025"/>
                    <a:pt x="275" y="1081"/>
                    <a:pt x="438" y="1081"/>
                  </a:cubicBezTo>
                  <a:cubicBezTo>
                    <a:pt x="583" y="1081"/>
                    <a:pt x="744" y="1036"/>
                    <a:pt x="861" y="990"/>
                  </a:cubicBezTo>
                  <a:cubicBezTo>
                    <a:pt x="1110" y="891"/>
                    <a:pt x="1118" y="28"/>
                    <a:pt x="822" y="1"/>
                  </a:cubicBezTo>
                  <a:cubicBezTo>
                    <a:pt x="817" y="1"/>
                    <a:pt x="812" y="0"/>
                    <a:pt x="807" y="0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965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76"/>
          <p:cNvSpPr txBox="1">
            <a:spLocks noGrp="1"/>
          </p:cNvSpPr>
          <p:nvPr>
            <p:ph type="title"/>
          </p:nvPr>
        </p:nvSpPr>
        <p:spPr>
          <a:xfrm>
            <a:off x="1327735" y="493224"/>
            <a:ext cx="6469219" cy="653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„unsichtbaren“ Symptome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35" name="Google Shape;2335;p76"/>
          <p:cNvGrpSpPr/>
          <p:nvPr/>
        </p:nvGrpSpPr>
        <p:grpSpPr>
          <a:xfrm>
            <a:off x="439367" y="3645578"/>
            <a:ext cx="1010676" cy="1029617"/>
            <a:chOff x="3783330" y="3217235"/>
            <a:chExt cx="1178059" cy="12051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36" name="Google Shape;2336;p76"/>
            <p:cNvSpPr/>
            <p:nvPr/>
          </p:nvSpPr>
          <p:spPr>
            <a:xfrm>
              <a:off x="3783330" y="3217235"/>
              <a:ext cx="1178059" cy="1205171"/>
            </a:xfrm>
            <a:custGeom>
              <a:avLst/>
              <a:gdLst/>
              <a:ahLst/>
              <a:cxnLst/>
              <a:rect l="l" t="t" r="r" b="b"/>
              <a:pathLst>
                <a:path w="55269" h="56541" extrusionOk="0">
                  <a:moveTo>
                    <a:pt x="27635" y="0"/>
                  </a:moveTo>
                  <a:cubicBezTo>
                    <a:pt x="20672" y="0"/>
                    <a:pt x="7268" y="3601"/>
                    <a:pt x="3385" y="16781"/>
                  </a:cubicBezTo>
                  <a:cubicBezTo>
                    <a:pt x="1623" y="22761"/>
                    <a:pt x="3007" y="36044"/>
                    <a:pt x="3007" y="36044"/>
                  </a:cubicBezTo>
                  <a:cubicBezTo>
                    <a:pt x="3007" y="36044"/>
                    <a:pt x="559" y="36134"/>
                    <a:pt x="281" y="39163"/>
                  </a:cubicBezTo>
                  <a:cubicBezTo>
                    <a:pt x="1" y="42191"/>
                    <a:pt x="1679" y="47254"/>
                    <a:pt x="3245" y="49407"/>
                  </a:cubicBezTo>
                  <a:cubicBezTo>
                    <a:pt x="4812" y="51561"/>
                    <a:pt x="5620" y="51925"/>
                    <a:pt x="5620" y="51925"/>
                  </a:cubicBezTo>
                  <a:cubicBezTo>
                    <a:pt x="5620" y="51925"/>
                    <a:pt x="6182" y="55198"/>
                    <a:pt x="6743" y="56540"/>
                  </a:cubicBezTo>
                  <a:lnTo>
                    <a:pt x="48528" y="56540"/>
                  </a:lnTo>
                  <a:cubicBezTo>
                    <a:pt x="49086" y="55198"/>
                    <a:pt x="49650" y="51925"/>
                    <a:pt x="49650" y="51925"/>
                  </a:cubicBezTo>
                  <a:cubicBezTo>
                    <a:pt x="49650" y="51925"/>
                    <a:pt x="50457" y="51561"/>
                    <a:pt x="52024" y="49407"/>
                  </a:cubicBezTo>
                  <a:cubicBezTo>
                    <a:pt x="53590" y="47254"/>
                    <a:pt x="55269" y="42191"/>
                    <a:pt x="54989" y="39163"/>
                  </a:cubicBezTo>
                  <a:cubicBezTo>
                    <a:pt x="54709" y="36135"/>
                    <a:pt x="52262" y="36044"/>
                    <a:pt x="52262" y="36044"/>
                  </a:cubicBezTo>
                  <a:cubicBezTo>
                    <a:pt x="52262" y="36044"/>
                    <a:pt x="53646" y="22761"/>
                    <a:pt x="51883" y="16781"/>
                  </a:cubicBezTo>
                  <a:cubicBezTo>
                    <a:pt x="48000" y="3601"/>
                    <a:pt x="34596" y="0"/>
                    <a:pt x="27635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6"/>
            <p:cNvSpPr/>
            <p:nvPr/>
          </p:nvSpPr>
          <p:spPr>
            <a:xfrm>
              <a:off x="4330252" y="3367404"/>
              <a:ext cx="84216" cy="609119"/>
            </a:xfrm>
            <a:custGeom>
              <a:avLst/>
              <a:gdLst/>
              <a:ahLst/>
              <a:cxnLst/>
              <a:rect l="l" t="t" r="r" b="b"/>
              <a:pathLst>
                <a:path w="3951" h="28577" extrusionOk="0">
                  <a:moveTo>
                    <a:pt x="1" y="1"/>
                  </a:moveTo>
                  <a:lnTo>
                    <a:pt x="1" y="28576"/>
                  </a:lnTo>
                  <a:lnTo>
                    <a:pt x="3951" y="28576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6"/>
            <p:cNvSpPr/>
            <p:nvPr/>
          </p:nvSpPr>
          <p:spPr>
            <a:xfrm>
              <a:off x="4196991" y="4016041"/>
              <a:ext cx="153575" cy="80784"/>
            </a:xfrm>
            <a:custGeom>
              <a:avLst/>
              <a:gdLst/>
              <a:ahLst/>
              <a:cxnLst/>
              <a:rect l="l" t="t" r="r" b="b"/>
              <a:pathLst>
                <a:path w="7205" h="3790" extrusionOk="0">
                  <a:moveTo>
                    <a:pt x="0" y="1"/>
                  </a:moveTo>
                  <a:cubicBezTo>
                    <a:pt x="0" y="1"/>
                    <a:pt x="552" y="2522"/>
                    <a:pt x="2046" y="3318"/>
                  </a:cubicBezTo>
                  <a:cubicBezTo>
                    <a:pt x="2676" y="3654"/>
                    <a:pt x="3340" y="3789"/>
                    <a:pt x="3961" y="3789"/>
                  </a:cubicBezTo>
                  <a:cubicBezTo>
                    <a:pt x="4814" y="3789"/>
                    <a:pt x="5584" y="3534"/>
                    <a:pt x="6072" y="3194"/>
                  </a:cubicBezTo>
                  <a:cubicBezTo>
                    <a:pt x="6912" y="2604"/>
                    <a:pt x="7204" y="1"/>
                    <a:pt x="7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6"/>
            <p:cNvSpPr/>
            <p:nvPr/>
          </p:nvSpPr>
          <p:spPr>
            <a:xfrm>
              <a:off x="4196991" y="4016041"/>
              <a:ext cx="153575" cy="80784"/>
            </a:xfrm>
            <a:custGeom>
              <a:avLst/>
              <a:gdLst/>
              <a:ahLst/>
              <a:cxnLst/>
              <a:rect l="l" t="t" r="r" b="b"/>
              <a:pathLst>
                <a:path w="7205" h="3790" extrusionOk="0">
                  <a:moveTo>
                    <a:pt x="0" y="1"/>
                  </a:moveTo>
                  <a:cubicBezTo>
                    <a:pt x="0" y="1"/>
                    <a:pt x="552" y="2522"/>
                    <a:pt x="2046" y="3318"/>
                  </a:cubicBezTo>
                  <a:cubicBezTo>
                    <a:pt x="2676" y="3654"/>
                    <a:pt x="3340" y="3789"/>
                    <a:pt x="3961" y="3789"/>
                  </a:cubicBezTo>
                  <a:cubicBezTo>
                    <a:pt x="4814" y="3789"/>
                    <a:pt x="5584" y="3534"/>
                    <a:pt x="6072" y="3194"/>
                  </a:cubicBezTo>
                  <a:cubicBezTo>
                    <a:pt x="6912" y="2604"/>
                    <a:pt x="7204" y="1"/>
                    <a:pt x="7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6"/>
            <p:cNvSpPr/>
            <p:nvPr/>
          </p:nvSpPr>
          <p:spPr>
            <a:xfrm>
              <a:off x="4209225" y="4016041"/>
              <a:ext cx="129084" cy="67910"/>
            </a:xfrm>
            <a:custGeom>
              <a:avLst/>
              <a:gdLst/>
              <a:ahLst/>
              <a:cxnLst/>
              <a:rect l="l" t="t" r="r" b="b"/>
              <a:pathLst>
                <a:path w="6056" h="3186" extrusionOk="0">
                  <a:moveTo>
                    <a:pt x="1" y="1"/>
                  </a:moveTo>
                  <a:cubicBezTo>
                    <a:pt x="1" y="1"/>
                    <a:pt x="464" y="2120"/>
                    <a:pt x="1720" y="2789"/>
                  </a:cubicBezTo>
                  <a:cubicBezTo>
                    <a:pt x="2249" y="3071"/>
                    <a:pt x="2808" y="3185"/>
                    <a:pt x="3330" y="3185"/>
                  </a:cubicBezTo>
                  <a:cubicBezTo>
                    <a:pt x="4047" y="3185"/>
                    <a:pt x="4694" y="2971"/>
                    <a:pt x="5103" y="2684"/>
                  </a:cubicBezTo>
                  <a:cubicBezTo>
                    <a:pt x="5811" y="2190"/>
                    <a:pt x="6056" y="1"/>
                    <a:pt x="6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6"/>
            <p:cNvSpPr/>
            <p:nvPr/>
          </p:nvSpPr>
          <p:spPr>
            <a:xfrm>
              <a:off x="4039963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0" y="0"/>
                  </a:moveTo>
                  <a:cubicBezTo>
                    <a:pt x="0" y="0"/>
                    <a:pt x="166" y="1035"/>
                    <a:pt x="690" y="1242"/>
                  </a:cubicBezTo>
                  <a:cubicBezTo>
                    <a:pt x="690" y="1242"/>
                    <a:pt x="636" y="1905"/>
                    <a:pt x="1340" y="2084"/>
                  </a:cubicBezTo>
                  <a:cubicBezTo>
                    <a:pt x="1340" y="2084"/>
                    <a:pt x="1325" y="2498"/>
                    <a:pt x="1975" y="2636"/>
                  </a:cubicBezTo>
                  <a:cubicBezTo>
                    <a:pt x="1975" y="2636"/>
                    <a:pt x="2069" y="2932"/>
                    <a:pt x="2603" y="2932"/>
                  </a:cubicBezTo>
                  <a:cubicBezTo>
                    <a:pt x="2646" y="2932"/>
                    <a:pt x="2692" y="2930"/>
                    <a:pt x="2740" y="2926"/>
                  </a:cubicBezTo>
                  <a:cubicBezTo>
                    <a:pt x="2740" y="2926"/>
                    <a:pt x="2961" y="3183"/>
                    <a:pt x="3323" y="3183"/>
                  </a:cubicBezTo>
                  <a:cubicBezTo>
                    <a:pt x="3428" y="3183"/>
                    <a:pt x="3545" y="3161"/>
                    <a:pt x="3672" y="3106"/>
                  </a:cubicBezTo>
                  <a:cubicBezTo>
                    <a:pt x="3672" y="3106"/>
                    <a:pt x="3881" y="3358"/>
                    <a:pt x="4278" y="3358"/>
                  </a:cubicBezTo>
                  <a:cubicBezTo>
                    <a:pt x="4381" y="3358"/>
                    <a:pt x="4496" y="3341"/>
                    <a:pt x="4624" y="3298"/>
                  </a:cubicBezTo>
                  <a:cubicBezTo>
                    <a:pt x="4624" y="3298"/>
                    <a:pt x="4912" y="3421"/>
                    <a:pt x="5206" y="3421"/>
                  </a:cubicBezTo>
                  <a:cubicBezTo>
                    <a:pt x="5315" y="3421"/>
                    <a:pt x="5425" y="3404"/>
                    <a:pt x="5522" y="3358"/>
                  </a:cubicBezTo>
                  <a:cubicBezTo>
                    <a:pt x="5522" y="3358"/>
                    <a:pt x="5710" y="3439"/>
                    <a:pt x="5936" y="3439"/>
                  </a:cubicBezTo>
                  <a:cubicBezTo>
                    <a:pt x="6091" y="3439"/>
                    <a:pt x="6265" y="3401"/>
                    <a:pt x="6406" y="3271"/>
                  </a:cubicBezTo>
                  <a:cubicBezTo>
                    <a:pt x="6406" y="3271"/>
                    <a:pt x="6605" y="3402"/>
                    <a:pt x="6839" y="3402"/>
                  </a:cubicBezTo>
                  <a:cubicBezTo>
                    <a:pt x="6999" y="3402"/>
                    <a:pt x="7176" y="3340"/>
                    <a:pt x="7317" y="3133"/>
                  </a:cubicBezTo>
                  <a:cubicBezTo>
                    <a:pt x="7317" y="3133"/>
                    <a:pt x="7422" y="3175"/>
                    <a:pt x="7564" y="3175"/>
                  </a:cubicBezTo>
                  <a:cubicBezTo>
                    <a:pt x="7726" y="3175"/>
                    <a:pt x="7935" y="3120"/>
                    <a:pt x="8089" y="2885"/>
                  </a:cubicBezTo>
                  <a:cubicBezTo>
                    <a:pt x="8089" y="2885"/>
                    <a:pt x="8642" y="2732"/>
                    <a:pt x="8766" y="2333"/>
                  </a:cubicBezTo>
                  <a:cubicBezTo>
                    <a:pt x="8766" y="2333"/>
                    <a:pt x="9856" y="1974"/>
                    <a:pt x="9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6"/>
            <p:cNvSpPr/>
            <p:nvPr/>
          </p:nvSpPr>
          <p:spPr>
            <a:xfrm>
              <a:off x="4039963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0" y="0"/>
                  </a:moveTo>
                  <a:cubicBezTo>
                    <a:pt x="0" y="0"/>
                    <a:pt x="166" y="1035"/>
                    <a:pt x="690" y="1242"/>
                  </a:cubicBezTo>
                  <a:cubicBezTo>
                    <a:pt x="690" y="1242"/>
                    <a:pt x="636" y="1905"/>
                    <a:pt x="1340" y="2084"/>
                  </a:cubicBezTo>
                  <a:cubicBezTo>
                    <a:pt x="1340" y="2084"/>
                    <a:pt x="1325" y="2498"/>
                    <a:pt x="1975" y="2636"/>
                  </a:cubicBezTo>
                  <a:cubicBezTo>
                    <a:pt x="1975" y="2636"/>
                    <a:pt x="2069" y="2932"/>
                    <a:pt x="2603" y="2932"/>
                  </a:cubicBezTo>
                  <a:cubicBezTo>
                    <a:pt x="2646" y="2932"/>
                    <a:pt x="2692" y="2930"/>
                    <a:pt x="2740" y="2926"/>
                  </a:cubicBezTo>
                  <a:cubicBezTo>
                    <a:pt x="2740" y="2926"/>
                    <a:pt x="2961" y="3183"/>
                    <a:pt x="3323" y="3183"/>
                  </a:cubicBezTo>
                  <a:cubicBezTo>
                    <a:pt x="3428" y="3183"/>
                    <a:pt x="3545" y="3161"/>
                    <a:pt x="3672" y="3106"/>
                  </a:cubicBezTo>
                  <a:cubicBezTo>
                    <a:pt x="3672" y="3106"/>
                    <a:pt x="3881" y="3358"/>
                    <a:pt x="4278" y="3358"/>
                  </a:cubicBezTo>
                  <a:cubicBezTo>
                    <a:pt x="4381" y="3358"/>
                    <a:pt x="4496" y="3341"/>
                    <a:pt x="4624" y="3298"/>
                  </a:cubicBezTo>
                  <a:cubicBezTo>
                    <a:pt x="4624" y="3298"/>
                    <a:pt x="4912" y="3421"/>
                    <a:pt x="5206" y="3421"/>
                  </a:cubicBezTo>
                  <a:cubicBezTo>
                    <a:pt x="5315" y="3421"/>
                    <a:pt x="5425" y="3404"/>
                    <a:pt x="5522" y="3358"/>
                  </a:cubicBezTo>
                  <a:cubicBezTo>
                    <a:pt x="5522" y="3358"/>
                    <a:pt x="5710" y="3439"/>
                    <a:pt x="5936" y="3439"/>
                  </a:cubicBezTo>
                  <a:cubicBezTo>
                    <a:pt x="6091" y="3439"/>
                    <a:pt x="6265" y="3401"/>
                    <a:pt x="6406" y="3271"/>
                  </a:cubicBezTo>
                  <a:cubicBezTo>
                    <a:pt x="6406" y="3271"/>
                    <a:pt x="6605" y="3402"/>
                    <a:pt x="6839" y="3402"/>
                  </a:cubicBezTo>
                  <a:cubicBezTo>
                    <a:pt x="6999" y="3402"/>
                    <a:pt x="7176" y="3340"/>
                    <a:pt x="7317" y="3133"/>
                  </a:cubicBezTo>
                  <a:cubicBezTo>
                    <a:pt x="7317" y="3133"/>
                    <a:pt x="7422" y="3175"/>
                    <a:pt x="7564" y="3175"/>
                  </a:cubicBezTo>
                  <a:cubicBezTo>
                    <a:pt x="7726" y="3175"/>
                    <a:pt x="7935" y="3120"/>
                    <a:pt x="8089" y="2885"/>
                  </a:cubicBezTo>
                  <a:cubicBezTo>
                    <a:pt x="8089" y="2885"/>
                    <a:pt x="8642" y="2732"/>
                    <a:pt x="8766" y="2333"/>
                  </a:cubicBezTo>
                  <a:cubicBezTo>
                    <a:pt x="8766" y="2333"/>
                    <a:pt x="9856" y="1974"/>
                    <a:pt x="9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6"/>
            <p:cNvSpPr/>
            <p:nvPr/>
          </p:nvSpPr>
          <p:spPr>
            <a:xfrm>
              <a:off x="4054074" y="4027381"/>
              <a:ext cx="181156" cy="63220"/>
            </a:xfrm>
            <a:custGeom>
              <a:avLst/>
              <a:gdLst/>
              <a:ahLst/>
              <a:cxnLst/>
              <a:rect l="l" t="t" r="r" b="b"/>
              <a:pathLst>
                <a:path w="8499" h="2966" extrusionOk="0">
                  <a:moveTo>
                    <a:pt x="8236" y="0"/>
                  </a:moveTo>
                  <a:lnTo>
                    <a:pt x="0" y="1"/>
                  </a:lnTo>
                  <a:cubicBezTo>
                    <a:pt x="0" y="1"/>
                    <a:pt x="143" y="894"/>
                    <a:pt x="595" y="1071"/>
                  </a:cubicBezTo>
                  <a:cubicBezTo>
                    <a:pt x="595" y="1071"/>
                    <a:pt x="547" y="1643"/>
                    <a:pt x="1155" y="1797"/>
                  </a:cubicBezTo>
                  <a:cubicBezTo>
                    <a:pt x="1155" y="1797"/>
                    <a:pt x="1143" y="2155"/>
                    <a:pt x="1702" y="2275"/>
                  </a:cubicBezTo>
                  <a:cubicBezTo>
                    <a:pt x="1702" y="2275"/>
                    <a:pt x="1784" y="2529"/>
                    <a:pt x="2244" y="2529"/>
                  </a:cubicBezTo>
                  <a:cubicBezTo>
                    <a:pt x="2281" y="2529"/>
                    <a:pt x="2321" y="2527"/>
                    <a:pt x="2363" y="2524"/>
                  </a:cubicBezTo>
                  <a:cubicBezTo>
                    <a:pt x="2363" y="2524"/>
                    <a:pt x="2552" y="2745"/>
                    <a:pt x="2863" y="2745"/>
                  </a:cubicBezTo>
                  <a:cubicBezTo>
                    <a:pt x="2954" y="2745"/>
                    <a:pt x="3056" y="2726"/>
                    <a:pt x="3166" y="2678"/>
                  </a:cubicBezTo>
                  <a:cubicBezTo>
                    <a:pt x="3166" y="2678"/>
                    <a:pt x="3347" y="2896"/>
                    <a:pt x="3690" y="2896"/>
                  </a:cubicBezTo>
                  <a:cubicBezTo>
                    <a:pt x="3778" y="2896"/>
                    <a:pt x="3877" y="2882"/>
                    <a:pt x="3987" y="2845"/>
                  </a:cubicBezTo>
                  <a:cubicBezTo>
                    <a:pt x="3987" y="2845"/>
                    <a:pt x="4234" y="2950"/>
                    <a:pt x="4487" y="2950"/>
                  </a:cubicBezTo>
                  <a:cubicBezTo>
                    <a:pt x="4582" y="2950"/>
                    <a:pt x="4677" y="2936"/>
                    <a:pt x="4761" y="2896"/>
                  </a:cubicBezTo>
                  <a:cubicBezTo>
                    <a:pt x="4761" y="2896"/>
                    <a:pt x="4924" y="2965"/>
                    <a:pt x="5118" y="2965"/>
                  </a:cubicBezTo>
                  <a:cubicBezTo>
                    <a:pt x="5252" y="2965"/>
                    <a:pt x="5402" y="2932"/>
                    <a:pt x="5523" y="2821"/>
                  </a:cubicBezTo>
                  <a:cubicBezTo>
                    <a:pt x="5523" y="2821"/>
                    <a:pt x="5695" y="2934"/>
                    <a:pt x="5897" y="2934"/>
                  </a:cubicBezTo>
                  <a:cubicBezTo>
                    <a:pt x="6035" y="2934"/>
                    <a:pt x="6187" y="2881"/>
                    <a:pt x="6308" y="2702"/>
                  </a:cubicBezTo>
                  <a:cubicBezTo>
                    <a:pt x="6308" y="2702"/>
                    <a:pt x="6399" y="2738"/>
                    <a:pt x="6521" y="2738"/>
                  </a:cubicBezTo>
                  <a:cubicBezTo>
                    <a:pt x="6661" y="2738"/>
                    <a:pt x="6842" y="2691"/>
                    <a:pt x="6975" y="2488"/>
                  </a:cubicBezTo>
                  <a:cubicBezTo>
                    <a:pt x="6975" y="2488"/>
                    <a:pt x="7451" y="2357"/>
                    <a:pt x="7558" y="2012"/>
                  </a:cubicBezTo>
                  <a:cubicBezTo>
                    <a:pt x="7558" y="2012"/>
                    <a:pt x="8499" y="1702"/>
                    <a:pt x="8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6"/>
            <p:cNvSpPr/>
            <p:nvPr/>
          </p:nvSpPr>
          <p:spPr>
            <a:xfrm>
              <a:off x="4394154" y="4016041"/>
              <a:ext cx="153596" cy="80784"/>
            </a:xfrm>
            <a:custGeom>
              <a:avLst/>
              <a:gdLst/>
              <a:ahLst/>
              <a:cxnLst/>
              <a:rect l="l" t="t" r="r" b="b"/>
              <a:pathLst>
                <a:path w="7206" h="3790" extrusionOk="0">
                  <a:moveTo>
                    <a:pt x="1" y="1"/>
                  </a:moveTo>
                  <a:cubicBezTo>
                    <a:pt x="1" y="1"/>
                    <a:pt x="293" y="2604"/>
                    <a:pt x="1134" y="3194"/>
                  </a:cubicBezTo>
                  <a:cubicBezTo>
                    <a:pt x="1621" y="3534"/>
                    <a:pt x="2392" y="3789"/>
                    <a:pt x="3244" y="3789"/>
                  </a:cubicBezTo>
                  <a:cubicBezTo>
                    <a:pt x="3865" y="3789"/>
                    <a:pt x="4529" y="3654"/>
                    <a:pt x="5159" y="3318"/>
                  </a:cubicBezTo>
                  <a:cubicBezTo>
                    <a:pt x="6653" y="2522"/>
                    <a:pt x="7205" y="1"/>
                    <a:pt x="7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6"/>
            <p:cNvSpPr/>
            <p:nvPr/>
          </p:nvSpPr>
          <p:spPr>
            <a:xfrm>
              <a:off x="4394154" y="4016041"/>
              <a:ext cx="153596" cy="80784"/>
            </a:xfrm>
            <a:custGeom>
              <a:avLst/>
              <a:gdLst/>
              <a:ahLst/>
              <a:cxnLst/>
              <a:rect l="l" t="t" r="r" b="b"/>
              <a:pathLst>
                <a:path w="7206" h="3790" extrusionOk="0">
                  <a:moveTo>
                    <a:pt x="1" y="1"/>
                  </a:moveTo>
                  <a:cubicBezTo>
                    <a:pt x="1" y="1"/>
                    <a:pt x="293" y="2604"/>
                    <a:pt x="1134" y="3194"/>
                  </a:cubicBezTo>
                  <a:cubicBezTo>
                    <a:pt x="1621" y="3534"/>
                    <a:pt x="2392" y="3789"/>
                    <a:pt x="3244" y="3789"/>
                  </a:cubicBezTo>
                  <a:cubicBezTo>
                    <a:pt x="3865" y="3789"/>
                    <a:pt x="4529" y="3654"/>
                    <a:pt x="5159" y="3318"/>
                  </a:cubicBezTo>
                  <a:cubicBezTo>
                    <a:pt x="6653" y="2522"/>
                    <a:pt x="7205" y="1"/>
                    <a:pt x="7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6"/>
            <p:cNvSpPr/>
            <p:nvPr/>
          </p:nvSpPr>
          <p:spPr>
            <a:xfrm>
              <a:off x="4406410" y="4016041"/>
              <a:ext cx="129084" cy="67910"/>
            </a:xfrm>
            <a:custGeom>
              <a:avLst/>
              <a:gdLst/>
              <a:ahLst/>
              <a:cxnLst/>
              <a:rect l="l" t="t" r="r" b="b"/>
              <a:pathLst>
                <a:path w="6056" h="3186" extrusionOk="0">
                  <a:moveTo>
                    <a:pt x="0" y="1"/>
                  </a:moveTo>
                  <a:cubicBezTo>
                    <a:pt x="0" y="1"/>
                    <a:pt x="246" y="2190"/>
                    <a:pt x="953" y="2684"/>
                  </a:cubicBezTo>
                  <a:cubicBezTo>
                    <a:pt x="1362" y="2971"/>
                    <a:pt x="2010" y="3185"/>
                    <a:pt x="2726" y="3185"/>
                  </a:cubicBezTo>
                  <a:cubicBezTo>
                    <a:pt x="3248" y="3185"/>
                    <a:pt x="3807" y="3071"/>
                    <a:pt x="4336" y="2789"/>
                  </a:cubicBezTo>
                  <a:cubicBezTo>
                    <a:pt x="5592" y="2120"/>
                    <a:pt x="6056" y="1"/>
                    <a:pt x="6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6"/>
            <p:cNvSpPr/>
            <p:nvPr/>
          </p:nvSpPr>
          <p:spPr>
            <a:xfrm>
              <a:off x="4494676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303" y="0"/>
                  </a:moveTo>
                  <a:cubicBezTo>
                    <a:pt x="0" y="1974"/>
                    <a:pt x="1090" y="2333"/>
                    <a:pt x="1090" y="2333"/>
                  </a:cubicBezTo>
                  <a:cubicBezTo>
                    <a:pt x="1215" y="2732"/>
                    <a:pt x="1767" y="2885"/>
                    <a:pt x="1767" y="2885"/>
                  </a:cubicBezTo>
                  <a:cubicBezTo>
                    <a:pt x="1921" y="3120"/>
                    <a:pt x="2130" y="3175"/>
                    <a:pt x="2292" y="3175"/>
                  </a:cubicBezTo>
                  <a:cubicBezTo>
                    <a:pt x="2434" y="3175"/>
                    <a:pt x="2540" y="3133"/>
                    <a:pt x="2540" y="3133"/>
                  </a:cubicBezTo>
                  <a:cubicBezTo>
                    <a:pt x="2680" y="3340"/>
                    <a:pt x="2857" y="3402"/>
                    <a:pt x="3017" y="3402"/>
                  </a:cubicBezTo>
                  <a:cubicBezTo>
                    <a:pt x="3252" y="3402"/>
                    <a:pt x="3451" y="3271"/>
                    <a:pt x="3451" y="3271"/>
                  </a:cubicBezTo>
                  <a:cubicBezTo>
                    <a:pt x="3592" y="3401"/>
                    <a:pt x="3765" y="3439"/>
                    <a:pt x="3920" y="3439"/>
                  </a:cubicBezTo>
                  <a:cubicBezTo>
                    <a:pt x="4146" y="3439"/>
                    <a:pt x="4335" y="3358"/>
                    <a:pt x="4335" y="3358"/>
                  </a:cubicBezTo>
                  <a:cubicBezTo>
                    <a:pt x="4431" y="3404"/>
                    <a:pt x="4541" y="3421"/>
                    <a:pt x="4650" y="3421"/>
                  </a:cubicBezTo>
                  <a:cubicBezTo>
                    <a:pt x="4944" y="3421"/>
                    <a:pt x="5231" y="3298"/>
                    <a:pt x="5231" y="3298"/>
                  </a:cubicBezTo>
                  <a:cubicBezTo>
                    <a:pt x="5359" y="3341"/>
                    <a:pt x="5475" y="3358"/>
                    <a:pt x="5578" y="3358"/>
                  </a:cubicBezTo>
                  <a:cubicBezTo>
                    <a:pt x="5975" y="3358"/>
                    <a:pt x="6184" y="3106"/>
                    <a:pt x="6184" y="3106"/>
                  </a:cubicBezTo>
                  <a:cubicBezTo>
                    <a:pt x="6311" y="3161"/>
                    <a:pt x="6428" y="3183"/>
                    <a:pt x="6533" y="3183"/>
                  </a:cubicBezTo>
                  <a:cubicBezTo>
                    <a:pt x="6896" y="3183"/>
                    <a:pt x="7116" y="2926"/>
                    <a:pt x="7116" y="2926"/>
                  </a:cubicBezTo>
                  <a:cubicBezTo>
                    <a:pt x="7165" y="2930"/>
                    <a:pt x="7210" y="2932"/>
                    <a:pt x="7253" y="2932"/>
                  </a:cubicBezTo>
                  <a:cubicBezTo>
                    <a:pt x="7787" y="2932"/>
                    <a:pt x="7881" y="2636"/>
                    <a:pt x="7881" y="2636"/>
                  </a:cubicBezTo>
                  <a:cubicBezTo>
                    <a:pt x="8530" y="2498"/>
                    <a:pt x="8516" y="2084"/>
                    <a:pt x="8516" y="2084"/>
                  </a:cubicBezTo>
                  <a:cubicBezTo>
                    <a:pt x="9220" y="1905"/>
                    <a:pt x="9166" y="1242"/>
                    <a:pt x="9166" y="1242"/>
                  </a:cubicBezTo>
                  <a:cubicBezTo>
                    <a:pt x="9690" y="1035"/>
                    <a:pt x="9856" y="0"/>
                    <a:pt x="9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6"/>
            <p:cNvSpPr/>
            <p:nvPr/>
          </p:nvSpPr>
          <p:spPr>
            <a:xfrm>
              <a:off x="4494676" y="4027402"/>
              <a:ext cx="210102" cy="73324"/>
            </a:xfrm>
            <a:custGeom>
              <a:avLst/>
              <a:gdLst/>
              <a:ahLst/>
              <a:cxnLst/>
              <a:rect l="l" t="t" r="r" b="b"/>
              <a:pathLst>
                <a:path w="9857" h="3440" extrusionOk="0">
                  <a:moveTo>
                    <a:pt x="303" y="0"/>
                  </a:moveTo>
                  <a:cubicBezTo>
                    <a:pt x="0" y="1974"/>
                    <a:pt x="1090" y="2333"/>
                    <a:pt x="1090" y="2333"/>
                  </a:cubicBezTo>
                  <a:cubicBezTo>
                    <a:pt x="1215" y="2732"/>
                    <a:pt x="1767" y="2885"/>
                    <a:pt x="1767" y="2885"/>
                  </a:cubicBezTo>
                  <a:cubicBezTo>
                    <a:pt x="1921" y="3120"/>
                    <a:pt x="2130" y="3175"/>
                    <a:pt x="2292" y="3175"/>
                  </a:cubicBezTo>
                  <a:cubicBezTo>
                    <a:pt x="2434" y="3175"/>
                    <a:pt x="2540" y="3133"/>
                    <a:pt x="2540" y="3133"/>
                  </a:cubicBezTo>
                  <a:cubicBezTo>
                    <a:pt x="2680" y="3340"/>
                    <a:pt x="2857" y="3402"/>
                    <a:pt x="3017" y="3402"/>
                  </a:cubicBezTo>
                  <a:cubicBezTo>
                    <a:pt x="3252" y="3402"/>
                    <a:pt x="3451" y="3271"/>
                    <a:pt x="3451" y="3271"/>
                  </a:cubicBezTo>
                  <a:cubicBezTo>
                    <a:pt x="3592" y="3401"/>
                    <a:pt x="3765" y="3439"/>
                    <a:pt x="3920" y="3439"/>
                  </a:cubicBezTo>
                  <a:cubicBezTo>
                    <a:pt x="4146" y="3439"/>
                    <a:pt x="4335" y="3358"/>
                    <a:pt x="4335" y="3358"/>
                  </a:cubicBezTo>
                  <a:cubicBezTo>
                    <a:pt x="4431" y="3404"/>
                    <a:pt x="4541" y="3421"/>
                    <a:pt x="4650" y="3421"/>
                  </a:cubicBezTo>
                  <a:cubicBezTo>
                    <a:pt x="4944" y="3421"/>
                    <a:pt x="5231" y="3298"/>
                    <a:pt x="5231" y="3298"/>
                  </a:cubicBezTo>
                  <a:cubicBezTo>
                    <a:pt x="5359" y="3341"/>
                    <a:pt x="5475" y="3358"/>
                    <a:pt x="5578" y="3358"/>
                  </a:cubicBezTo>
                  <a:cubicBezTo>
                    <a:pt x="5975" y="3358"/>
                    <a:pt x="6184" y="3106"/>
                    <a:pt x="6184" y="3106"/>
                  </a:cubicBezTo>
                  <a:cubicBezTo>
                    <a:pt x="6311" y="3161"/>
                    <a:pt x="6428" y="3183"/>
                    <a:pt x="6533" y="3183"/>
                  </a:cubicBezTo>
                  <a:cubicBezTo>
                    <a:pt x="6896" y="3183"/>
                    <a:pt x="7116" y="2926"/>
                    <a:pt x="7116" y="2926"/>
                  </a:cubicBezTo>
                  <a:cubicBezTo>
                    <a:pt x="7165" y="2930"/>
                    <a:pt x="7210" y="2932"/>
                    <a:pt x="7253" y="2932"/>
                  </a:cubicBezTo>
                  <a:cubicBezTo>
                    <a:pt x="7787" y="2932"/>
                    <a:pt x="7881" y="2636"/>
                    <a:pt x="7881" y="2636"/>
                  </a:cubicBezTo>
                  <a:cubicBezTo>
                    <a:pt x="8530" y="2498"/>
                    <a:pt x="8516" y="2084"/>
                    <a:pt x="8516" y="2084"/>
                  </a:cubicBezTo>
                  <a:cubicBezTo>
                    <a:pt x="9220" y="1905"/>
                    <a:pt x="9166" y="1242"/>
                    <a:pt x="9166" y="1242"/>
                  </a:cubicBezTo>
                  <a:cubicBezTo>
                    <a:pt x="9690" y="1035"/>
                    <a:pt x="9856" y="0"/>
                    <a:pt x="9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6"/>
            <p:cNvSpPr/>
            <p:nvPr/>
          </p:nvSpPr>
          <p:spPr>
            <a:xfrm>
              <a:off x="4509490" y="4027381"/>
              <a:ext cx="181178" cy="63220"/>
            </a:xfrm>
            <a:custGeom>
              <a:avLst/>
              <a:gdLst/>
              <a:ahLst/>
              <a:cxnLst/>
              <a:rect l="l" t="t" r="r" b="b"/>
              <a:pathLst>
                <a:path w="8500" h="2966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" y="1702"/>
                    <a:pt x="941" y="2012"/>
                    <a:pt x="941" y="2012"/>
                  </a:cubicBezTo>
                  <a:cubicBezTo>
                    <a:pt x="1048" y="2357"/>
                    <a:pt x="1524" y="2488"/>
                    <a:pt x="1524" y="2488"/>
                  </a:cubicBezTo>
                  <a:cubicBezTo>
                    <a:pt x="1658" y="2691"/>
                    <a:pt x="1839" y="2738"/>
                    <a:pt x="1978" y="2738"/>
                  </a:cubicBezTo>
                  <a:cubicBezTo>
                    <a:pt x="2101" y="2738"/>
                    <a:pt x="2191" y="2702"/>
                    <a:pt x="2191" y="2702"/>
                  </a:cubicBezTo>
                  <a:cubicBezTo>
                    <a:pt x="2312" y="2881"/>
                    <a:pt x="2464" y="2934"/>
                    <a:pt x="2602" y="2934"/>
                  </a:cubicBezTo>
                  <a:cubicBezTo>
                    <a:pt x="2804" y="2934"/>
                    <a:pt x="2976" y="2821"/>
                    <a:pt x="2976" y="2821"/>
                  </a:cubicBezTo>
                  <a:cubicBezTo>
                    <a:pt x="3098" y="2932"/>
                    <a:pt x="3247" y="2965"/>
                    <a:pt x="3381" y="2965"/>
                  </a:cubicBezTo>
                  <a:cubicBezTo>
                    <a:pt x="3575" y="2965"/>
                    <a:pt x="3738" y="2896"/>
                    <a:pt x="3738" y="2896"/>
                  </a:cubicBezTo>
                  <a:cubicBezTo>
                    <a:pt x="3822" y="2936"/>
                    <a:pt x="3917" y="2950"/>
                    <a:pt x="4012" y="2950"/>
                  </a:cubicBezTo>
                  <a:cubicBezTo>
                    <a:pt x="4266" y="2950"/>
                    <a:pt x="4512" y="2845"/>
                    <a:pt x="4512" y="2845"/>
                  </a:cubicBezTo>
                  <a:cubicBezTo>
                    <a:pt x="4622" y="2882"/>
                    <a:pt x="4721" y="2896"/>
                    <a:pt x="4809" y="2896"/>
                  </a:cubicBezTo>
                  <a:cubicBezTo>
                    <a:pt x="5153" y="2896"/>
                    <a:pt x="5334" y="2678"/>
                    <a:pt x="5334" y="2678"/>
                  </a:cubicBezTo>
                  <a:cubicBezTo>
                    <a:pt x="5444" y="2726"/>
                    <a:pt x="5545" y="2745"/>
                    <a:pt x="5636" y="2745"/>
                  </a:cubicBezTo>
                  <a:cubicBezTo>
                    <a:pt x="5948" y="2745"/>
                    <a:pt x="6136" y="2524"/>
                    <a:pt x="6136" y="2524"/>
                  </a:cubicBezTo>
                  <a:cubicBezTo>
                    <a:pt x="6178" y="2527"/>
                    <a:pt x="6218" y="2529"/>
                    <a:pt x="6255" y="2529"/>
                  </a:cubicBezTo>
                  <a:cubicBezTo>
                    <a:pt x="6716" y="2529"/>
                    <a:pt x="6797" y="2275"/>
                    <a:pt x="6797" y="2275"/>
                  </a:cubicBezTo>
                  <a:cubicBezTo>
                    <a:pt x="7356" y="2155"/>
                    <a:pt x="7344" y="1797"/>
                    <a:pt x="7344" y="1797"/>
                  </a:cubicBezTo>
                  <a:cubicBezTo>
                    <a:pt x="7952" y="1643"/>
                    <a:pt x="7904" y="1071"/>
                    <a:pt x="7904" y="1071"/>
                  </a:cubicBezTo>
                  <a:cubicBezTo>
                    <a:pt x="8356" y="894"/>
                    <a:pt x="8499" y="1"/>
                    <a:pt x="8499" y="1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6"/>
            <p:cNvSpPr/>
            <p:nvPr/>
          </p:nvSpPr>
          <p:spPr>
            <a:xfrm>
              <a:off x="4254669" y="3958533"/>
              <a:ext cx="235424" cy="286623"/>
            </a:xfrm>
            <a:custGeom>
              <a:avLst/>
              <a:gdLst/>
              <a:ahLst/>
              <a:cxnLst/>
              <a:rect l="l" t="t" r="r" b="b"/>
              <a:pathLst>
                <a:path w="11045" h="13447" extrusionOk="0">
                  <a:moveTo>
                    <a:pt x="5522" y="0"/>
                  </a:moveTo>
                  <a:cubicBezTo>
                    <a:pt x="2117" y="0"/>
                    <a:pt x="911" y="478"/>
                    <a:pt x="644" y="847"/>
                  </a:cubicBezTo>
                  <a:cubicBezTo>
                    <a:pt x="377" y="1216"/>
                    <a:pt x="0" y="2789"/>
                    <a:pt x="644" y="3396"/>
                  </a:cubicBezTo>
                  <a:cubicBezTo>
                    <a:pt x="1288" y="4004"/>
                    <a:pt x="3105" y="4197"/>
                    <a:pt x="3121" y="4860"/>
                  </a:cubicBezTo>
                  <a:cubicBezTo>
                    <a:pt x="3137" y="5522"/>
                    <a:pt x="2483" y="6184"/>
                    <a:pt x="2631" y="7039"/>
                  </a:cubicBezTo>
                  <a:cubicBezTo>
                    <a:pt x="2780" y="7896"/>
                    <a:pt x="3509" y="8339"/>
                    <a:pt x="3475" y="8697"/>
                  </a:cubicBezTo>
                  <a:cubicBezTo>
                    <a:pt x="3442" y="9056"/>
                    <a:pt x="2920" y="9139"/>
                    <a:pt x="2906" y="9746"/>
                  </a:cubicBezTo>
                  <a:cubicBezTo>
                    <a:pt x="2890" y="10353"/>
                    <a:pt x="3475" y="13446"/>
                    <a:pt x="3475" y="13446"/>
                  </a:cubicBezTo>
                  <a:lnTo>
                    <a:pt x="7568" y="13446"/>
                  </a:lnTo>
                  <a:cubicBezTo>
                    <a:pt x="7568" y="13446"/>
                    <a:pt x="8154" y="10354"/>
                    <a:pt x="8138" y="9746"/>
                  </a:cubicBezTo>
                  <a:cubicBezTo>
                    <a:pt x="8123" y="9139"/>
                    <a:pt x="7600" y="9057"/>
                    <a:pt x="7568" y="8697"/>
                  </a:cubicBezTo>
                  <a:cubicBezTo>
                    <a:pt x="7535" y="8337"/>
                    <a:pt x="8263" y="7895"/>
                    <a:pt x="8413" y="7039"/>
                  </a:cubicBezTo>
                  <a:cubicBezTo>
                    <a:pt x="8560" y="6185"/>
                    <a:pt x="7906" y="5522"/>
                    <a:pt x="7922" y="4860"/>
                  </a:cubicBezTo>
                  <a:cubicBezTo>
                    <a:pt x="7938" y="4197"/>
                    <a:pt x="9754" y="4004"/>
                    <a:pt x="10400" y="3396"/>
                  </a:cubicBezTo>
                  <a:cubicBezTo>
                    <a:pt x="11044" y="2789"/>
                    <a:pt x="10665" y="1216"/>
                    <a:pt x="10400" y="847"/>
                  </a:cubicBezTo>
                  <a:cubicBezTo>
                    <a:pt x="10135" y="478"/>
                    <a:pt x="8927" y="0"/>
                    <a:pt x="5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6"/>
            <p:cNvSpPr/>
            <p:nvPr/>
          </p:nvSpPr>
          <p:spPr>
            <a:xfrm>
              <a:off x="4254669" y="3958533"/>
              <a:ext cx="235424" cy="286623"/>
            </a:xfrm>
            <a:custGeom>
              <a:avLst/>
              <a:gdLst/>
              <a:ahLst/>
              <a:cxnLst/>
              <a:rect l="l" t="t" r="r" b="b"/>
              <a:pathLst>
                <a:path w="11045" h="13447" extrusionOk="0">
                  <a:moveTo>
                    <a:pt x="5522" y="0"/>
                  </a:moveTo>
                  <a:cubicBezTo>
                    <a:pt x="2117" y="0"/>
                    <a:pt x="911" y="478"/>
                    <a:pt x="644" y="847"/>
                  </a:cubicBezTo>
                  <a:cubicBezTo>
                    <a:pt x="377" y="1216"/>
                    <a:pt x="0" y="2789"/>
                    <a:pt x="644" y="3396"/>
                  </a:cubicBezTo>
                  <a:cubicBezTo>
                    <a:pt x="1288" y="4004"/>
                    <a:pt x="3105" y="4197"/>
                    <a:pt x="3121" y="4860"/>
                  </a:cubicBezTo>
                  <a:cubicBezTo>
                    <a:pt x="3137" y="5522"/>
                    <a:pt x="2483" y="6184"/>
                    <a:pt x="2631" y="7039"/>
                  </a:cubicBezTo>
                  <a:cubicBezTo>
                    <a:pt x="2780" y="7896"/>
                    <a:pt x="3509" y="8339"/>
                    <a:pt x="3475" y="8697"/>
                  </a:cubicBezTo>
                  <a:cubicBezTo>
                    <a:pt x="3442" y="9056"/>
                    <a:pt x="2920" y="9139"/>
                    <a:pt x="2906" y="9746"/>
                  </a:cubicBezTo>
                  <a:cubicBezTo>
                    <a:pt x="2890" y="10353"/>
                    <a:pt x="3475" y="13446"/>
                    <a:pt x="3475" y="13446"/>
                  </a:cubicBezTo>
                  <a:lnTo>
                    <a:pt x="7568" y="13446"/>
                  </a:lnTo>
                  <a:cubicBezTo>
                    <a:pt x="7568" y="13446"/>
                    <a:pt x="8154" y="10354"/>
                    <a:pt x="8138" y="9746"/>
                  </a:cubicBezTo>
                  <a:cubicBezTo>
                    <a:pt x="8123" y="9139"/>
                    <a:pt x="7600" y="9057"/>
                    <a:pt x="7568" y="8697"/>
                  </a:cubicBezTo>
                  <a:cubicBezTo>
                    <a:pt x="7535" y="8337"/>
                    <a:pt x="8263" y="7895"/>
                    <a:pt x="8413" y="7039"/>
                  </a:cubicBezTo>
                  <a:cubicBezTo>
                    <a:pt x="8560" y="6185"/>
                    <a:pt x="7906" y="5522"/>
                    <a:pt x="7922" y="4860"/>
                  </a:cubicBezTo>
                  <a:cubicBezTo>
                    <a:pt x="7938" y="4197"/>
                    <a:pt x="9754" y="4004"/>
                    <a:pt x="10400" y="3396"/>
                  </a:cubicBezTo>
                  <a:cubicBezTo>
                    <a:pt x="11044" y="2789"/>
                    <a:pt x="10665" y="1216"/>
                    <a:pt x="10400" y="847"/>
                  </a:cubicBezTo>
                  <a:cubicBezTo>
                    <a:pt x="10135" y="478"/>
                    <a:pt x="8927" y="0"/>
                    <a:pt x="5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6"/>
            <p:cNvSpPr/>
            <p:nvPr/>
          </p:nvSpPr>
          <p:spPr>
            <a:xfrm>
              <a:off x="4313221" y="3976502"/>
              <a:ext cx="118277" cy="268612"/>
            </a:xfrm>
            <a:custGeom>
              <a:avLst/>
              <a:gdLst/>
              <a:ahLst/>
              <a:cxnLst/>
              <a:rect l="l" t="t" r="r" b="b"/>
              <a:pathLst>
                <a:path w="5549" h="12602" extrusionOk="0">
                  <a:moveTo>
                    <a:pt x="2775" y="0"/>
                  </a:moveTo>
                  <a:cubicBezTo>
                    <a:pt x="1065" y="0"/>
                    <a:pt x="459" y="448"/>
                    <a:pt x="325" y="794"/>
                  </a:cubicBezTo>
                  <a:cubicBezTo>
                    <a:pt x="191" y="1139"/>
                    <a:pt x="1" y="2613"/>
                    <a:pt x="325" y="3183"/>
                  </a:cubicBezTo>
                  <a:cubicBezTo>
                    <a:pt x="649" y="3753"/>
                    <a:pt x="1562" y="3934"/>
                    <a:pt x="1570" y="4554"/>
                  </a:cubicBezTo>
                  <a:cubicBezTo>
                    <a:pt x="1578" y="5176"/>
                    <a:pt x="1248" y="5796"/>
                    <a:pt x="1324" y="6598"/>
                  </a:cubicBezTo>
                  <a:cubicBezTo>
                    <a:pt x="1398" y="7402"/>
                    <a:pt x="1764" y="7816"/>
                    <a:pt x="1748" y="8152"/>
                  </a:cubicBezTo>
                  <a:cubicBezTo>
                    <a:pt x="1730" y="8488"/>
                    <a:pt x="1468" y="8566"/>
                    <a:pt x="1461" y="9135"/>
                  </a:cubicBezTo>
                  <a:cubicBezTo>
                    <a:pt x="1453" y="9704"/>
                    <a:pt x="1748" y="12602"/>
                    <a:pt x="1748" y="12602"/>
                  </a:cubicBezTo>
                  <a:lnTo>
                    <a:pt x="3803" y="12602"/>
                  </a:lnTo>
                  <a:cubicBezTo>
                    <a:pt x="3803" y="12602"/>
                    <a:pt x="4096" y="9705"/>
                    <a:pt x="4089" y="9135"/>
                  </a:cubicBezTo>
                  <a:cubicBezTo>
                    <a:pt x="4081" y="8566"/>
                    <a:pt x="3819" y="8489"/>
                    <a:pt x="3803" y="8152"/>
                  </a:cubicBezTo>
                  <a:cubicBezTo>
                    <a:pt x="3787" y="7815"/>
                    <a:pt x="4152" y="7401"/>
                    <a:pt x="4227" y="6598"/>
                  </a:cubicBezTo>
                  <a:cubicBezTo>
                    <a:pt x="4301" y="5797"/>
                    <a:pt x="3972" y="5176"/>
                    <a:pt x="3980" y="4554"/>
                  </a:cubicBezTo>
                  <a:cubicBezTo>
                    <a:pt x="3988" y="3934"/>
                    <a:pt x="4901" y="3753"/>
                    <a:pt x="5225" y="3183"/>
                  </a:cubicBezTo>
                  <a:cubicBezTo>
                    <a:pt x="5548" y="2614"/>
                    <a:pt x="5359" y="1139"/>
                    <a:pt x="5225" y="794"/>
                  </a:cubicBezTo>
                  <a:cubicBezTo>
                    <a:pt x="5092" y="448"/>
                    <a:pt x="4486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6"/>
            <p:cNvSpPr/>
            <p:nvPr/>
          </p:nvSpPr>
          <p:spPr>
            <a:xfrm>
              <a:off x="387792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0326" y="0"/>
                  </a:moveTo>
                  <a:cubicBezTo>
                    <a:pt x="19718" y="0"/>
                    <a:pt x="18990" y="103"/>
                    <a:pt x="18187" y="389"/>
                  </a:cubicBezTo>
                  <a:cubicBezTo>
                    <a:pt x="17728" y="550"/>
                    <a:pt x="17567" y="846"/>
                    <a:pt x="17567" y="846"/>
                  </a:cubicBezTo>
                  <a:cubicBezTo>
                    <a:pt x="17567" y="846"/>
                    <a:pt x="16460" y="1037"/>
                    <a:pt x="16090" y="1244"/>
                  </a:cubicBezTo>
                  <a:cubicBezTo>
                    <a:pt x="16090" y="1244"/>
                    <a:pt x="16075" y="1244"/>
                    <a:pt x="16046" y="1244"/>
                  </a:cubicBezTo>
                  <a:cubicBezTo>
                    <a:pt x="15686" y="1244"/>
                    <a:pt x="13170" y="1333"/>
                    <a:pt x="12267" y="3784"/>
                  </a:cubicBezTo>
                  <a:cubicBezTo>
                    <a:pt x="12267" y="3784"/>
                    <a:pt x="9433" y="3916"/>
                    <a:pt x="8414" y="5909"/>
                  </a:cubicBezTo>
                  <a:cubicBezTo>
                    <a:pt x="8414" y="5909"/>
                    <a:pt x="5758" y="7296"/>
                    <a:pt x="4695" y="10617"/>
                  </a:cubicBezTo>
                  <a:cubicBezTo>
                    <a:pt x="4695" y="10617"/>
                    <a:pt x="2511" y="11916"/>
                    <a:pt x="2096" y="12994"/>
                  </a:cubicBezTo>
                  <a:cubicBezTo>
                    <a:pt x="1683" y="14071"/>
                    <a:pt x="1772" y="15371"/>
                    <a:pt x="1772" y="15371"/>
                  </a:cubicBezTo>
                  <a:cubicBezTo>
                    <a:pt x="1772" y="15371"/>
                    <a:pt x="917" y="16448"/>
                    <a:pt x="857" y="17938"/>
                  </a:cubicBezTo>
                  <a:cubicBezTo>
                    <a:pt x="798" y="19430"/>
                    <a:pt x="1167" y="20182"/>
                    <a:pt x="1167" y="20182"/>
                  </a:cubicBezTo>
                  <a:cubicBezTo>
                    <a:pt x="1167" y="20182"/>
                    <a:pt x="1" y="21792"/>
                    <a:pt x="267" y="24153"/>
                  </a:cubicBezTo>
                  <a:cubicBezTo>
                    <a:pt x="532" y="26515"/>
                    <a:pt x="1330" y="27105"/>
                    <a:pt x="1330" y="27105"/>
                  </a:cubicBezTo>
                  <a:cubicBezTo>
                    <a:pt x="1330" y="27105"/>
                    <a:pt x="1330" y="30094"/>
                    <a:pt x="3345" y="31681"/>
                  </a:cubicBezTo>
                  <a:cubicBezTo>
                    <a:pt x="4756" y="32792"/>
                    <a:pt x="6682" y="32870"/>
                    <a:pt x="6682" y="32870"/>
                  </a:cubicBezTo>
                  <a:cubicBezTo>
                    <a:pt x="6682" y="32870"/>
                    <a:pt x="8190" y="35264"/>
                    <a:pt x="11715" y="35264"/>
                  </a:cubicBezTo>
                  <a:cubicBezTo>
                    <a:pt x="12716" y="35264"/>
                    <a:pt x="13880" y="35071"/>
                    <a:pt x="15219" y="34575"/>
                  </a:cubicBezTo>
                  <a:cubicBezTo>
                    <a:pt x="18814" y="33242"/>
                    <a:pt x="19095" y="31849"/>
                    <a:pt x="19125" y="30668"/>
                  </a:cubicBezTo>
                  <a:cubicBezTo>
                    <a:pt x="19125" y="30668"/>
                    <a:pt x="21526" y="29841"/>
                    <a:pt x="21910" y="29369"/>
                  </a:cubicBezTo>
                  <a:cubicBezTo>
                    <a:pt x="22294" y="28895"/>
                    <a:pt x="23161" y="26589"/>
                    <a:pt x="23008" y="24419"/>
                  </a:cubicBezTo>
                  <a:cubicBezTo>
                    <a:pt x="22913" y="23078"/>
                    <a:pt x="22704" y="22042"/>
                    <a:pt x="22704" y="22042"/>
                  </a:cubicBezTo>
                  <a:cubicBezTo>
                    <a:pt x="22704" y="22042"/>
                    <a:pt x="22961" y="20904"/>
                    <a:pt x="23008" y="19606"/>
                  </a:cubicBezTo>
                  <a:cubicBezTo>
                    <a:pt x="23061" y="18160"/>
                    <a:pt x="22667" y="16887"/>
                    <a:pt x="22511" y="16655"/>
                  </a:cubicBezTo>
                  <a:cubicBezTo>
                    <a:pt x="22511" y="16655"/>
                    <a:pt x="22991" y="15400"/>
                    <a:pt x="23020" y="14101"/>
                  </a:cubicBezTo>
                  <a:cubicBezTo>
                    <a:pt x="23049" y="12801"/>
                    <a:pt x="22569" y="10913"/>
                    <a:pt x="22569" y="10913"/>
                  </a:cubicBezTo>
                  <a:cubicBezTo>
                    <a:pt x="22569" y="10913"/>
                    <a:pt x="22918" y="10056"/>
                    <a:pt x="23007" y="8019"/>
                  </a:cubicBezTo>
                  <a:cubicBezTo>
                    <a:pt x="23096" y="5983"/>
                    <a:pt x="22733" y="4359"/>
                    <a:pt x="22733" y="4359"/>
                  </a:cubicBezTo>
                  <a:cubicBezTo>
                    <a:pt x="23070" y="4359"/>
                    <a:pt x="23008" y="3591"/>
                    <a:pt x="23008" y="2322"/>
                  </a:cubicBezTo>
                  <a:cubicBezTo>
                    <a:pt x="23008" y="1052"/>
                    <a:pt x="22496" y="609"/>
                    <a:pt x="21936" y="315"/>
                  </a:cubicBezTo>
                  <a:cubicBezTo>
                    <a:pt x="21628" y="152"/>
                    <a:pt x="21065" y="0"/>
                    <a:pt x="20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6"/>
            <p:cNvSpPr/>
            <p:nvPr/>
          </p:nvSpPr>
          <p:spPr>
            <a:xfrm>
              <a:off x="387792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0326" y="0"/>
                  </a:moveTo>
                  <a:cubicBezTo>
                    <a:pt x="19718" y="0"/>
                    <a:pt x="18990" y="103"/>
                    <a:pt x="18187" y="389"/>
                  </a:cubicBezTo>
                  <a:cubicBezTo>
                    <a:pt x="17728" y="550"/>
                    <a:pt x="17567" y="846"/>
                    <a:pt x="17567" y="846"/>
                  </a:cubicBezTo>
                  <a:cubicBezTo>
                    <a:pt x="17567" y="846"/>
                    <a:pt x="16460" y="1037"/>
                    <a:pt x="16090" y="1244"/>
                  </a:cubicBezTo>
                  <a:cubicBezTo>
                    <a:pt x="16090" y="1244"/>
                    <a:pt x="16075" y="1244"/>
                    <a:pt x="16046" y="1244"/>
                  </a:cubicBezTo>
                  <a:cubicBezTo>
                    <a:pt x="15686" y="1244"/>
                    <a:pt x="13170" y="1333"/>
                    <a:pt x="12267" y="3784"/>
                  </a:cubicBezTo>
                  <a:cubicBezTo>
                    <a:pt x="12267" y="3784"/>
                    <a:pt x="9433" y="3916"/>
                    <a:pt x="8414" y="5909"/>
                  </a:cubicBezTo>
                  <a:cubicBezTo>
                    <a:pt x="8414" y="5909"/>
                    <a:pt x="5758" y="7296"/>
                    <a:pt x="4695" y="10617"/>
                  </a:cubicBezTo>
                  <a:cubicBezTo>
                    <a:pt x="4695" y="10617"/>
                    <a:pt x="2511" y="11916"/>
                    <a:pt x="2096" y="12994"/>
                  </a:cubicBezTo>
                  <a:cubicBezTo>
                    <a:pt x="1683" y="14071"/>
                    <a:pt x="1772" y="15371"/>
                    <a:pt x="1772" y="15371"/>
                  </a:cubicBezTo>
                  <a:cubicBezTo>
                    <a:pt x="1772" y="15371"/>
                    <a:pt x="917" y="16448"/>
                    <a:pt x="857" y="17938"/>
                  </a:cubicBezTo>
                  <a:cubicBezTo>
                    <a:pt x="798" y="19430"/>
                    <a:pt x="1167" y="20182"/>
                    <a:pt x="1167" y="20182"/>
                  </a:cubicBezTo>
                  <a:cubicBezTo>
                    <a:pt x="1167" y="20182"/>
                    <a:pt x="1" y="21792"/>
                    <a:pt x="267" y="24153"/>
                  </a:cubicBezTo>
                  <a:cubicBezTo>
                    <a:pt x="532" y="26515"/>
                    <a:pt x="1330" y="27105"/>
                    <a:pt x="1330" y="27105"/>
                  </a:cubicBezTo>
                  <a:cubicBezTo>
                    <a:pt x="1330" y="27105"/>
                    <a:pt x="1330" y="30094"/>
                    <a:pt x="3345" y="31681"/>
                  </a:cubicBezTo>
                  <a:cubicBezTo>
                    <a:pt x="4756" y="32792"/>
                    <a:pt x="6682" y="32870"/>
                    <a:pt x="6682" y="32870"/>
                  </a:cubicBezTo>
                  <a:cubicBezTo>
                    <a:pt x="6682" y="32870"/>
                    <a:pt x="8190" y="35264"/>
                    <a:pt x="11715" y="35264"/>
                  </a:cubicBezTo>
                  <a:cubicBezTo>
                    <a:pt x="12716" y="35264"/>
                    <a:pt x="13880" y="35071"/>
                    <a:pt x="15219" y="34575"/>
                  </a:cubicBezTo>
                  <a:cubicBezTo>
                    <a:pt x="18814" y="33242"/>
                    <a:pt x="19095" y="31849"/>
                    <a:pt x="19125" y="30668"/>
                  </a:cubicBezTo>
                  <a:cubicBezTo>
                    <a:pt x="19125" y="30668"/>
                    <a:pt x="21526" y="29841"/>
                    <a:pt x="21910" y="29369"/>
                  </a:cubicBezTo>
                  <a:cubicBezTo>
                    <a:pt x="22294" y="28895"/>
                    <a:pt x="23161" y="26589"/>
                    <a:pt x="23008" y="24419"/>
                  </a:cubicBezTo>
                  <a:cubicBezTo>
                    <a:pt x="22913" y="23078"/>
                    <a:pt x="22704" y="22042"/>
                    <a:pt x="22704" y="22042"/>
                  </a:cubicBezTo>
                  <a:cubicBezTo>
                    <a:pt x="22704" y="22042"/>
                    <a:pt x="22961" y="20904"/>
                    <a:pt x="23008" y="19606"/>
                  </a:cubicBezTo>
                  <a:cubicBezTo>
                    <a:pt x="23061" y="18160"/>
                    <a:pt x="22667" y="16887"/>
                    <a:pt x="22511" y="16655"/>
                  </a:cubicBezTo>
                  <a:cubicBezTo>
                    <a:pt x="22511" y="16655"/>
                    <a:pt x="22991" y="15400"/>
                    <a:pt x="23020" y="14101"/>
                  </a:cubicBezTo>
                  <a:cubicBezTo>
                    <a:pt x="23049" y="12801"/>
                    <a:pt x="22569" y="10913"/>
                    <a:pt x="22569" y="10913"/>
                  </a:cubicBezTo>
                  <a:cubicBezTo>
                    <a:pt x="22569" y="10913"/>
                    <a:pt x="22918" y="10056"/>
                    <a:pt x="23007" y="8019"/>
                  </a:cubicBezTo>
                  <a:cubicBezTo>
                    <a:pt x="23096" y="5983"/>
                    <a:pt x="22733" y="4359"/>
                    <a:pt x="22733" y="4359"/>
                  </a:cubicBezTo>
                  <a:cubicBezTo>
                    <a:pt x="23070" y="4359"/>
                    <a:pt x="23008" y="3591"/>
                    <a:pt x="23008" y="2322"/>
                  </a:cubicBezTo>
                  <a:cubicBezTo>
                    <a:pt x="23008" y="1052"/>
                    <a:pt x="22496" y="609"/>
                    <a:pt x="21936" y="315"/>
                  </a:cubicBezTo>
                  <a:cubicBezTo>
                    <a:pt x="21628" y="152"/>
                    <a:pt x="21065" y="0"/>
                    <a:pt x="20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6"/>
            <p:cNvSpPr/>
            <p:nvPr/>
          </p:nvSpPr>
          <p:spPr>
            <a:xfrm>
              <a:off x="3877926" y="3570046"/>
              <a:ext cx="493677" cy="499560"/>
            </a:xfrm>
            <a:custGeom>
              <a:avLst/>
              <a:gdLst/>
              <a:ahLst/>
              <a:cxnLst/>
              <a:rect l="l" t="t" r="r" b="b"/>
              <a:pathLst>
                <a:path w="23161" h="23437" extrusionOk="0">
                  <a:moveTo>
                    <a:pt x="3032" y="1"/>
                  </a:moveTo>
                  <a:lnTo>
                    <a:pt x="3032" y="1"/>
                  </a:lnTo>
                  <a:cubicBezTo>
                    <a:pt x="2615" y="372"/>
                    <a:pt x="2246" y="784"/>
                    <a:pt x="2098" y="1166"/>
                  </a:cubicBezTo>
                  <a:cubicBezTo>
                    <a:pt x="1685" y="2243"/>
                    <a:pt x="1773" y="3543"/>
                    <a:pt x="1773" y="3543"/>
                  </a:cubicBezTo>
                  <a:cubicBezTo>
                    <a:pt x="1773" y="3543"/>
                    <a:pt x="919" y="4620"/>
                    <a:pt x="859" y="6110"/>
                  </a:cubicBezTo>
                  <a:cubicBezTo>
                    <a:pt x="798" y="7601"/>
                    <a:pt x="1167" y="8354"/>
                    <a:pt x="1167" y="8354"/>
                  </a:cubicBezTo>
                  <a:cubicBezTo>
                    <a:pt x="1167" y="8354"/>
                    <a:pt x="1" y="9963"/>
                    <a:pt x="267" y="12325"/>
                  </a:cubicBezTo>
                  <a:cubicBezTo>
                    <a:pt x="533" y="14687"/>
                    <a:pt x="1330" y="15277"/>
                    <a:pt x="1330" y="15277"/>
                  </a:cubicBezTo>
                  <a:cubicBezTo>
                    <a:pt x="1330" y="15277"/>
                    <a:pt x="1330" y="18267"/>
                    <a:pt x="3345" y="19853"/>
                  </a:cubicBezTo>
                  <a:cubicBezTo>
                    <a:pt x="4754" y="20964"/>
                    <a:pt x="6682" y="21042"/>
                    <a:pt x="6682" y="21042"/>
                  </a:cubicBezTo>
                  <a:cubicBezTo>
                    <a:pt x="6682" y="21042"/>
                    <a:pt x="8190" y="23436"/>
                    <a:pt x="11715" y="23436"/>
                  </a:cubicBezTo>
                  <a:cubicBezTo>
                    <a:pt x="12716" y="23436"/>
                    <a:pt x="13880" y="23243"/>
                    <a:pt x="15219" y="22747"/>
                  </a:cubicBezTo>
                  <a:cubicBezTo>
                    <a:pt x="18814" y="21414"/>
                    <a:pt x="19095" y="20021"/>
                    <a:pt x="19125" y="18840"/>
                  </a:cubicBezTo>
                  <a:cubicBezTo>
                    <a:pt x="19125" y="18840"/>
                    <a:pt x="21526" y="18012"/>
                    <a:pt x="21910" y="17541"/>
                  </a:cubicBezTo>
                  <a:cubicBezTo>
                    <a:pt x="22294" y="17069"/>
                    <a:pt x="23161" y="14761"/>
                    <a:pt x="23008" y="12591"/>
                  </a:cubicBezTo>
                  <a:cubicBezTo>
                    <a:pt x="22994" y="12388"/>
                    <a:pt x="22977" y="12193"/>
                    <a:pt x="22959" y="12006"/>
                  </a:cubicBezTo>
                  <a:cubicBezTo>
                    <a:pt x="22770" y="13458"/>
                    <a:pt x="22234" y="14729"/>
                    <a:pt x="21959" y="15052"/>
                  </a:cubicBezTo>
                  <a:cubicBezTo>
                    <a:pt x="21593" y="15484"/>
                    <a:pt x="19295" y="16241"/>
                    <a:pt x="19295" y="16241"/>
                  </a:cubicBezTo>
                  <a:cubicBezTo>
                    <a:pt x="19267" y="17323"/>
                    <a:pt x="18998" y="18597"/>
                    <a:pt x="15558" y="19818"/>
                  </a:cubicBezTo>
                  <a:cubicBezTo>
                    <a:pt x="14277" y="20272"/>
                    <a:pt x="13163" y="20449"/>
                    <a:pt x="12204" y="20449"/>
                  </a:cubicBezTo>
                  <a:cubicBezTo>
                    <a:pt x="8831" y="20449"/>
                    <a:pt x="7389" y="18257"/>
                    <a:pt x="7389" y="18257"/>
                  </a:cubicBezTo>
                  <a:cubicBezTo>
                    <a:pt x="7389" y="18257"/>
                    <a:pt x="5545" y="18185"/>
                    <a:pt x="4196" y="17168"/>
                  </a:cubicBezTo>
                  <a:cubicBezTo>
                    <a:pt x="2268" y="15715"/>
                    <a:pt x="2268" y="12981"/>
                    <a:pt x="2268" y="12981"/>
                  </a:cubicBezTo>
                  <a:cubicBezTo>
                    <a:pt x="2268" y="12981"/>
                    <a:pt x="1505" y="12441"/>
                    <a:pt x="1251" y="10278"/>
                  </a:cubicBezTo>
                  <a:cubicBezTo>
                    <a:pt x="997" y="8117"/>
                    <a:pt x="2114" y="6645"/>
                    <a:pt x="2114" y="6645"/>
                  </a:cubicBezTo>
                  <a:cubicBezTo>
                    <a:pt x="2114" y="6645"/>
                    <a:pt x="1761" y="5956"/>
                    <a:pt x="1817" y="4592"/>
                  </a:cubicBezTo>
                  <a:cubicBezTo>
                    <a:pt x="1873" y="3227"/>
                    <a:pt x="2692" y="2241"/>
                    <a:pt x="2692" y="2241"/>
                  </a:cubicBezTo>
                  <a:cubicBezTo>
                    <a:pt x="2692" y="2241"/>
                    <a:pt x="2608" y="1051"/>
                    <a:pt x="3004" y="65"/>
                  </a:cubicBezTo>
                  <a:cubicBezTo>
                    <a:pt x="3012" y="44"/>
                    <a:pt x="3021" y="23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6"/>
            <p:cNvSpPr/>
            <p:nvPr/>
          </p:nvSpPr>
          <p:spPr>
            <a:xfrm>
              <a:off x="4195094" y="3361607"/>
              <a:ext cx="183288" cy="188936"/>
            </a:xfrm>
            <a:custGeom>
              <a:avLst/>
              <a:gdLst/>
              <a:ahLst/>
              <a:cxnLst/>
              <a:rect l="l" t="t" r="r" b="b"/>
              <a:pathLst>
                <a:path w="8599" h="8864" extrusionOk="0">
                  <a:moveTo>
                    <a:pt x="3788" y="1"/>
                  </a:moveTo>
                  <a:cubicBezTo>
                    <a:pt x="2436" y="1"/>
                    <a:pt x="1080" y="417"/>
                    <a:pt x="0" y="1189"/>
                  </a:cubicBezTo>
                  <a:cubicBezTo>
                    <a:pt x="1042" y="730"/>
                    <a:pt x="2154" y="475"/>
                    <a:pt x="3260" y="475"/>
                  </a:cubicBezTo>
                  <a:cubicBezTo>
                    <a:pt x="4012" y="475"/>
                    <a:pt x="4762" y="593"/>
                    <a:pt x="5486" y="846"/>
                  </a:cubicBezTo>
                  <a:cubicBezTo>
                    <a:pt x="6275" y="1138"/>
                    <a:pt x="7169" y="1594"/>
                    <a:pt x="7546" y="2370"/>
                  </a:cubicBezTo>
                  <a:cubicBezTo>
                    <a:pt x="7878" y="3236"/>
                    <a:pt x="8036" y="4160"/>
                    <a:pt x="8081" y="5085"/>
                  </a:cubicBezTo>
                  <a:cubicBezTo>
                    <a:pt x="8135" y="6351"/>
                    <a:pt x="7991" y="7625"/>
                    <a:pt x="7690" y="8864"/>
                  </a:cubicBezTo>
                  <a:cubicBezTo>
                    <a:pt x="8245" y="7688"/>
                    <a:pt x="8527" y="6385"/>
                    <a:pt x="8567" y="5082"/>
                  </a:cubicBezTo>
                  <a:cubicBezTo>
                    <a:pt x="8599" y="4091"/>
                    <a:pt x="8456" y="3072"/>
                    <a:pt x="8113" y="2134"/>
                  </a:cubicBezTo>
                  <a:cubicBezTo>
                    <a:pt x="7661" y="1142"/>
                    <a:pt x="6635" y="607"/>
                    <a:pt x="5671" y="286"/>
                  </a:cubicBezTo>
                  <a:cubicBezTo>
                    <a:pt x="5064" y="94"/>
                    <a:pt x="4426" y="1"/>
                    <a:pt x="3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6"/>
            <p:cNvSpPr/>
            <p:nvPr/>
          </p:nvSpPr>
          <p:spPr>
            <a:xfrm>
              <a:off x="4252346" y="3335773"/>
              <a:ext cx="35106" cy="32910"/>
            </a:xfrm>
            <a:custGeom>
              <a:avLst/>
              <a:gdLst/>
              <a:ahLst/>
              <a:cxnLst/>
              <a:rect l="l" t="t" r="r" b="b"/>
              <a:pathLst>
                <a:path w="1647" h="1544" extrusionOk="0">
                  <a:moveTo>
                    <a:pt x="144" y="1"/>
                  </a:moveTo>
                  <a:cubicBezTo>
                    <a:pt x="97" y="1"/>
                    <a:pt x="49" y="3"/>
                    <a:pt x="1" y="9"/>
                  </a:cubicBezTo>
                  <a:cubicBezTo>
                    <a:pt x="306" y="516"/>
                    <a:pt x="671" y="871"/>
                    <a:pt x="1124" y="1226"/>
                  </a:cubicBezTo>
                  <a:cubicBezTo>
                    <a:pt x="1273" y="1333"/>
                    <a:pt x="1423" y="1445"/>
                    <a:pt x="1633" y="1544"/>
                  </a:cubicBezTo>
                  <a:cubicBezTo>
                    <a:pt x="1646" y="1328"/>
                    <a:pt x="1603" y="1114"/>
                    <a:pt x="1507" y="921"/>
                  </a:cubicBezTo>
                  <a:cubicBezTo>
                    <a:pt x="1254" y="409"/>
                    <a:pt x="730" y="1"/>
                    <a:pt x="144" y="1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6"/>
            <p:cNvSpPr/>
            <p:nvPr/>
          </p:nvSpPr>
          <p:spPr>
            <a:xfrm>
              <a:off x="4178084" y="3481162"/>
              <a:ext cx="194371" cy="194904"/>
            </a:xfrm>
            <a:custGeom>
              <a:avLst/>
              <a:gdLst/>
              <a:ahLst/>
              <a:cxnLst/>
              <a:rect l="l" t="t" r="r" b="b"/>
              <a:pathLst>
                <a:path w="9119" h="9144" extrusionOk="0">
                  <a:moveTo>
                    <a:pt x="3098" y="0"/>
                  </a:moveTo>
                  <a:cubicBezTo>
                    <a:pt x="2046" y="0"/>
                    <a:pt x="984" y="217"/>
                    <a:pt x="1" y="554"/>
                  </a:cubicBezTo>
                  <a:cubicBezTo>
                    <a:pt x="684" y="465"/>
                    <a:pt x="1392" y="403"/>
                    <a:pt x="2097" y="403"/>
                  </a:cubicBezTo>
                  <a:cubicBezTo>
                    <a:pt x="3898" y="403"/>
                    <a:pt x="5678" y="806"/>
                    <a:pt x="6965" y="2180"/>
                  </a:cubicBezTo>
                  <a:cubicBezTo>
                    <a:pt x="7323" y="2555"/>
                    <a:pt x="7675" y="3012"/>
                    <a:pt x="7969" y="3443"/>
                  </a:cubicBezTo>
                  <a:cubicBezTo>
                    <a:pt x="8328" y="4013"/>
                    <a:pt x="8509" y="4675"/>
                    <a:pt x="8601" y="5365"/>
                  </a:cubicBezTo>
                  <a:cubicBezTo>
                    <a:pt x="8751" y="6615"/>
                    <a:pt x="8635" y="7899"/>
                    <a:pt x="8408" y="9144"/>
                  </a:cubicBezTo>
                  <a:cubicBezTo>
                    <a:pt x="8761" y="8241"/>
                    <a:pt x="8974" y="7279"/>
                    <a:pt x="9051" y="6310"/>
                  </a:cubicBezTo>
                  <a:cubicBezTo>
                    <a:pt x="9118" y="5310"/>
                    <a:pt x="9042" y="4299"/>
                    <a:pt x="8588" y="3368"/>
                  </a:cubicBezTo>
                  <a:cubicBezTo>
                    <a:pt x="7944" y="2201"/>
                    <a:pt x="7007" y="1141"/>
                    <a:pt x="5779" y="564"/>
                  </a:cubicBezTo>
                  <a:cubicBezTo>
                    <a:pt x="4932" y="166"/>
                    <a:pt x="4019" y="0"/>
                    <a:pt x="3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6"/>
            <p:cNvSpPr/>
            <p:nvPr/>
          </p:nvSpPr>
          <p:spPr>
            <a:xfrm>
              <a:off x="4130680" y="3398545"/>
              <a:ext cx="128593" cy="63092"/>
            </a:xfrm>
            <a:custGeom>
              <a:avLst/>
              <a:gdLst/>
              <a:ahLst/>
              <a:cxnLst/>
              <a:rect l="l" t="t" r="r" b="b"/>
              <a:pathLst>
                <a:path w="6033" h="2960" extrusionOk="0">
                  <a:moveTo>
                    <a:pt x="409" y="0"/>
                  </a:moveTo>
                  <a:lnTo>
                    <a:pt x="409" y="0"/>
                  </a:lnTo>
                  <a:cubicBezTo>
                    <a:pt x="1" y="2095"/>
                    <a:pt x="1284" y="2959"/>
                    <a:pt x="2913" y="2959"/>
                  </a:cubicBezTo>
                  <a:cubicBezTo>
                    <a:pt x="3351" y="2959"/>
                    <a:pt x="3813" y="2897"/>
                    <a:pt x="4275" y="2779"/>
                  </a:cubicBezTo>
                  <a:cubicBezTo>
                    <a:pt x="4886" y="2630"/>
                    <a:pt x="5477" y="2419"/>
                    <a:pt x="6033" y="2127"/>
                  </a:cubicBezTo>
                  <a:lnTo>
                    <a:pt x="6033" y="2127"/>
                  </a:lnTo>
                  <a:cubicBezTo>
                    <a:pt x="5407" y="2170"/>
                    <a:pt x="4798" y="2247"/>
                    <a:pt x="4196" y="2296"/>
                  </a:cubicBezTo>
                  <a:cubicBezTo>
                    <a:pt x="3835" y="2317"/>
                    <a:pt x="3442" y="2350"/>
                    <a:pt x="3050" y="2350"/>
                  </a:cubicBezTo>
                  <a:cubicBezTo>
                    <a:pt x="2283" y="2350"/>
                    <a:pt x="1523" y="2224"/>
                    <a:pt x="1029" y="1635"/>
                  </a:cubicBezTo>
                  <a:cubicBezTo>
                    <a:pt x="665" y="1186"/>
                    <a:pt x="536" y="574"/>
                    <a:pt x="409" y="2"/>
                  </a:cubicBezTo>
                  <a:lnTo>
                    <a:pt x="4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6"/>
            <p:cNvSpPr/>
            <p:nvPr/>
          </p:nvSpPr>
          <p:spPr>
            <a:xfrm>
              <a:off x="4083851" y="3450447"/>
              <a:ext cx="81253" cy="90056"/>
            </a:xfrm>
            <a:custGeom>
              <a:avLst/>
              <a:gdLst/>
              <a:ahLst/>
              <a:cxnLst/>
              <a:rect l="l" t="t" r="r" b="b"/>
              <a:pathLst>
                <a:path w="3812" h="4225" extrusionOk="0">
                  <a:moveTo>
                    <a:pt x="3699" y="1"/>
                  </a:moveTo>
                  <a:cubicBezTo>
                    <a:pt x="3622" y="1"/>
                    <a:pt x="3403" y="55"/>
                    <a:pt x="3039" y="136"/>
                  </a:cubicBezTo>
                  <a:cubicBezTo>
                    <a:pt x="2309" y="365"/>
                    <a:pt x="1611" y="762"/>
                    <a:pt x="1094" y="1334"/>
                  </a:cubicBezTo>
                  <a:cubicBezTo>
                    <a:pt x="407" y="2085"/>
                    <a:pt x="1" y="3249"/>
                    <a:pt x="392" y="4225"/>
                  </a:cubicBezTo>
                  <a:cubicBezTo>
                    <a:pt x="540" y="3039"/>
                    <a:pt x="1162" y="2035"/>
                    <a:pt x="2046" y="1275"/>
                  </a:cubicBezTo>
                  <a:cubicBezTo>
                    <a:pt x="2395" y="953"/>
                    <a:pt x="2786" y="698"/>
                    <a:pt x="3169" y="413"/>
                  </a:cubicBezTo>
                  <a:cubicBezTo>
                    <a:pt x="3630" y="112"/>
                    <a:pt x="3811" y="1"/>
                    <a:pt x="3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6"/>
            <p:cNvSpPr/>
            <p:nvPr/>
          </p:nvSpPr>
          <p:spPr>
            <a:xfrm>
              <a:off x="4056120" y="3438895"/>
              <a:ext cx="49238" cy="60492"/>
            </a:xfrm>
            <a:custGeom>
              <a:avLst/>
              <a:gdLst/>
              <a:ahLst/>
              <a:cxnLst/>
              <a:rect l="l" t="t" r="r" b="b"/>
              <a:pathLst>
                <a:path w="2310" h="2838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1004" y="70"/>
                    <a:pt x="0" y="1650"/>
                    <a:pt x="615" y="2838"/>
                  </a:cubicBezTo>
                  <a:cubicBezTo>
                    <a:pt x="821" y="2216"/>
                    <a:pt x="1025" y="1673"/>
                    <a:pt x="1381" y="1151"/>
                  </a:cubicBezTo>
                  <a:cubicBezTo>
                    <a:pt x="1650" y="727"/>
                    <a:pt x="1992" y="397"/>
                    <a:pt x="2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6"/>
            <p:cNvSpPr/>
            <p:nvPr/>
          </p:nvSpPr>
          <p:spPr>
            <a:xfrm>
              <a:off x="4009760" y="3492779"/>
              <a:ext cx="92379" cy="44847"/>
            </a:xfrm>
            <a:custGeom>
              <a:avLst/>
              <a:gdLst/>
              <a:ahLst/>
              <a:cxnLst/>
              <a:rect l="l" t="t" r="r" b="b"/>
              <a:pathLst>
                <a:path w="4334" h="2104" extrusionOk="0">
                  <a:moveTo>
                    <a:pt x="2514" y="0"/>
                  </a:moveTo>
                  <a:cubicBezTo>
                    <a:pt x="1552" y="0"/>
                    <a:pt x="545" y="716"/>
                    <a:pt x="1" y="1407"/>
                  </a:cubicBezTo>
                  <a:cubicBezTo>
                    <a:pt x="650" y="1185"/>
                    <a:pt x="1695" y="622"/>
                    <a:pt x="2520" y="622"/>
                  </a:cubicBezTo>
                  <a:cubicBezTo>
                    <a:pt x="2890" y="622"/>
                    <a:pt x="3216" y="735"/>
                    <a:pt x="3442" y="1042"/>
                  </a:cubicBezTo>
                  <a:cubicBezTo>
                    <a:pt x="3545" y="1190"/>
                    <a:pt x="3673" y="1337"/>
                    <a:pt x="3672" y="1528"/>
                  </a:cubicBezTo>
                  <a:cubicBezTo>
                    <a:pt x="3669" y="1709"/>
                    <a:pt x="3561" y="1918"/>
                    <a:pt x="3415" y="2103"/>
                  </a:cubicBezTo>
                  <a:cubicBezTo>
                    <a:pt x="3532" y="2065"/>
                    <a:pt x="3641" y="2003"/>
                    <a:pt x="3735" y="1923"/>
                  </a:cubicBezTo>
                  <a:cubicBezTo>
                    <a:pt x="4334" y="1436"/>
                    <a:pt x="3869" y="499"/>
                    <a:pt x="3295" y="181"/>
                  </a:cubicBezTo>
                  <a:cubicBezTo>
                    <a:pt x="3045" y="55"/>
                    <a:pt x="2781" y="0"/>
                    <a:pt x="2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6"/>
            <p:cNvSpPr/>
            <p:nvPr/>
          </p:nvSpPr>
          <p:spPr>
            <a:xfrm>
              <a:off x="4281910" y="3415811"/>
              <a:ext cx="74176" cy="96983"/>
            </a:xfrm>
            <a:custGeom>
              <a:avLst/>
              <a:gdLst/>
              <a:ahLst/>
              <a:cxnLst/>
              <a:rect l="l" t="t" r="r" b="b"/>
              <a:pathLst>
                <a:path w="3480" h="4550" extrusionOk="0">
                  <a:moveTo>
                    <a:pt x="0" y="0"/>
                  </a:moveTo>
                  <a:cubicBezTo>
                    <a:pt x="951" y="857"/>
                    <a:pt x="2126" y="1874"/>
                    <a:pt x="1810" y="3265"/>
                  </a:cubicBezTo>
                  <a:cubicBezTo>
                    <a:pt x="1715" y="3686"/>
                    <a:pt x="1520" y="4109"/>
                    <a:pt x="1299" y="4549"/>
                  </a:cubicBezTo>
                  <a:cubicBezTo>
                    <a:pt x="3479" y="3042"/>
                    <a:pt x="2272" y="50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6"/>
            <p:cNvSpPr/>
            <p:nvPr/>
          </p:nvSpPr>
          <p:spPr>
            <a:xfrm>
              <a:off x="3915697" y="3619795"/>
              <a:ext cx="33550" cy="25770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1273" y="1"/>
                  </a:moveTo>
                  <a:cubicBezTo>
                    <a:pt x="1179" y="1"/>
                    <a:pt x="1089" y="14"/>
                    <a:pt x="1002" y="36"/>
                  </a:cubicBezTo>
                  <a:cubicBezTo>
                    <a:pt x="472" y="184"/>
                    <a:pt x="24" y="634"/>
                    <a:pt x="0" y="1209"/>
                  </a:cubicBezTo>
                  <a:cubicBezTo>
                    <a:pt x="511" y="1078"/>
                    <a:pt x="882" y="821"/>
                    <a:pt x="1240" y="465"/>
                  </a:cubicBezTo>
                  <a:cubicBezTo>
                    <a:pt x="1349" y="347"/>
                    <a:pt x="1460" y="230"/>
                    <a:pt x="1573" y="50"/>
                  </a:cubicBezTo>
                  <a:cubicBezTo>
                    <a:pt x="1472" y="16"/>
                    <a:pt x="1371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6"/>
            <p:cNvSpPr/>
            <p:nvPr/>
          </p:nvSpPr>
          <p:spPr>
            <a:xfrm>
              <a:off x="3947989" y="3547665"/>
              <a:ext cx="53927" cy="86411"/>
            </a:xfrm>
            <a:custGeom>
              <a:avLst/>
              <a:gdLst/>
              <a:ahLst/>
              <a:cxnLst/>
              <a:rect l="l" t="t" r="r" b="b"/>
              <a:pathLst>
                <a:path w="2530" h="4054" extrusionOk="0">
                  <a:moveTo>
                    <a:pt x="1150" y="0"/>
                  </a:moveTo>
                  <a:cubicBezTo>
                    <a:pt x="264" y="513"/>
                    <a:pt x="0" y="1671"/>
                    <a:pt x="137" y="2627"/>
                  </a:cubicBezTo>
                  <a:cubicBezTo>
                    <a:pt x="259" y="3511"/>
                    <a:pt x="998" y="4054"/>
                    <a:pt x="1787" y="4054"/>
                  </a:cubicBezTo>
                  <a:cubicBezTo>
                    <a:pt x="2036" y="4054"/>
                    <a:pt x="2289" y="4000"/>
                    <a:pt x="2530" y="3886"/>
                  </a:cubicBezTo>
                  <a:cubicBezTo>
                    <a:pt x="1667" y="3820"/>
                    <a:pt x="861" y="3418"/>
                    <a:pt x="750" y="2534"/>
                  </a:cubicBezTo>
                  <a:cubicBezTo>
                    <a:pt x="647" y="1662"/>
                    <a:pt x="715" y="804"/>
                    <a:pt x="1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6"/>
            <p:cNvSpPr/>
            <p:nvPr/>
          </p:nvSpPr>
          <p:spPr>
            <a:xfrm>
              <a:off x="3973226" y="3601976"/>
              <a:ext cx="295170" cy="273749"/>
            </a:xfrm>
            <a:custGeom>
              <a:avLst/>
              <a:gdLst/>
              <a:ahLst/>
              <a:cxnLst/>
              <a:rect l="l" t="t" r="r" b="b"/>
              <a:pathLst>
                <a:path w="13848" h="12843" extrusionOk="0">
                  <a:moveTo>
                    <a:pt x="3109" y="1"/>
                  </a:moveTo>
                  <a:lnTo>
                    <a:pt x="3109" y="1"/>
                  </a:lnTo>
                  <a:cubicBezTo>
                    <a:pt x="1419" y="570"/>
                    <a:pt x="1" y="2088"/>
                    <a:pt x="23" y="3949"/>
                  </a:cubicBezTo>
                  <a:cubicBezTo>
                    <a:pt x="105" y="6201"/>
                    <a:pt x="1019" y="8077"/>
                    <a:pt x="2864" y="8077"/>
                  </a:cubicBezTo>
                  <a:cubicBezTo>
                    <a:pt x="3399" y="8077"/>
                    <a:pt x="4011" y="7920"/>
                    <a:pt x="4704" y="7569"/>
                  </a:cubicBezTo>
                  <a:cubicBezTo>
                    <a:pt x="4996" y="7421"/>
                    <a:pt x="5271" y="7257"/>
                    <a:pt x="5535" y="7076"/>
                  </a:cubicBezTo>
                  <a:lnTo>
                    <a:pt x="5535" y="7076"/>
                  </a:lnTo>
                  <a:cubicBezTo>
                    <a:pt x="5449" y="8259"/>
                    <a:pt x="5993" y="9527"/>
                    <a:pt x="7078" y="10074"/>
                  </a:cubicBezTo>
                  <a:cubicBezTo>
                    <a:pt x="7731" y="10402"/>
                    <a:pt x="8487" y="10428"/>
                    <a:pt x="9195" y="10428"/>
                  </a:cubicBezTo>
                  <a:cubicBezTo>
                    <a:pt x="9264" y="10428"/>
                    <a:pt x="9333" y="10428"/>
                    <a:pt x="9401" y="10428"/>
                  </a:cubicBezTo>
                  <a:lnTo>
                    <a:pt x="9401" y="10428"/>
                  </a:lnTo>
                  <a:cubicBezTo>
                    <a:pt x="9459" y="10607"/>
                    <a:pt x="9537" y="10764"/>
                    <a:pt x="9634" y="10933"/>
                  </a:cubicBezTo>
                  <a:cubicBezTo>
                    <a:pt x="9991" y="11543"/>
                    <a:pt x="10565" y="12020"/>
                    <a:pt x="11195" y="12314"/>
                  </a:cubicBezTo>
                  <a:cubicBezTo>
                    <a:pt x="12023" y="12711"/>
                    <a:pt x="12943" y="12841"/>
                    <a:pt x="13848" y="12842"/>
                  </a:cubicBezTo>
                  <a:cubicBezTo>
                    <a:pt x="12966" y="12739"/>
                    <a:pt x="12086" y="12531"/>
                    <a:pt x="11312" y="12090"/>
                  </a:cubicBezTo>
                  <a:cubicBezTo>
                    <a:pt x="10540" y="11647"/>
                    <a:pt x="9852" y="10914"/>
                    <a:pt x="9745" y="10008"/>
                  </a:cubicBezTo>
                  <a:lnTo>
                    <a:pt x="9565" y="10001"/>
                  </a:lnTo>
                  <a:cubicBezTo>
                    <a:pt x="8575" y="9960"/>
                    <a:pt x="7451" y="9945"/>
                    <a:pt x="6773" y="9164"/>
                  </a:cubicBezTo>
                  <a:cubicBezTo>
                    <a:pt x="6149" y="8441"/>
                    <a:pt x="5963" y="7348"/>
                    <a:pt x="6282" y="6449"/>
                  </a:cubicBezTo>
                  <a:lnTo>
                    <a:pt x="6742" y="5298"/>
                  </a:lnTo>
                  <a:lnTo>
                    <a:pt x="6742" y="5298"/>
                  </a:lnTo>
                  <a:cubicBezTo>
                    <a:pt x="5667" y="6227"/>
                    <a:pt x="4386" y="7385"/>
                    <a:pt x="2907" y="7472"/>
                  </a:cubicBezTo>
                  <a:cubicBezTo>
                    <a:pt x="2875" y="7474"/>
                    <a:pt x="2844" y="7475"/>
                    <a:pt x="2813" y="7475"/>
                  </a:cubicBezTo>
                  <a:cubicBezTo>
                    <a:pt x="1126" y="7475"/>
                    <a:pt x="581" y="5327"/>
                    <a:pt x="455" y="3942"/>
                  </a:cubicBezTo>
                  <a:cubicBezTo>
                    <a:pt x="330" y="2210"/>
                    <a:pt x="1612" y="719"/>
                    <a:pt x="3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6"/>
            <p:cNvSpPr/>
            <p:nvPr/>
          </p:nvSpPr>
          <p:spPr>
            <a:xfrm>
              <a:off x="3894595" y="3685829"/>
              <a:ext cx="170648" cy="157838"/>
            </a:xfrm>
            <a:custGeom>
              <a:avLst/>
              <a:gdLst/>
              <a:ahLst/>
              <a:cxnLst/>
              <a:rect l="l" t="t" r="r" b="b"/>
              <a:pathLst>
                <a:path w="8006" h="7405" extrusionOk="0">
                  <a:moveTo>
                    <a:pt x="901" y="0"/>
                  </a:moveTo>
                  <a:lnTo>
                    <a:pt x="901" y="0"/>
                  </a:lnTo>
                  <a:cubicBezTo>
                    <a:pt x="188" y="1761"/>
                    <a:pt x="0" y="3967"/>
                    <a:pt x="1137" y="5601"/>
                  </a:cubicBezTo>
                  <a:cubicBezTo>
                    <a:pt x="2039" y="6816"/>
                    <a:pt x="3564" y="7404"/>
                    <a:pt x="5041" y="7404"/>
                  </a:cubicBezTo>
                  <a:cubicBezTo>
                    <a:pt x="5258" y="7404"/>
                    <a:pt x="5473" y="7391"/>
                    <a:pt x="5686" y="7366"/>
                  </a:cubicBezTo>
                  <a:cubicBezTo>
                    <a:pt x="6497" y="7266"/>
                    <a:pt x="7306" y="7026"/>
                    <a:pt x="8006" y="6609"/>
                  </a:cubicBezTo>
                  <a:lnTo>
                    <a:pt x="8006" y="6609"/>
                  </a:lnTo>
                  <a:cubicBezTo>
                    <a:pt x="7246" y="6832"/>
                    <a:pt x="6458" y="6958"/>
                    <a:pt x="5672" y="6958"/>
                  </a:cubicBezTo>
                  <a:cubicBezTo>
                    <a:pt x="5410" y="6958"/>
                    <a:pt x="5148" y="6944"/>
                    <a:pt x="4888" y="6915"/>
                  </a:cubicBezTo>
                  <a:cubicBezTo>
                    <a:pt x="962" y="6359"/>
                    <a:pt x="378" y="3437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6"/>
            <p:cNvSpPr/>
            <p:nvPr/>
          </p:nvSpPr>
          <p:spPr>
            <a:xfrm>
              <a:off x="3966533" y="3856967"/>
              <a:ext cx="160502" cy="77246"/>
            </a:xfrm>
            <a:custGeom>
              <a:avLst/>
              <a:gdLst/>
              <a:ahLst/>
              <a:cxnLst/>
              <a:rect l="l" t="t" r="r" b="b"/>
              <a:pathLst>
                <a:path w="7530" h="3624" extrusionOk="0">
                  <a:moveTo>
                    <a:pt x="30" y="0"/>
                  </a:moveTo>
                  <a:cubicBezTo>
                    <a:pt x="31" y="2"/>
                    <a:pt x="31" y="3"/>
                    <a:pt x="31" y="4"/>
                  </a:cubicBezTo>
                  <a:lnTo>
                    <a:pt x="31" y="4"/>
                  </a:lnTo>
                  <a:cubicBezTo>
                    <a:pt x="31" y="3"/>
                    <a:pt x="31" y="3"/>
                    <a:pt x="31" y="2"/>
                  </a:cubicBezTo>
                  <a:lnTo>
                    <a:pt x="30" y="0"/>
                  </a:lnTo>
                  <a:close/>
                  <a:moveTo>
                    <a:pt x="31" y="4"/>
                  </a:moveTo>
                  <a:lnTo>
                    <a:pt x="31" y="4"/>
                  </a:lnTo>
                  <a:cubicBezTo>
                    <a:pt x="1" y="1689"/>
                    <a:pt x="1502" y="3012"/>
                    <a:pt x="3020" y="3451"/>
                  </a:cubicBezTo>
                  <a:cubicBezTo>
                    <a:pt x="3386" y="3568"/>
                    <a:pt x="3772" y="3623"/>
                    <a:pt x="4158" y="3623"/>
                  </a:cubicBezTo>
                  <a:cubicBezTo>
                    <a:pt x="4603" y="3623"/>
                    <a:pt x="5049" y="3550"/>
                    <a:pt x="5467" y="3418"/>
                  </a:cubicBezTo>
                  <a:cubicBezTo>
                    <a:pt x="6238" y="3175"/>
                    <a:pt x="6949" y="2782"/>
                    <a:pt x="7529" y="2248"/>
                  </a:cubicBezTo>
                  <a:lnTo>
                    <a:pt x="7529" y="2248"/>
                  </a:lnTo>
                  <a:cubicBezTo>
                    <a:pt x="6812" y="2561"/>
                    <a:pt x="6083" y="2809"/>
                    <a:pt x="5351" y="2942"/>
                  </a:cubicBezTo>
                  <a:cubicBezTo>
                    <a:pt x="5029" y="3000"/>
                    <a:pt x="4707" y="3033"/>
                    <a:pt x="4390" y="3033"/>
                  </a:cubicBezTo>
                  <a:cubicBezTo>
                    <a:pt x="3984" y="3033"/>
                    <a:pt x="3585" y="2979"/>
                    <a:pt x="3205" y="2857"/>
                  </a:cubicBezTo>
                  <a:cubicBezTo>
                    <a:pt x="1782" y="2434"/>
                    <a:pt x="485" y="1464"/>
                    <a:pt x="3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6"/>
            <p:cNvSpPr/>
            <p:nvPr/>
          </p:nvSpPr>
          <p:spPr>
            <a:xfrm>
              <a:off x="4091631" y="3868285"/>
              <a:ext cx="277457" cy="123115"/>
            </a:xfrm>
            <a:custGeom>
              <a:avLst/>
              <a:gdLst/>
              <a:ahLst/>
              <a:cxnLst/>
              <a:rect l="l" t="t" r="r" b="b"/>
              <a:pathLst>
                <a:path w="13017" h="5776" extrusionOk="0">
                  <a:moveTo>
                    <a:pt x="12918" y="1"/>
                  </a:moveTo>
                  <a:lnTo>
                    <a:pt x="12918" y="1"/>
                  </a:lnTo>
                  <a:cubicBezTo>
                    <a:pt x="12834" y="1013"/>
                    <a:pt x="12728" y="2063"/>
                    <a:pt x="12159" y="2911"/>
                  </a:cubicBezTo>
                  <a:cubicBezTo>
                    <a:pt x="11589" y="3752"/>
                    <a:pt x="10590" y="4076"/>
                    <a:pt x="9658" y="4367"/>
                  </a:cubicBezTo>
                  <a:cubicBezTo>
                    <a:pt x="8231" y="4852"/>
                    <a:pt x="6658" y="5180"/>
                    <a:pt x="5114" y="5180"/>
                  </a:cubicBezTo>
                  <a:cubicBezTo>
                    <a:pt x="3266" y="5180"/>
                    <a:pt x="1461" y="4709"/>
                    <a:pt x="1" y="3470"/>
                  </a:cubicBezTo>
                  <a:lnTo>
                    <a:pt x="1" y="3470"/>
                  </a:lnTo>
                  <a:cubicBezTo>
                    <a:pt x="1285" y="5096"/>
                    <a:pt x="3455" y="5776"/>
                    <a:pt x="5477" y="5776"/>
                  </a:cubicBezTo>
                  <a:cubicBezTo>
                    <a:pt x="5555" y="5776"/>
                    <a:pt x="5633" y="5775"/>
                    <a:pt x="5711" y="5773"/>
                  </a:cubicBezTo>
                  <a:cubicBezTo>
                    <a:pt x="7125" y="5748"/>
                    <a:pt x="8523" y="5382"/>
                    <a:pt x="9837" y="4910"/>
                  </a:cubicBezTo>
                  <a:cubicBezTo>
                    <a:pt x="10841" y="4562"/>
                    <a:pt x="11943" y="4095"/>
                    <a:pt x="12482" y="3112"/>
                  </a:cubicBezTo>
                  <a:cubicBezTo>
                    <a:pt x="13012" y="2169"/>
                    <a:pt x="13017" y="1035"/>
                    <a:pt x="12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6"/>
            <p:cNvSpPr/>
            <p:nvPr/>
          </p:nvSpPr>
          <p:spPr>
            <a:xfrm>
              <a:off x="4203556" y="3795218"/>
              <a:ext cx="191110" cy="135649"/>
            </a:xfrm>
            <a:custGeom>
              <a:avLst/>
              <a:gdLst/>
              <a:ahLst/>
              <a:cxnLst/>
              <a:rect l="l" t="t" r="r" b="b"/>
              <a:pathLst>
                <a:path w="8966" h="6364" extrusionOk="0">
                  <a:moveTo>
                    <a:pt x="7282" y="0"/>
                  </a:moveTo>
                  <a:lnTo>
                    <a:pt x="7282" y="0"/>
                  </a:lnTo>
                  <a:cubicBezTo>
                    <a:pt x="8204" y="2791"/>
                    <a:pt x="6446" y="5796"/>
                    <a:pt x="3597" y="5796"/>
                  </a:cubicBezTo>
                  <a:cubicBezTo>
                    <a:pt x="3320" y="5796"/>
                    <a:pt x="3034" y="5768"/>
                    <a:pt x="2738" y="5708"/>
                  </a:cubicBezTo>
                  <a:cubicBezTo>
                    <a:pt x="1735" y="5507"/>
                    <a:pt x="834" y="4975"/>
                    <a:pt x="0" y="4374"/>
                  </a:cubicBezTo>
                  <a:lnTo>
                    <a:pt x="0" y="4374"/>
                  </a:lnTo>
                  <a:cubicBezTo>
                    <a:pt x="686" y="5194"/>
                    <a:pt x="1575" y="5871"/>
                    <a:pt x="2620" y="6179"/>
                  </a:cubicBezTo>
                  <a:cubicBezTo>
                    <a:pt x="3038" y="6305"/>
                    <a:pt x="3447" y="6363"/>
                    <a:pt x="3839" y="6363"/>
                  </a:cubicBezTo>
                  <a:cubicBezTo>
                    <a:pt x="6891" y="6363"/>
                    <a:pt x="8966" y="2822"/>
                    <a:pt x="7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6"/>
            <p:cNvSpPr/>
            <p:nvPr/>
          </p:nvSpPr>
          <p:spPr>
            <a:xfrm>
              <a:off x="3891461" y="3807261"/>
              <a:ext cx="139123" cy="181860"/>
            </a:xfrm>
            <a:custGeom>
              <a:avLst/>
              <a:gdLst/>
              <a:ahLst/>
              <a:cxnLst/>
              <a:rect l="l" t="t" r="r" b="b"/>
              <a:pathLst>
                <a:path w="6527" h="8532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929" y="880"/>
                    <a:pt x="533" y="1865"/>
                    <a:pt x="369" y="2907"/>
                  </a:cubicBezTo>
                  <a:cubicBezTo>
                    <a:pt x="1" y="5068"/>
                    <a:pt x="1411" y="7347"/>
                    <a:pt x="3434" y="8107"/>
                  </a:cubicBezTo>
                  <a:cubicBezTo>
                    <a:pt x="4163" y="8410"/>
                    <a:pt x="4953" y="8531"/>
                    <a:pt x="5740" y="8531"/>
                  </a:cubicBezTo>
                  <a:cubicBezTo>
                    <a:pt x="6003" y="8531"/>
                    <a:pt x="6266" y="8518"/>
                    <a:pt x="6527" y="8493"/>
                  </a:cubicBezTo>
                  <a:lnTo>
                    <a:pt x="6527" y="8491"/>
                  </a:lnTo>
                  <a:cubicBezTo>
                    <a:pt x="6270" y="8443"/>
                    <a:pt x="6018" y="8404"/>
                    <a:pt x="5766" y="8366"/>
                  </a:cubicBezTo>
                  <a:lnTo>
                    <a:pt x="5025" y="8198"/>
                  </a:lnTo>
                  <a:lnTo>
                    <a:pt x="4665" y="8086"/>
                  </a:lnTo>
                  <a:cubicBezTo>
                    <a:pt x="3388" y="7702"/>
                    <a:pt x="2202" y="6879"/>
                    <a:pt x="1542" y="5719"/>
                  </a:cubicBezTo>
                  <a:cubicBezTo>
                    <a:pt x="1120" y="4998"/>
                    <a:pt x="838" y="4167"/>
                    <a:pt x="844" y="3325"/>
                  </a:cubicBezTo>
                  <a:cubicBezTo>
                    <a:pt x="845" y="2201"/>
                    <a:pt x="1138" y="1102"/>
                    <a:pt x="1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6"/>
            <p:cNvSpPr/>
            <p:nvPr/>
          </p:nvSpPr>
          <p:spPr>
            <a:xfrm>
              <a:off x="4073321" y="3976502"/>
              <a:ext cx="157006" cy="48087"/>
            </a:xfrm>
            <a:custGeom>
              <a:avLst/>
              <a:gdLst/>
              <a:ahLst/>
              <a:cxnLst/>
              <a:rect l="l" t="t" r="r" b="b"/>
              <a:pathLst>
                <a:path w="7366" h="2256" extrusionOk="0">
                  <a:moveTo>
                    <a:pt x="7365" y="0"/>
                  </a:moveTo>
                  <a:lnTo>
                    <a:pt x="7365" y="0"/>
                  </a:lnTo>
                  <a:cubicBezTo>
                    <a:pt x="6899" y="516"/>
                    <a:pt x="6320" y="834"/>
                    <a:pt x="5713" y="1070"/>
                  </a:cubicBezTo>
                  <a:cubicBezTo>
                    <a:pt x="4485" y="1529"/>
                    <a:pt x="3153" y="1703"/>
                    <a:pt x="1842" y="1705"/>
                  </a:cubicBezTo>
                  <a:cubicBezTo>
                    <a:pt x="1322" y="1679"/>
                    <a:pt x="309" y="1704"/>
                    <a:pt x="1" y="1227"/>
                  </a:cubicBezTo>
                  <a:lnTo>
                    <a:pt x="1" y="1228"/>
                  </a:lnTo>
                  <a:cubicBezTo>
                    <a:pt x="133" y="1867"/>
                    <a:pt x="1252" y="2102"/>
                    <a:pt x="1804" y="2192"/>
                  </a:cubicBezTo>
                  <a:cubicBezTo>
                    <a:pt x="2130" y="2234"/>
                    <a:pt x="2466" y="2255"/>
                    <a:pt x="2806" y="2255"/>
                  </a:cubicBezTo>
                  <a:cubicBezTo>
                    <a:pt x="4242" y="2255"/>
                    <a:pt x="5742" y="1863"/>
                    <a:pt x="6783" y="878"/>
                  </a:cubicBezTo>
                  <a:cubicBezTo>
                    <a:pt x="7034" y="624"/>
                    <a:pt x="7248" y="330"/>
                    <a:pt x="7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6"/>
            <p:cNvSpPr/>
            <p:nvPr/>
          </p:nvSpPr>
          <p:spPr>
            <a:xfrm>
              <a:off x="4216259" y="3598672"/>
              <a:ext cx="158115" cy="159863"/>
            </a:xfrm>
            <a:custGeom>
              <a:avLst/>
              <a:gdLst/>
              <a:ahLst/>
              <a:cxnLst/>
              <a:rect l="l" t="t" r="r" b="b"/>
              <a:pathLst>
                <a:path w="7418" h="7500" extrusionOk="0">
                  <a:moveTo>
                    <a:pt x="26" y="0"/>
                  </a:moveTo>
                  <a:cubicBezTo>
                    <a:pt x="1" y="1110"/>
                    <a:pt x="524" y="2140"/>
                    <a:pt x="1632" y="2520"/>
                  </a:cubicBezTo>
                  <a:cubicBezTo>
                    <a:pt x="2144" y="2707"/>
                    <a:pt x="2674" y="2765"/>
                    <a:pt x="3190" y="2784"/>
                  </a:cubicBezTo>
                  <a:cubicBezTo>
                    <a:pt x="4120" y="2806"/>
                    <a:pt x="5105" y="2918"/>
                    <a:pt x="5836" y="3508"/>
                  </a:cubicBezTo>
                  <a:cubicBezTo>
                    <a:pt x="6976" y="4451"/>
                    <a:pt x="7018" y="6115"/>
                    <a:pt x="7029" y="7499"/>
                  </a:cubicBezTo>
                  <a:cubicBezTo>
                    <a:pt x="7379" y="6024"/>
                    <a:pt x="7417" y="4182"/>
                    <a:pt x="6204" y="3079"/>
                  </a:cubicBezTo>
                  <a:cubicBezTo>
                    <a:pt x="5386" y="2343"/>
                    <a:pt x="4242" y="2174"/>
                    <a:pt x="3200" y="2167"/>
                  </a:cubicBezTo>
                  <a:cubicBezTo>
                    <a:pt x="1469" y="2165"/>
                    <a:pt x="538" y="1745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6"/>
            <p:cNvSpPr/>
            <p:nvPr/>
          </p:nvSpPr>
          <p:spPr>
            <a:xfrm>
              <a:off x="4010676" y="3529015"/>
              <a:ext cx="122860" cy="156836"/>
            </a:xfrm>
            <a:custGeom>
              <a:avLst/>
              <a:gdLst/>
              <a:ahLst/>
              <a:cxnLst/>
              <a:rect l="l" t="t" r="r" b="b"/>
              <a:pathLst>
                <a:path w="5764" h="7358" extrusionOk="0">
                  <a:moveTo>
                    <a:pt x="6" y="2012"/>
                  </a:moveTo>
                  <a:cubicBezTo>
                    <a:pt x="4" y="2014"/>
                    <a:pt x="3" y="2015"/>
                    <a:pt x="1" y="2017"/>
                  </a:cubicBezTo>
                  <a:lnTo>
                    <a:pt x="2" y="2018"/>
                  </a:lnTo>
                  <a:cubicBezTo>
                    <a:pt x="3" y="2016"/>
                    <a:pt x="5" y="2014"/>
                    <a:pt x="6" y="2012"/>
                  </a:cubicBezTo>
                  <a:close/>
                  <a:moveTo>
                    <a:pt x="3057" y="0"/>
                  </a:moveTo>
                  <a:cubicBezTo>
                    <a:pt x="2929" y="0"/>
                    <a:pt x="2803" y="13"/>
                    <a:pt x="2681" y="37"/>
                  </a:cubicBezTo>
                  <a:cubicBezTo>
                    <a:pt x="1523" y="262"/>
                    <a:pt x="651" y="1096"/>
                    <a:pt x="6" y="2012"/>
                  </a:cubicBezTo>
                  <a:lnTo>
                    <a:pt x="6" y="2012"/>
                  </a:lnTo>
                  <a:cubicBezTo>
                    <a:pt x="784" y="1318"/>
                    <a:pt x="1702" y="620"/>
                    <a:pt x="2744" y="509"/>
                  </a:cubicBezTo>
                  <a:cubicBezTo>
                    <a:pt x="2798" y="504"/>
                    <a:pt x="2853" y="502"/>
                    <a:pt x="2908" y="502"/>
                  </a:cubicBezTo>
                  <a:cubicBezTo>
                    <a:pt x="3313" y="502"/>
                    <a:pt x="3716" y="642"/>
                    <a:pt x="3939" y="980"/>
                  </a:cubicBezTo>
                  <a:cubicBezTo>
                    <a:pt x="4180" y="1415"/>
                    <a:pt x="4350" y="1947"/>
                    <a:pt x="4514" y="2421"/>
                  </a:cubicBezTo>
                  <a:cubicBezTo>
                    <a:pt x="4666" y="2905"/>
                    <a:pt x="4815" y="3431"/>
                    <a:pt x="4822" y="3927"/>
                  </a:cubicBezTo>
                  <a:cubicBezTo>
                    <a:pt x="4822" y="4055"/>
                    <a:pt x="4810" y="4167"/>
                    <a:pt x="4775" y="4266"/>
                  </a:cubicBezTo>
                  <a:cubicBezTo>
                    <a:pt x="4746" y="4332"/>
                    <a:pt x="4694" y="4373"/>
                    <a:pt x="4630" y="4425"/>
                  </a:cubicBezTo>
                  <a:cubicBezTo>
                    <a:pt x="4445" y="4561"/>
                    <a:pt x="4196" y="4691"/>
                    <a:pt x="3957" y="4826"/>
                  </a:cubicBezTo>
                  <a:cubicBezTo>
                    <a:pt x="2966" y="5336"/>
                    <a:pt x="2055" y="6213"/>
                    <a:pt x="1876" y="7357"/>
                  </a:cubicBezTo>
                  <a:cubicBezTo>
                    <a:pt x="2305" y="6323"/>
                    <a:pt x="3171" y="5675"/>
                    <a:pt x="4174" y="5253"/>
                  </a:cubicBezTo>
                  <a:cubicBezTo>
                    <a:pt x="4421" y="5137"/>
                    <a:pt x="4677" y="5042"/>
                    <a:pt x="4944" y="4867"/>
                  </a:cubicBezTo>
                  <a:cubicBezTo>
                    <a:pt x="5764" y="4372"/>
                    <a:pt x="5312" y="2934"/>
                    <a:pt x="5106" y="2230"/>
                  </a:cubicBezTo>
                  <a:cubicBezTo>
                    <a:pt x="4907" y="1676"/>
                    <a:pt x="4741" y="1147"/>
                    <a:pt x="4415" y="641"/>
                  </a:cubicBezTo>
                  <a:cubicBezTo>
                    <a:pt x="4109" y="204"/>
                    <a:pt x="3574" y="0"/>
                    <a:pt x="3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6"/>
            <p:cNvSpPr/>
            <p:nvPr/>
          </p:nvSpPr>
          <p:spPr>
            <a:xfrm>
              <a:off x="4135518" y="3737582"/>
              <a:ext cx="74773" cy="50815"/>
            </a:xfrm>
            <a:custGeom>
              <a:avLst/>
              <a:gdLst/>
              <a:ahLst/>
              <a:cxnLst/>
              <a:rect l="l" t="t" r="r" b="b"/>
              <a:pathLst>
                <a:path w="3508" h="2384" extrusionOk="0">
                  <a:moveTo>
                    <a:pt x="1830" y="0"/>
                  </a:moveTo>
                  <a:cubicBezTo>
                    <a:pt x="856" y="0"/>
                    <a:pt x="0" y="1551"/>
                    <a:pt x="345" y="2384"/>
                  </a:cubicBezTo>
                  <a:cubicBezTo>
                    <a:pt x="553" y="1737"/>
                    <a:pt x="1035" y="1128"/>
                    <a:pt x="1553" y="728"/>
                  </a:cubicBezTo>
                  <a:cubicBezTo>
                    <a:pt x="1668" y="639"/>
                    <a:pt x="1806" y="589"/>
                    <a:pt x="1841" y="589"/>
                  </a:cubicBezTo>
                  <a:cubicBezTo>
                    <a:pt x="1842" y="589"/>
                    <a:pt x="1843" y="589"/>
                    <a:pt x="1844" y="589"/>
                  </a:cubicBezTo>
                  <a:cubicBezTo>
                    <a:pt x="1848" y="587"/>
                    <a:pt x="1852" y="586"/>
                    <a:pt x="1855" y="586"/>
                  </a:cubicBezTo>
                  <a:cubicBezTo>
                    <a:pt x="1861" y="586"/>
                    <a:pt x="1866" y="589"/>
                    <a:pt x="1881" y="594"/>
                  </a:cubicBezTo>
                  <a:cubicBezTo>
                    <a:pt x="2033" y="647"/>
                    <a:pt x="2190" y="688"/>
                    <a:pt x="2349" y="716"/>
                  </a:cubicBezTo>
                  <a:cubicBezTo>
                    <a:pt x="2602" y="761"/>
                    <a:pt x="2855" y="788"/>
                    <a:pt x="3111" y="788"/>
                  </a:cubicBezTo>
                  <a:cubicBezTo>
                    <a:pt x="3242" y="788"/>
                    <a:pt x="3375" y="781"/>
                    <a:pt x="3508" y="765"/>
                  </a:cubicBezTo>
                  <a:cubicBezTo>
                    <a:pt x="3052" y="484"/>
                    <a:pt x="2594" y="304"/>
                    <a:pt x="2133" y="77"/>
                  </a:cubicBezTo>
                  <a:cubicBezTo>
                    <a:pt x="2073" y="44"/>
                    <a:pt x="2008" y="21"/>
                    <a:pt x="1941" y="7"/>
                  </a:cubicBezTo>
                  <a:cubicBezTo>
                    <a:pt x="1904" y="3"/>
                    <a:pt x="1867" y="0"/>
                    <a:pt x="1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6"/>
            <p:cNvSpPr/>
            <p:nvPr/>
          </p:nvSpPr>
          <p:spPr>
            <a:xfrm>
              <a:off x="4116569" y="3544447"/>
              <a:ext cx="250750" cy="276711"/>
            </a:xfrm>
            <a:custGeom>
              <a:avLst/>
              <a:gdLst/>
              <a:ahLst/>
              <a:cxnLst/>
              <a:rect l="l" t="t" r="r" b="b"/>
              <a:pathLst>
                <a:path w="11764" h="12982" extrusionOk="0">
                  <a:moveTo>
                    <a:pt x="8014" y="7958"/>
                  </a:moveTo>
                  <a:cubicBezTo>
                    <a:pt x="8010" y="7959"/>
                    <a:pt x="8007" y="7960"/>
                    <a:pt x="8003" y="7961"/>
                  </a:cubicBezTo>
                  <a:lnTo>
                    <a:pt x="8003" y="7962"/>
                  </a:lnTo>
                  <a:cubicBezTo>
                    <a:pt x="8007" y="7961"/>
                    <a:pt x="8010" y="7959"/>
                    <a:pt x="8014" y="7958"/>
                  </a:cubicBezTo>
                  <a:close/>
                  <a:moveTo>
                    <a:pt x="3737" y="1"/>
                  </a:moveTo>
                  <a:cubicBezTo>
                    <a:pt x="2865" y="1"/>
                    <a:pt x="2018" y="201"/>
                    <a:pt x="1324" y="698"/>
                  </a:cubicBezTo>
                  <a:cubicBezTo>
                    <a:pt x="265" y="1479"/>
                    <a:pt x="1" y="2908"/>
                    <a:pt x="64" y="4144"/>
                  </a:cubicBezTo>
                  <a:cubicBezTo>
                    <a:pt x="184" y="5791"/>
                    <a:pt x="493" y="7510"/>
                    <a:pt x="1631" y="8798"/>
                  </a:cubicBezTo>
                  <a:cubicBezTo>
                    <a:pt x="2532" y="9832"/>
                    <a:pt x="3788" y="10156"/>
                    <a:pt x="5063" y="10156"/>
                  </a:cubicBezTo>
                  <a:cubicBezTo>
                    <a:pt x="5416" y="10156"/>
                    <a:pt x="5771" y="10131"/>
                    <a:pt x="6120" y="10090"/>
                  </a:cubicBezTo>
                  <a:lnTo>
                    <a:pt x="6120" y="10090"/>
                  </a:lnTo>
                  <a:cubicBezTo>
                    <a:pt x="6332" y="10551"/>
                    <a:pt x="6597" y="10986"/>
                    <a:pt x="6912" y="11387"/>
                  </a:cubicBezTo>
                  <a:cubicBezTo>
                    <a:pt x="7452" y="12079"/>
                    <a:pt x="8196" y="12700"/>
                    <a:pt x="9080" y="12903"/>
                  </a:cubicBezTo>
                  <a:cubicBezTo>
                    <a:pt x="9314" y="12952"/>
                    <a:pt x="9554" y="12982"/>
                    <a:pt x="9792" y="12982"/>
                  </a:cubicBezTo>
                  <a:cubicBezTo>
                    <a:pt x="10173" y="12982"/>
                    <a:pt x="10551" y="12905"/>
                    <a:pt x="10894" y="12701"/>
                  </a:cubicBezTo>
                  <a:cubicBezTo>
                    <a:pt x="11727" y="12173"/>
                    <a:pt x="11764" y="11099"/>
                    <a:pt x="11708" y="10224"/>
                  </a:cubicBezTo>
                  <a:cubicBezTo>
                    <a:pt x="11593" y="8596"/>
                    <a:pt x="10618" y="7707"/>
                    <a:pt x="9299" y="7707"/>
                  </a:cubicBezTo>
                  <a:cubicBezTo>
                    <a:pt x="8898" y="7707"/>
                    <a:pt x="8465" y="7789"/>
                    <a:pt x="8014" y="7958"/>
                  </a:cubicBezTo>
                  <a:lnTo>
                    <a:pt x="8014" y="7958"/>
                  </a:lnTo>
                  <a:cubicBezTo>
                    <a:pt x="8377" y="7861"/>
                    <a:pt x="8725" y="7812"/>
                    <a:pt x="9050" y="7812"/>
                  </a:cubicBezTo>
                  <a:cubicBezTo>
                    <a:pt x="10374" y="7812"/>
                    <a:pt x="11316" y="8620"/>
                    <a:pt x="11356" y="10242"/>
                  </a:cubicBezTo>
                  <a:cubicBezTo>
                    <a:pt x="11355" y="10964"/>
                    <a:pt x="11334" y="11892"/>
                    <a:pt x="10653" y="12305"/>
                  </a:cubicBezTo>
                  <a:cubicBezTo>
                    <a:pt x="10406" y="12431"/>
                    <a:pt x="10132" y="12486"/>
                    <a:pt x="9852" y="12486"/>
                  </a:cubicBezTo>
                  <a:cubicBezTo>
                    <a:pt x="9382" y="12486"/>
                    <a:pt x="8897" y="12331"/>
                    <a:pt x="8507" y="12100"/>
                  </a:cubicBezTo>
                  <a:cubicBezTo>
                    <a:pt x="7556" y="11524"/>
                    <a:pt x="6911" y="10470"/>
                    <a:pt x="6495" y="9440"/>
                  </a:cubicBezTo>
                  <a:cubicBezTo>
                    <a:pt x="6022" y="9503"/>
                    <a:pt x="5559" y="9543"/>
                    <a:pt x="5115" y="9543"/>
                  </a:cubicBezTo>
                  <a:cubicBezTo>
                    <a:pt x="3588" y="9543"/>
                    <a:pt x="2273" y="9075"/>
                    <a:pt x="1448" y="7467"/>
                  </a:cubicBezTo>
                  <a:cubicBezTo>
                    <a:pt x="923" y="6435"/>
                    <a:pt x="697" y="5267"/>
                    <a:pt x="596" y="4115"/>
                  </a:cubicBezTo>
                  <a:cubicBezTo>
                    <a:pt x="410" y="1858"/>
                    <a:pt x="1370" y="418"/>
                    <a:pt x="3705" y="287"/>
                  </a:cubicBezTo>
                  <a:cubicBezTo>
                    <a:pt x="3860" y="276"/>
                    <a:pt x="4014" y="270"/>
                    <a:pt x="4169" y="270"/>
                  </a:cubicBezTo>
                  <a:cubicBezTo>
                    <a:pt x="5203" y="270"/>
                    <a:pt x="6231" y="514"/>
                    <a:pt x="7187" y="906"/>
                  </a:cubicBezTo>
                  <a:cubicBezTo>
                    <a:pt x="6209" y="387"/>
                    <a:pt x="4948" y="1"/>
                    <a:pt x="3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6"/>
            <p:cNvSpPr/>
            <p:nvPr/>
          </p:nvSpPr>
          <p:spPr>
            <a:xfrm>
              <a:off x="4048553" y="3771643"/>
              <a:ext cx="150782" cy="144239"/>
            </a:xfrm>
            <a:custGeom>
              <a:avLst/>
              <a:gdLst/>
              <a:ahLst/>
              <a:cxnLst/>
              <a:rect l="l" t="t" r="r" b="b"/>
              <a:pathLst>
                <a:path w="7074" h="6767" extrusionOk="0">
                  <a:moveTo>
                    <a:pt x="2353" y="1"/>
                  </a:moveTo>
                  <a:cubicBezTo>
                    <a:pt x="2352" y="2"/>
                    <a:pt x="2351" y="2"/>
                    <a:pt x="2350" y="3"/>
                  </a:cubicBezTo>
                  <a:lnTo>
                    <a:pt x="2350" y="3"/>
                  </a:lnTo>
                  <a:cubicBezTo>
                    <a:pt x="2351" y="3"/>
                    <a:pt x="2352" y="2"/>
                    <a:pt x="2353" y="2"/>
                  </a:cubicBezTo>
                  <a:lnTo>
                    <a:pt x="2353" y="1"/>
                  </a:lnTo>
                  <a:close/>
                  <a:moveTo>
                    <a:pt x="2350" y="3"/>
                  </a:moveTo>
                  <a:cubicBezTo>
                    <a:pt x="1402" y="357"/>
                    <a:pt x="577" y="1203"/>
                    <a:pt x="392" y="2228"/>
                  </a:cubicBezTo>
                  <a:cubicBezTo>
                    <a:pt x="0" y="4347"/>
                    <a:pt x="2156" y="6266"/>
                    <a:pt x="4086" y="6635"/>
                  </a:cubicBezTo>
                  <a:cubicBezTo>
                    <a:pt x="4501" y="6724"/>
                    <a:pt x="4923" y="6766"/>
                    <a:pt x="5344" y="6766"/>
                  </a:cubicBezTo>
                  <a:cubicBezTo>
                    <a:pt x="5928" y="6766"/>
                    <a:pt x="6511" y="6685"/>
                    <a:pt x="7074" y="6536"/>
                  </a:cubicBezTo>
                  <a:cubicBezTo>
                    <a:pt x="6102" y="6529"/>
                    <a:pt x="5130" y="6459"/>
                    <a:pt x="4211" y="6162"/>
                  </a:cubicBezTo>
                  <a:cubicBezTo>
                    <a:pt x="3083" y="5817"/>
                    <a:pt x="2107" y="5123"/>
                    <a:pt x="1435" y="4172"/>
                  </a:cubicBezTo>
                  <a:cubicBezTo>
                    <a:pt x="340" y="2688"/>
                    <a:pt x="920" y="1019"/>
                    <a:pt x="23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6"/>
            <p:cNvSpPr/>
            <p:nvPr/>
          </p:nvSpPr>
          <p:spPr>
            <a:xfrm>
              <a:off x="4345471" y="3324625"/>
              <a:ext cx="34893" cy="86240"/>
            </a:xfrm>
            <a:custGeom>
              <a:avLst/>
              <a:gdLst/>
              <a:ahLst/>
              <a:cxnLst/>
              <a:rect l="l" t="t" r="r" b="b"/>
              <a:pathLst>
                <a:path w="1637" h="4046" extrusionOk="0">
                  <a:moveTo>
                    <a:pt x="1" y="1"/>
                  </a:moveTo>
                  <a:lnTo>
                    <a:pt x="1" y="1"/>
                  </a:lnTo>
                  <a:cubicBezTo>
                    <a:pt x="389" y="622"/>
                    <a:pt x="507" y="1254"/>
                    <a:pt x="619" y="1950"/>
                  </a:cubicBezTo>
                  <a:cubicBezTo>
                    <a:pt x="719" y="2651"/>
                    <a:pt x="788" y="3317"/>
                    <a:pt x="798" y="4045"/>
                  </a:cubicBezTo>
                  <a:cubicBezTo>
                    <a:pt x="1636" y="2975"/>
                    <a:pt x="1384" y="52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6"/>
            <p:cNvSpPr/>
            <p:nvPr/>
          </p:nvSpPr>
          <p:spPr>
            <a:xfrm>
              <a:off x="4317527" y="3554252"/>
              <a:ext cx="37919" cy="90397"/>
            </a:xfrm>
            <a:custGeom>
              <a:avLst/>
              <a:gdLst/>
              <a:ahLst/>
              <a:cxnLst/>
              <a:rect l="l" t="t" r="r" b="b"/>
              <a:pathLst>
                <a:path w="1779" h="4241" extrusionOk="0">
                  <a:moveTo>
                    <a:pt x="681" y="1"/>
                  </a:moveTo>
                  <a:cubicBezTo>
                    <a:pt x="299" y="1"/>
                    <a:pt x="1" y="2633"/>
                    <a:pt x="288" y="3148"/>
                  </a:cubicBezTo>
                  <a:cubicBezTo>
                    <a:pt x="559" y="3634"/>
                    <a:pt x="1200" y="4240"/>
                    <a:pt x="1499" y="4240"/>
                  </a:cubicBezTo>
                  <a:cubicBezTo>
                    <a:pt x="1566" y="4240"/>
                    <a:pt x="1616" y="4211"/>
                    <a:pt x="1641" y="4143"/>
                  </a:cubicBezTo>
                  <a:cubicBezTo>
                    <a:pt x="1779" y="3769"/>
                    <a:pt x="1268" y="56"/>
                    <a:pt x="689" y="1"/>
                  </a:cubicBezTo>
                  <a:cubicBezTo>
                    <a:pt x="686" y="1"/>
                    <a:pt x="68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6"/>
            <p:cNvSpPr/>
            <p:nvPr/>
          </p:nvSpPr>
          <p:spPr>
            <a:xfrm>
              <a:off x="3912862" y="3703265"/>
              <a:ext cx="37919" cy="57060"/>
            </a:xfrm>
            <a:custGeom>
              <a:avLst/>
              <a:gdLst/>
              <a:ahLst/>
              <a:cxnLst/>
              <a:rect l="l" t="t" r="r" b="b"/>
              <a:pathLst>
                <a:path w="1779" h="2677" extrusionOk="0">
                  <a:moveTo>
                    <a:pt x="681" y="1"/>
                  </a:moveTo>
                  <a:cubicBezTo>
                    <a:pt x="299" y="1"/>
                    <a:pt x="1" y="1661"/>
                    <a:pt x="289" y="1987"/>
                  </a:cubicBezTo>
                  <a:cubicBezTo>
                    <a:pt x="559" y="2294"/>
                    <a:pt x="1200" y="2676"/>
                    <a:pt x="1499" y="2676"/>
                  </a:cubicBezTo>
                  <a:cubicBezTo>
                    <a:pt x="1566" y="2676"/>
                    <a:pt x="1616" y="2657"/>
                    <a:pt x="1641" y="2614"/>
                  </a:cubicBezTo>
                  <a:cubicBezTo>
                    <a:pt x="1779" y="2378"/>
                    <a:pt x="1269" y="35"/>
                    <a:pt x="689" y="1"/>
                  </a:cubicBezTo>
                  <a:cubicBezTo>
                    <a:pt x="687" y="1"/>
                    <a:pt x="68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6"/>
            <p:cNvSpPr/>
            <p:nvPr/>
          </p:nvSpPr>
          <p:spPr>
            <a:xfrm>
              <a:off x="4156236" y="3682994"/>
              <a:ext cx="73686" cy="48790"/>
            </a:xfrm>
            <a:custGeom>
              <a:avLst/>
              <a:gdLst/>
              <a:ahLst/>
              <a:cxnLst/>
              <a:rect l="l" t="t" r="r" b="b"/>
              <a:pathLst>
                <a:path w="3457" h="2289" extrusionOk="0">
                  <a:moveTo>
                    <a:pt x="680" y="1"/>
                  </a:moveTo>
                  <a:cubicBezTo>
                    <a:pt x="622" y="1"/>
                    <a:pt x="573" y="12"/>
                    <a:pt x="533" y="35"/>
                  </a:cubicBezTo>
                  <a:cubicBezTo>
                    <a:pt x="0" y="342"/>
                    <a:pt x="471" y="1774"/>
                    <a:pt x="1526" y="2127"/>
                  </a:cubicBezTo>
                  <a:cubicBezTo>
                    <a:pt x="1875" y="2243"/>
                    <a:pt x="2205" y="2289"/>
                    <a:pt x="2490" y="2289"/>
                  </a:cubicBezTo>
                  <a:cubicBezTo>
                    <a:pt x="3067" y="2289"/>
                    <a:pt x="3456" y="2100"/>
                    <a:pt x="3430" y="1920"/>
                  </a:cubicBezTo>
                  <a:cubicBezTo>
                    <a:pt x="3393" y="1671"/>
                    <a:pt x="1403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6"/>
            <p:cNvSpPr/>
            <p:nvPr/>
          </p:nvSpPr>
          <p:spPr>
            <a:xfrm>
              <a:off x="4145451" y="3394069"/>
              <a:ext cx="46467" cy="39752"/>
            </a:xfrm>
            <a:custGeom>
              <a:avLst/>
              <a:gdLst/>
              <a:ahLst/>
              <a:cxnLst/>
              <a:rect l="l" t="t" r="r" b="b"/>
              <a:pathLst>
                <a:path w="2180" h="1865" extrusionOk="0">
                  <a:moveTo>
                    <a:pt x="429" y="0"/>
                  </a:moveTo>
                  <a:cubicBezTo>
                    <a:pt x="393" y="0"/>
                    <a:pt x="361" y="9"/>
                    <a:pt x="336" y="28"/>
                  </a:cubicBezTo>
                  <a:cubicBezTo>
                    <a:pt x="1" y="277"/>
                    <a:pt x="296" y="1446"/>
                    <a:pt x="962" y="1732"/>
                  </a:cubicBezTo>
                  <a:cubicBezTo>
                    <a:pt x="1182" y="1827"/>
                    <a:pt x="1391" y="1864"/>
                    <a:pt x="1570" y="1864"/>
                  </a:cubicBezTo>
                  <a:cubicBezTo>
                    <a:pt x="1934" y="1864"/>
                    <a:pt x="2179" y="1710"/>
                    <a:pt x="2163" y="1563"/>
                  </a:cubicBezTo>
                  <a:cubicBezTo>
                    <a:pt x="2139" y="1359"/>
                    <a:pt x="885" y="0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6"/>
            <p:cNvSpPr/>
            <p:nvPr/>
          </p:nvSpPr>
          <p:spPr>
            <a:xfrm>
              <a:off x="4188145" y="3819474"/>
              <a:ext cx="25983" cy="23745"/>
            </a:xfrm>
            <a:custGeom>
              <a:avLst/>
              <a:gdLst/>
              <a:ahLst/>
              <a:cxnLst/>
              <a:rect l="l" t="t" r="r" b="b"/>
              <a:pathLst>
                <a:path w="1219" h="1114" extrusionOk="0">
                  <a:moveTo>
                    <a:pt x="249" y="0"/>
                  </a:moveTo>
                  <a:cubicBezTo>
                    <a:pt x="230" y="0"/>
                    <a:pt x="214" y="5"/>
                    <a:pt x="201" y="14"/>
                  </a:cubicBezTo>
                  <a:cubicBezTo>
                    <a:pt x="1" y="149"/>
                    <a:pt x="138" y="834"/>
                    <a:pt x="514" y="1019"/>
                  </a:cubicBezTo>
                  <a:cubicBezTo>
                    <a:pt x="653" y="1087"/>
                    <a:pt x="786" y="1113"/>
                    <a:pt x="897" y="1113"/>
                  </a:cubicBezTo>
                  <a:cubicBezTo>
                    <a:pt x="1089" y="1113"/>
                    <a:pt x="1218" y="1035"/>
                    <a:pt x="1213" y="954"/>
                  </a:cubicBezTo>
                  <a:cubicBezTo>
                    <a:pt x="1205" y="836"/>
                    <a:pt x="507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6"/>
            <p:cNvSpPr/>
            <p:nvPr/>
          </p:nvSpPr>
          <p:spPr>
            <a:xfrm>
              <a:off x="4306955" y="3781064"/>
              <a:ext cx="43802" cy="18693"/>
            </a:xfrm>
            <a:custGeom>
              <a:avLst/>
              <a:gdLst/>
              <a:ahLst/>
              <a:cxnLst/>
              <a:rect l="l" t="t" r="r" b="b"/>
              <a:pathLst>
                <a:path w="2055" h="877" extrusionOk="0">
                  <a:moveTo>
                    <a:pt x="1055" y="0"/>
                  </a:moveTo>
                  <a:cubicBezTo>
                    <a:pt x="697" y="0"/>
                    <a:pt x="329" y="72"/>
                    <a:pt x="218" y="182"/>
                  </a:cubicBezTo>
                  <a:cubicBezTo>
                    <a:pt x="0" y="401"/>
                    <a:pt x="727" y="877"/>
                    <a:pt x="1114" y="877"/>
                  </a:cubicBezTo>
                  <a:cubicBezTo>
                    <a:pt x="1156" y="877"/>
                    <a:pt x="1193" y="871"/>
                    <a:pt x="1226" y="859"/>
                  </a:cubicBezTo>
                  <a:cubicBezTo>
                    <a:pt x="1557" y="735"/>
                    <a:pt x="2054" y="459"/>
                    <a:pt x="1791" y="182"/>
                  </a:cubicBezTo>
                  <a:cubicBezTo>
                    <a:pt x="1670" y="54"/>
                    <a:pt x="1366" y="0"/>
                    <a:pt x="1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6"/>
            <p:cNvSpPr/>
            <p:nvPr/>
          </p:nvSpPr>
          <p:spPr>
            <a:xfrm>
              <a:off x="4071957" y="3812568"/>
              <a:ext cx="27710" cy="44442"/>
            </a:xfrm>
            <a:custGeom>
              <a:avLst/>
              <a:gdLst/>
              <a:ahLst/>
              <a:cxnLst/>
              <a:rect l="l" t="t" r="r" b="b"/>
              <a:pathLst>
                <a:path w="1300" h="2085" extrusionOk="0">
                  <a:moveTo>
                    <a:pt x="294" y="0"/>
                  </a:moveTo>
                  <a:cubicBezTo>
                    <a:pt x="9" y="0"/>
                    <a:pt x="0" y="1179"/>
                    <a:pt x="268" y="1505"/>
                  </a:cubicBezTo>
                  <a:cubicBezTo>
                    <a:pt x="475" y="1758"/>
                    <a:pt x="801" y="2084"/>
                    <a:pt x="1010" y="2084"/>
                  </a:cubicBezTo>
                  <a:cubicBezTo>
                    <a:pt x="1090" y="2084"/>
                    <a:pt x="1153" y="2036"/>
                    <a:pt x="1185" y="1918"/>
                  </a:cubicBezTo>
                  <a:cubicBezTo>
                    <a:pt x="1300" y="1492"/>
                    <a:pt x="659" y="187"/>
                    <a:pt x="361" y="20"/>
                  </a:cubicBezTo>
                  <a:cubicBezTo>
                    <a:pt x="337" y="7"/>
                    <a:pt x="315" y="0"/>
                    <a:pt x="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6"/>
            <p:cNvSpPr/>
            <p:nvPr/>
          </p:nvSpPr>
          <p:spPr>
            <a:xfrm>
              <a:off x="3996523" y="3629408"/>
              <a:ext cx="25301" cy="32292"/>
            </a:xfrm>
            <a:custGeom>
              <a:avLst/>
              <a:gdLst/>
              <a:ahLst/>
              <a:cxnLst/>
              <a:rect l="l" t="t" r="r" b="b"/>
              <a:pathLst>
                <a:path w="1187" h="1515" extrusionOk="0">
                  <a:moveTo>
                    <a:pt x="891" y="1"/>
                  </a:moveTo>
                  <a:cubicBezTo>
                    <a:pt x="865" y="1"/>
                    <a:pt x="836" y="5"/>
                    <a:pt x="805" y="14"/>
                  </a:cubicBezTo>
                  <a:cubicBezTo>
                    <a:pt x="439" y="124"/>
                    <a:pt x="0" y="1138"/>
                    <a:pt x="91" y="1417"/>
                  </a:cubicBezTo>
                  <a:cubicBezTo>
                    <a:pt x="113" y="1485"/>
                    <a:pt x="171" y="1514"/>
                    <a:pt x="249" y="1514"/>
                  </a:cubicBezTo>
                  <a:cubicBezTo>
                    <a:pt x="542" y="1514"/>
                    <a:pt x="1119" y="1104"/>
                    <a:pt x="1150" y="825"/>
                  </a:cubicBezTo>
                  <a:cubicBezTo>
                    <a:pt x="1187" y="504"/>
                    <a:pt x="1173" y="1"/>
                    <a:pt x="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6"/>
            <p:cNvSpPr/>
            <p:nvPr/>
          </p:nvSpPr>
          <p:spPr>
            <a:xfrm>
              <a:off x="4142659" y="3657310"/>
              <a:ext cx="24278" cy="25727"/>
            </a:xfrm>
            <a:custGeom>
              <a:avLst/>
              <a:gdLst/>
              <a:ahLst/>
              <a:cxnLst/>
              <a:rect l="l" t="t" r="r" b="b"/>
              <a:pathLst>
                <a:path w="1139" h="1207" extrusionOk="0">
                  <a:moveTo>
                    <a:pt x="437" y="0"/>
                  </a:moveTo>
                  <a:cubicBezTo>
                    <a:pt x="363" y="0"/>
                    <a:pt x="293" y="27"/>
                    <a:pt x="230" y="93"/>
                  </a:cubicBezTo>
                  <a:cubicBezTo>
                    <a:pt x="1" y="336"/>
                    <a:pt x="239" y="1094"/>
                    <a:pt x="473" y="1194"/>
                  </a:cubicBezTo>
                  <a:cubicBezTo>
                    <a:pt x="492" y="1202"/>
                    <a:pt x="512" y="1206"/>
                    <a:pt x="533" y="1206"/>
                  </a:cubicBezTo>
                  <a:cubicBezTo>
                    <a:pt x="801" y="1206"/>
                    <a:pt x="1139" y="534"/>
                    <a:pt x="979" y="344"/>
                  </a:cubicBezTo>
                  <a:cubicBezTo>
                    <a:pt x="852" y="194"/>
                    <a:pt x="634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6"/>
            <p:cNvSpPr/>
            <p:nvPr/>
          </p:nvSpPr>
          <p:spPr>
            <a:xfrm>
              <a:off x="4099645" y="3865344"/>
              <a:ext cx="13791" cy="12363"/>
            </a:xfrm>
            <a:custGeom>
              <a:avLst/>
              <a:gdLst/>
              <a:ahLst/>
              <a:cxnLst/>
              <a:rect l="l" t="t" r="r" b="b"/>
              <a:pathLst>
                <a:path w="647" h="580" extrusionOk="0">
                  <a:moveTo>
                    <a:pt x="179" y="0"/>
                  </a:moveTo>
                  <a:cubicBezTo>
                    <a:pt x="103" y="0"/>
                    <a:pt x="46" y="20"/>
                    <a:pt x="37" y="65"/>
                  </a:cubicBezTo>
                  <a:cubicBezTo>
                    <a:pt x="6" y="205"/>
                    <a:pt x="1" y="467"/>
                    <a:pt x="197" y="560"/>
                  </a:cubicBezTo>
                  <a:cubicBezTo>
                    <a:pt x="224" y="574"/>
                    <a:pt x="253" y="580"/>
                    <a:pt x="281" y="580"/>
                  </a:cubicBezTo>
                  <a:cubicBezTo>
                    <a:pt x="458" y="580"/>
                    <a:pt x="646" y="353"/>
                    <a:pt x="611" y="216"/>
                  </a:cubicBezTo>
                  <a:cubicBezTo>
                    <a:pt x="580" y="90"/>
                    <a:pt x="33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6"/>
            <p:cNvSpPr/>
            <p:nvPr/>
          </p:nvSpPr>
          <p:spPr>
            <a:xfrm>
              <a:off x="3991450" y="3865344"/>
              <a:ext cx="13748" cy="12363"/>
            </a:xfrm>
            <a:custGeom>
              <a:avLst/>
              <a:gdLst/>
              <a:ahLst/>
              <a:cxnLst/>
              <a:rect l="l" t="t" r="r" b="b"/>
              <a:pathLst>
                <a:path w="645" h="580" extrusionOk="0">
                  <a:moveTo>
                    <a:pt x="177" y="0"/>
                  </a:moveTo>
                  <a:cubicBezTo>
                    <a:pt x="102" y="0"/>
                    <a:pt x="45" y="20"/>
                    <a:pt x="35" y="65"/>
                  </a:cubicBezTo>
                  <a:cubicBezTo>
                    <a:pt x="5" y="205"/>
                    <a:pt x="0" y="467"/>
                    <a:pt x="195" y="560"/>
                  </a:cubicBezTo>
                  <a:cubicBezTo>
                    <a:pt x="222" y="574"/>
                    <a:pt x="251" y="580"/>
                    <a:pt x="280" y="580"/>
                  </a:cubicBezTo>
                  <a:cubicBezTo>
                    <a:pt x="458" y="580"/>
                    <a:pt x="644" y="353"/>
                    <a:pt x="611" y="216"/>
                  </a:cubicBezTo>
                  <a:cubicBezTo>
                    <a:pt x="579" y="90"/>
                    <a:pt x="338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6"/>
            <p:cNvSpPr/>
            <p:nvPr/>
          </p:nvSpPr>
          <p:spPr>
            <a:xfrm>
              <a:off x="4320852" y="3326010"/>
              <a:ext cx="23851" cy="23042"/>
            </a:xfrm>
            <a:custGeom>
              <a:avLst/>
              <a:gdLst/>
              <a:ahLst/>
              <a:cxnLst/>
              <a:rect l="l" t="t" r="r" b="b"/>
              <a:pathLst>
                <a:path w="1119" h="1081" extrusionOk="0">
                  <a:moveTo>
                    <a:pt x="312" y="0"/>
                  </a:moveTo>
                  <a:cubicBezTo>
                    <a:pt x="306" y="0"/>
                    <a:pt x="301" y="1"/>
                    <a:pt x="296" y="1"/>
                  </a:cubicBezTo>
                  <a:cubicBezTo>
                    <a:pt x="0" y="28"/>
                    <a:pt x="8" y="891"/>
                    <a:pt x="257" y="990"/>
                  </a:cubicBezTo>
                  <a:cubicBezTo>
                    <a:pt x="374" y="1036"/>
                    <a:pt x="535" y="1081"/>
                    <a:pt x="681" y="1081"/>
                  </a:cubicBezTo>
                  <a:cubicBezTo>
                    <a:pt x="843" y="1081"/>
                    <a:pt x="988" y="1025"/>
                    <a:pt x="1033" y="855"/>
                  </a:cubicBezTo>
                  <a:cubicBezTo>
                    <a:pt x="1118" y="539"/>
                    <a:pt x="572" y="0"/>
                    <a:pt x="312" y="0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6"/>
            <p:cNvSpPr/>
            <p:nvPr/>
          </p:nvSpPr>
          <p:spPr>
            <a:xfrm>
              <a:off x="437311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835" y="0"/>
                  </a:moveTo>
                  <a:cubicBezTo>
                    <a:pt x="2096" y="0"/>
                    <a:pt x="1533" y="152"/>
                    <a:pt x="1226" y="315"/>
                  </a:cubicBezTo>
                  <a:cubicBezTo>
                    <a:pt x="665" y="609"/>
                    <a:pt x="153" y="1052"/>
                    <a:pt x="153" y="2322"/>
                  </a:cubicBezTo>
                  <a:cubicBezTo>
                    <a:pt x="153" y="3591"/>
                    <a:pt x="92" y="4359"/>
                    <a:pt x="428" y="4359"/>
                  </a:cubicBezTo>
                  <a:cubicBezTo>
                    <a:pt x="428" y="4359"/>
                    <a:pt x="66" y="5983"/>
                    <a:pt x="154" y="8019"/>
                  </a:cubicBezTo>
                  <a:cubicBezTo>
                    <a:pt x="242" y="10056"/>
                    <a:pt x="592" y="10913"/>
                    <a:pt x="592" y="10913"/>
                  </a:cubicBezTo>
                  <a:cubicBezTo>
                    <a:pt x="592" y="10913"/>
                    <a:pt x="113" y="12801"/>
                    <a:pt x="141" y="14101"/>
                  </a:cubicBezTo>
                  <a:cubicBezTo>
                    <a:pt x="171" y="15400"/>
                    <a:pt x="650" y="16655"/>
                    <a:pt x="650" y="16655"/>
                  </a:cubicBezTo>
                  <a:cubicBezTo>
                    <a:pt x="495" y="16887"/>
                    <a:pt x="100" y="18160"/>
                    <a:pt x="153" y="19606"/>
                  </a:cubicBezTo>
                  <a:cubicBezTo>
                    <a:pt x="200" y="20904"/>
                    <a:pt x="458" y="22042"/>
                    <a:pt x="458" y="22042"/>
                  </a:cubicBezTo>
                  <a:cubicBezTo>
                    <a:pt x="458" y="22042"/>
                    <a:pt x="248" y="23078"/>
                    <a:pt x="153" y="24419"/>
                  </a:cubicBezTo>
                  <a:cubicBezTo>
                    <a:pt x="0" y="26589"/>
                    <a:pt x="867" y="28895"/>
                    <a:pt x="1252" y="29369"/>
                  </a:cubicBezTo>
                  <a:cubicBezTo>
                    <a:pt x="1635" y="29841"/>
                    <a:pt x="4037" y="30668"/>
                    <a:pt x="4037" y="30668"/>
                  </a:cubicBezTo>
                  <a:cubicBezTo>
                    <a:pt x="4066" y="31849"/>
                    <a:pt x="4347" y="33242"/>
                    <a:pt x="7942" y="34575"/>
                  </a:cubicBezTo>
                  <a:cubicBezTo>
                    <a:pt x="9281" y="35071"/>
                    <a:pt x="10445" y="35264"/>
                    <a:pt x="11447" y="35264"/>
                  </a:cubicBezTo>
                  <a:cubicBezTo>
                    <a:pt x="14972" y="35264"/>
                    <a:pt x="16479" y="32870"/>
                    <a:pt x="16479" y="32870"/>
                  </a:cubicBezTo>
                  <a:cubicBezTo>
                    <a:pt x="16479" y="32870"/>
                    <a:pt x="18406" y="32792"/>
                    <a:pt x="19816" y="31681"/>
                  </a:cubicBezTo>
                  <a:cubicBezTo>
                    <a:pt x="21832" y="30094"/>
                    <a:pt x="21832" y="27105"/>
                    <a:pt x="21832" y="27105"/>
                  </a:cubicBezTo>
                  <a:cubicBezTo>
                    <a:pt x="21832" y="27105"/>
                    <a:pt x="22629" y="26515"/>
                    <a:pt x="22894" y="24153"/>
                  </a:cubicBezTo>
                  <a:cubicBezTo>
                    <a:pt x="23161" y="21792"/>
                    <a:pt x="21994" y="20182"/>
                    <a:pt x="21994" y="20182"/>
                  </a:cubicBezTo>
                  <a:cubicBezTo>
                    <a:pt x="21994" y="20182"/>
                    <a:pt x="22363" y="19430"/>
                    <a:pt x="22304" y="17938"/>
                  </a:cubicBezTo>
                  <a:cubicBezTo>
                    <a:pt x="22245" y="16448"/>
                    <a:pt x="21389" y="15371"/>
                    <a:pt x="21389" y="15371"/>
                  </a:cubicBezTo>
                  <a:cubicBezTo>
                    <a:pt x="21389" y="15371"/>
                    <a:pt x="21478" y="14071"/>
                    <a:pt x="21065" y="12994"/>
                  </a:cubicBezTo>
                  <a:cubicBezTo>
                    <a:pt x="20651" y="11916"/>
                    <a:pt x="18466" y="10617"/>
                    <a:pt x="18466" y="10617"/>
                  </a:cubicBezTo>
                  <a:cubicBezTo>
                    <a:pt x="17404" y="7296"/>
                    <a:pt x="14747" y="5909"/>
                    <a:pt x="14747" y="5909"/>
                  </a:cubicBezTo>
                  <a:cubicBezTo>
                    <a:pt x="13729" y="3916"/>
                    <a:pt x="10894" y="3784"/>
                    <a:pt x="10894" y="3784"/>
                  </a:cubicBezTo>
                  <a:cubicBezTo>
                    <a:pt x="9991" y="1333"/>
                    <a:pt x="7476" y="1244"/>
                    <a:pt x="7115" y="1244"/>
                  </a:cubicBezTo>
                  <a:cubicBezTo>
                    <a:pt x="7087" y="1244"/>
                    <a:pt x="7072" y="1244"/>
                    <a:pt x="7072" y="1244"/>
                  </a:cubicBezTo>
                  <a:cubicBezTo>
                    <a:pt x="6702" y="1037"/>
                    <a:pt x="5595" y="846"/>
                    <a:pt x="5595" y="846"/>
                  </a:cubicBezTo>
                  <a:cubicBezTo>
                    <a:pt x="5595" y="846"/>
                    <a:pt x="5433" y="550"/>
                    <a:pt x="4975" y="389"/>
                  </a:cubicBezTo>
                  <a:cubicBezTo>
                    <a:pt x="4171" y="103"/>
                    <a:pt x="3443" y="0"/>
                    <a:pt x="2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6"/>
            <p:cNvSpPr/>
            <p:nvPr/>
          </p:nvSpPr>
          <p:spPr>
            <a:xfrm>
              <a:off x="4373116" y="3317932"/>
              <a:ext cx="493677" cy="751673"/>
            </a:xfrm>
            <a:custGeom>
              <a:avLst/>
              <a:gdLst/>
              <a:ahLst/>
              <a:cxnLst/>
              <a:rect l="l" t="t" r="r" b="b"/>
              <a:pathLst>
                <a:path w="23161" h="35265" extrusionOk="0">
                  <a:moveTo>
                    <a:pt x="2835" y="0"/>
                  </a:moveTo>
                  <a:cubicBezTo>
                    <a:pt x="2096" y="0"/>
                    <a:pt x="1533" y="152"/>
                    <a:pt x="1226" y="315"/>
                  </a:cubicBezTo>
                  <a:cubicBezTo>
                    <a:pt x="665" y="609"/>
                    <a:pt x="153" y="1052"/>
                    <a:pt x="153" y="2322"/>
                  </a:cubicBezTo>
                  <a:cubicBezTo>
                    <a:pt x="153" y="3591"/>
                    <a:pt x="92" y="4359"/>
                    <a:pt x="428" y="4359"/>
                  </a:cubicBezTo>
                  <a:cubicBezTo>
                    <a:pt x="428" y="4359"/>
                    <a:pt x="66" y="5983"/>
                    <a:pt x="154" y="8019"/>
                  </a:cubicBezTo>
                  <a:cubicBezTo>
                    <a:pt x="242" y="10056"/>
                    <a:pt x="592" y="10913"/>
                    <a:pt x="592" y="10913"/>
                  </a:cubicBezTo>
                  <a:cubicBezTo>
                    <a:pt x="592" y="10913"/>
                    <a:pt x="113" y="12801"/>
                    <a:pt x="141" y="14101"/>
                  </a:cubicBezTo>
                  <a:cubicBezTo>
                    <a:pt x="171" y="15400"/>
                    <a:pt x="650" y="16655"/>
                    <a:pt x="650" y="16655"/>
                  </a:cubicBezTo>
                  <a:cubicBezTo>
                    <a:pt x="495" y="16887"/>
                    <a:pt x="100" y="18160"/>
                    <a:pt x="153" y="19606"/>
                  </a:cubicBezTo>
                  <a:cubicBezTo>
                    <a:pt x="200" y="20904"/>
                    <a:pt x="458" y="22042"/>
                    <a:pt x="458" y="22042"/>
                  </a:cubicBezTo>
                  <a:cubicBezTo>
                    <a:pt x="458" y="22042"/>
                    <a:pt x="248" y="23078"/>
                    <a:pt x="153" y="24419"/>
                  </a:cubicBezTo>
                  <a:cubicBezTo>
                    <a:pt x="0" y="26589"/>
                    <a:pt x="867" y="28895"/>
                    <a:pt x="1252" y="29369"/>
                  </a:cubicBezTo>
                  <a:cubicBezTo>
                    <a:pt x="1635" y="29841"/>
                    <a:pt x="4037" y="30668"/>
                    <a:pt x="4037" y="30668"/>
                  </a:cubicBezTo>
                  <a:cubicBezTo>
                    <a:pt x="4066" y="31849"/>
                    <a:pt x="4347" y="33242"/>
                    <a:pt x="7942" y="34575"/>
                  </a:cubicBezTo>
                  <a:cubicBezTo>
                    <a:pt x="9281" y="35071"/>
                    <a:pt x="10445" y="35264"/>
                    <a:pt x="11447" y="35264"/>
                  </a:cubicBezTo>
                  <a:cubicBezTo>
                    <a:pt x="14972" y="35264"/>
                    <a:pt x="16479" y="32870"/>
                    <a:pt x="16479" y="32870"/>
                  </a:cubicBezTo>
                  <a:cubicBezTo>
                    <a:pt x="16479" y="32870"/>
                    <a:pt x="18406" y="32792"/>
                    <a:pt x="19816" y="31681"/>
                  </a:cubicBezTo>
                  <a:cubicBezTo>
                    <a:pt x="21832" y="30094"/>
                    <a:pt x="21832" y="27105"/>
                    <a:pt x="21832" y="27105"/>
                  </a:cubicBezTo>
                  <a:cubicBezTo>
                    <a:pt x="21832" y="27105"/>
                    <a:pt x="22629" y="26515"/>
                    <a:pt x="22894" y="24153"/>
                  </a:cubicBezTo>
                  <a:cubicBezTo>
                    <a:pt x="23161" y="21792"/>
                    <a:pt x="21994" y="20182"/>
                    <a:pt x="21994" y="20182"/>
                  </a:cubicBezTo>
                  <a:cubicBezTo>
                    <a:pt x="21994" y="20182"/>
                    <a:pt x="22363" y="19430"/>
                    <a:pt x="22304" y="17938"/>
                  </a:cubicBezTo>
                  <a:cubicBezTo>
                    <a:pt x="22245" y="16448"/>
                    <a:pt x="21389" y="15371"/>
                    <a:pt x="21389" y="15371"/>
                  </a:cubicBezTo>
                  <a:cubicBezTo>
                    <a:pt x="21389" y="15371"/>
                    <a:pt x="21478" y="14071"/>
                    <a:pt x="21065" y="12994"/>
                  </a:cubicBezTo>
                  <a:cubicBezTo>
                    <a:pt x="20651" y="11916"/>
                    <a:pt x="18466" y="10617"/>
                    <a:pt x="18466" y="10617"/>
                  </a:cubicBezTo>
                  <a:cubicBezTo>
                    <a:pt x="17404" y="7296"/>
                    <a:pt x="14747" y="5909"/>
                    <a:pt x="14747" y="5909"/>
                  </a:cubicBezTo>
                  <a:cubicBezTo>
                    <a:pt x="13729" y="3916"/>
                    <a:pt x="10894" y="3784"/>
                    <a:pt x="10894" y="3784"/>
                  </a:cubicBezTo>
                  <a:cubicBezTo>
                    <a:pt x="9991" y="1333"/>
                    <a:pt x="7476" y="1244"/>
                    <a:pt x="7115" y="1244"/>
                  </a:cubicBezTo>
                  <a:cubicBezTo>
                    <a:pt x="7087" y="1244"/>
                    <a:pt x="7072" y="1244"/>
                    <a:pt x="7072" y="1244"/>
                  </a:cubicBezTo>
                  <a:cubicBezTo>
                    <a:pt x="6702" y="1037"/>
                    <a:pt x="5595" y="846"/>
                    <a:pt x="5595" y="846"/>
                  </a:cubicBezTo>
                  <a:cubicBezTo>
                    <a:pt x="5595" y="846"/>
                    <a:pt x="5433" y="550"/>
                    <a:pt x="4975" y="389"/>
                  </a:cubicBezTo>
                  <a:cubicBezTo>
                    <a:pt x="4171" y="103"/>
                    <a:pt x="3443" y="0"/>
                    <a:pt x="2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6"/>
            <p:cNvSpPr/>
            <p:nvPr/>
          </p:nvSpPr>
          <p:spPr>
            <a:xfrm>
              <a:off x="4373116" y="3570046"/>
              <a:ext cx="493677" cy="499560"/>
            </a:xfrm>
            <a:custGeom>
              <a:avLst/>
              <a:gdLst/>
              <a:ahLst/>
              <a:cxnLst/>
              <a:rect l="l" t="t" r="r" b="b"/>
              <a:pathLst>
                <a:path w="23161" h="23437" extrusionOk="0">
                  <a:moveTo>
                    <a:pt x="20129" y="1"/>
                  </a:moveTo>
                  <a:lnTo>
                    <a:pt x="20129" y="1"/>
                  </a:lnTo>
                  <a:cubicBezTo>
                    <a:pt x="20140" y="23"/>
                    <a:pt x="20149" y="44"/>
                    <a:pt x="20158" y="65"/>
                  </a:cubicBezTo>
                  <a:cubicBezTo>
                    <a:pt x="20553" y="1051"/>
                    <a:pt x="20469" y="2241"/>
                    <a:pt x="20469" y="2241"/>
                  </a:cubicBezTo>
                  <a:cubicBezTo>
                    <a:pt x="20469" y="2241"/>
                    <a:pt x="21288" y="3227"/>
                    <a:pt x="21345" y="4592"/>
                  </a:cubicBezTo>
                  <a:cubicBezTo>
                    <a:pt x="21400" y="5956"/>
                    <a:pt x="21048" y="6645"/>
                    <a:pt x="21048" y="6645"/>
                  </a:cubicBezTo>
                  <a:cubicBezTo>
                    <a:pt x="21048" y="6645"/>
                    <a:pt x="22165" y="8117"/>
                    <a:pt x="21911" y="10278"/>
                  </a:cubicBezTo>
                  <a:cubicBezTo>
                    <a:pt x="21657" y="12441"/>
                    <a:pt x="20894" y="12981"/>
                    <a:pt x="20894" y="12981"/>
                  </a:cubicBezTo>
                  <a:cubicBezTo>
                    <a:pt x="20894" y="12981"/>
                    <a:pt x="20894" y="15715"/>
                    <a:pt x="18965" y="17168"/>
                  </a:cubicBezTo>
                  <a:cubicBezTo>
                    <a:pt x="17617" y="18185"/>
                    <a:pt x="15773" y="18257"/>
                    <a:pt x="15773" y="18257"/>
                  </a:cubicBezTo>
                  <a:cubicBezTo>
                    <a:pt x="15773" y="18257"/>
                    <a:pt x="14330" y="20449"/>
                    <a:pt x="10956" y="20449"/>
                  </a:cubicBezTo>
                  <a:cubicBezTo>
                    <a:pt x="9998" y="20449"/>
                    <a:pt x="8884" y="20272"/>
                    <a:pt x="7603" y="19818"/>
                  </a:cubicBezTo>
                  <a:cubicBezTo>
                    <a:pt x="4163" y="18597"/>
                    <a:pt x="3895" y="17323"/>
                    <a:pt x="3866" y="16241"/>
                  </a:cubicBezTo>
                  <a:cubicBezTo>
                    <a:pt x="3866" y="16241"/>
                    <a:pt x="1568" y="15484"/>
                    <a:pt x="1202" y="15052"/>
                  </a:cubicBezTo>
                  <a:cubicBezTo>
                    <a:pt x="927" y="14729"/>
                    <a:pt x="390" y="13458"/>
                    <a:pt x="203" y="12006"/>
                  </a:cubicBezTo>
                  <a:cubicBezTo>
                    <a:pt x="184" y="12193"/>
                    <a:pt x="167" y="12388"/>
                    <a:pt x="153" y="12591"/>
                  </a:cubicBezTo>
                  <a:cubicBezTo>
                    <a:pt x="0" y="14761"/>
                    <a:pt x="867" y="17069"/>
                    <a:pt x="1252" y="17541"/>
                  </a:cubicBezTo>
                  <a:cubicBezTo>
                    <a:pt x="1635" y="18012"/>
                    <a:pt x="4037" y="18840"/>
                    <a:pt x="4037" y="18840"/>
                  </a:cubicBezTo>
                  <a:cubicBezTo>
                    <a:pt x="4066" y="20021"/>
                    <a:pt x="4347" y="21414"/>
                    <a:pt x="7942" y="22747"/>
                  </a:cubicBezTo>
                  <a:cubicBezTo>
                    <a:pt x="9281" y="23243"/>
                    <a:pt x="10445" y="23436"/>
                    <a:pt x="11447" y="23436"/>
                  </a:cubicBezTo>
                  <a:cubicBezTo>
                    <a:pt x="14972" y="23436"/>
                    <a:pt x="16479" y="21042"/>
                    <a:pt x="16479" y="21042"/>
                  </a:cubicBezTo>
                  <a:cubicBezTo>
                    <a:pt x="16479" y="21042"/>
                    <a:pt x="18407" y="20964"/>
                    <a:pt x="19816" y="19853"/>
                  </a:cubicBezTo>
                  <a:cubicBezTo>
                    <a:pt x="21832" y="18267"/>
                    <a:pt x="21832" y="15277"/>
                    <a:pt x="21832" y="15277"/>
                  </a:cubicBezTo>
                  <a:cubicBezTo>
                    <a:pt x="21832" y="15277"/>
                    <a:pt x="22628" y="14687"/>
                    <a:pt x="22894" y="12325"/>
                  </a:cubicBezTo>
                  <a:cubicBezTo>
                    <a:pt x="23161" y="9963"/>
                    <a:pt x="21994" y="8354"/>
                    <a:pt x="21994" y="8354"/>
                  </a:cubicBezTo>
                  <a:cubicBezTo>
                    <a:pt x="21994" y="8354"/>
                    <a:pt x="22363" y="7601"/>
                    <a:pt x="22303" y="6110"/>
                  </a:cubicBezTo>
                  <a:cubicBezTo>
                    <a:pt x="22242" y="4620"/>
                    <a:pt x="21388" y="3543"/>
                    <a:pt x="21388" y="3543"/>
                  </a:cubicBezTo>
                  <a:cubicBezTo>
                    <a:pt x="21388" y="3543"/>
                    <a:pt x="21477" y="2243"/>
                    <a:pt x="21064" y="1166"/>
                  </a:cubicBezTo>
                  <a:cubicBezTo>
                    <a:pt x="20916" y="784"/>
                    <a:pt x="20546" y="372"/>
                    <a:pt x="20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6"/>
            <p:cNvSpPr/>
            <p:nvPr/>
          </p:nvSpPr>
          <p:spPr>
            <a:xfrm>
              <a:off x="4366338" y="3361607"/>
              <a:ext cx="183288" cy="188936"/>
            </a:xfrm>
            <a:custGeom>
              <a:avLst/>
              <a:gdLst/>
              <a:ahLst/>
              <a:cxnLst/>
              <a:rect l="l" t="t" r="r" b="b"/>
              <a:pathLst>
                <a:path w="8599" h="8864" extrusionOk="0">
                  <a:moveTo>
                    <a:pt x="4812" y="1"/>
                  </a:moveTo>
                  <a:cubicBezTo>
                    <a:pt x="4173" y="1"/>
                    <a:pt x="3535" y="94"/>
                    <a:pt x="2928" y="286"/>
                  </a:cubicBezTo>
                  <a:cubicBezTo>
                    <a:pt x="1964" y="607"/>
                    <a:pt x="938" y="1142"/>
                    <a:pt x="485" y="2135"/>
                  </a:cubicBezTo>
                  <a:cubicBezTo>
                    <a:pt x="143" y="3072"/>
                    <a:pt x="0" y="4091"/>
                    <a:pt x="32" y="5082"/>
                  </a:cubicBezTo>
                  <a:cubicBezTo>
                    <a:pt x="72" y="6385"/>
                    <a:pt x="354" y="7688"/>
                    <a:pt x="909" y="8864"/>
                  </a:cubicBezTo>
                  <a:cubicBezTo>
                    <a:pt x="608" y="7625"/>
                    <a:pt x="464" y="6351"/>
                    <a:pt x="518" y="5085"/>
                  </a:cubicBezTo>
                  <a:cubicBezTo>
                    <a:pt x="565" y="4160"/>
                    <a:pt x="722" y="3236"/>
                    <a:pt x="1053" y="2370"/>
                  </a:cubicBezTo>
                  <a:cubicBezTo>
                    <a:pt x="1430" y="1594"/>
                    <a:pt x="2324" y="1138"/>
                    <a:pt x="3113" y="846"/>
                  </a:cubicBezTo>
                  <a:cubicBezTo>
                    <a:pt x="3837" y="593"/>
                    <a:pt x="4587" y="475"/>
                    <a:pt x="5339" y="475"/>
                  </a:cubicBezTo>
                  <a:cubicBezTo>
                    <a:pt x="6446" y="475"/>
                    <a:pt x="7557" y="730"/>
                    <a:pt x="8599" y="1189"/>
                  </a:cubicBezTo>
                  <a:cubicBezTo>
                    <a:pt x="7521" y="417"/>
                    <a:pt x="6164" y="1"/>
                    <a:pt x="4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6"/>
            <p:cNvSpPr/>
            <p:nvPr/>
          </p:nvSpPr>
          <p:spPr>
            <a:xfrm>
              <a:off x="4457247" y="3335773"/>
              <a:ext cx="35127" cy="32910"/>
            </a:xfrm>
            <a:custGeom>
              <a:avLst/>
              <a:gdLst/>
              <a:ahLst/>
              <a:cxnLst/>
              <a:rect l="l" t="t" r="r" b="b"/>
              <a:pathLst>
                <a:path w="1648" h="1544" extrusionOk="0">
                  <a:moveTo>
                    <a:pt x="1504" y="1"/>
                  </a:moveTo>
                  <a:cubicBezTo>
                    <a:pt x="918" y="1"/>
                    <a:pt x="396" y="409"/>
                    <a:pt x="141" y="921"/>
                  </a:cubicBezTo>
                  <a:cubicBezTo>
                    <a:pt x="45" y="1114"/>
                    <a:pt x="1" y="1328"/>
                    <a:pt x="14" y="1544"/>
                  </a:cubicBezTo>
                  <a:cubicBezTo>
                    <a:pt x="225" y="1445"/>
                    <a:pt x="376" y="1333"/>
                    <a:pt x="525" y="1226"/>
                  </a:cubicBezTo>
                  <a:cubicBezTo>
                    <a:pt x="977" y="872"/>
                    <a:pt x="1342" y="516"/>
                    <a:pt x="1648" y="9"/>
                  </a:cubicBezTo>
                  <a:cubicBezTo>
                    <a:pt x="1599" y="3"/>
                    <a:pt x="1551" y="1"/>
                    <a:pt x="1504" y="1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6"/>
            <p:cNvSpPr/>
            <p:nvPr/>
          </p:nvSpPr>
          <p:spPr>
            <a:xfrm>
              <a:off x="4372306" y="3481184"/>
              <a:ext cx="194350" cy="194926"/>
            </a:xfrm>
            <a:custGeom>
              <a:avLst/>
              <a:gdLst/>
              <a:ahLst/>
              <a:cxnLst/>
              <a:rect l="l" t="t" r="r" b="b"/>
              <a:pathLst>
                <a:path w="9118" h="9145" extrusionOk="0">
                  <a:moveTo>
                    <a:pt x="9113" y="552"/>
                  </a:moveTo>
                  <a:cubicBezTo>
                    <a:pt x="9114" y="553"/>
                    <a:pt x="9116" y="553"/>
                    <a:pt x="9118" y="554"/>
                  </a:cubicBezTo>
                  <a:lnTo>
                    <a:pt x="9117" y="553"/>
                  </a:lnTo>
                  <a:cubicBezTo>
                    <a:pt x="9115" y="553"/>
                    <a:pt x="9114" y="552"/>
                    <a:pt x="9113" y="552"/>
                  </a:cubicBezTo>
                  <a:close/>
                  <a:moveTo>
                    <a:pt x="6020" y="0"/>
                  </a:moveTo>
                  <a:cubicBezTo>
                    <a:pt x="5100" y="0"/>
                    <a:pt x="4187" y="166"/>
                    <a:pt x="3340" y="564"/>
                  </a:cubicBezTo>
                  <a:cubicBezTo>
                    <a:pt x="2112" y="1140"/>
                    <a:pt x="1176" y="2200"/>
                    <a:pt x="530" y="3368"/>
                  </a:cubicBezTo>
                  <a:cubicBezTo>
                    <a:pt x="77" y="4298"/>
                    <a:pt x="0" y="5311"/>
                    <a:pt x="68" y="6310"/>
                  </a:cubicBezTo>
                  <a:cubicBezTo>
                    <a:pt x="144" y="7279"/>
                    <a:pt x="358" y="8242"/>
                    <a:pt x="710" y="9144"/>
                  </a:cubicBezTo>
                  <a:cubicBezTo>
                    <a:pt x="483" y="7899"/>
                    <a:pt x="368" y="6616"/>
                    <a:pt x="518" y="5366"/>
                  </a:cubicBezTo>
                  <a:cubicBezTo>
                    <a:pt x="608" y="4675"/>
                    <a:pt x="790" y="4014"/>
                    <a:pt x="1149" y="3444"/>
                  </a:cubicBezTo>
                  <a:cubicBezTo>
                    <a:pt x="1443" y="3011"/>
                    <a:pt x="1795" y="2554"/>
                    <a:pt x="2154" y="2180"/>
                  </a:cubicBezTo>
                  <a:cubicBezTo>
                    <a:pt x="3440" y="805"/>
                    <a:pt x="5220" y="402"/>
                    <a:pt x="7021" y="402"/>
                  </a:cubicBezTo>
                  <a:cubicBezTo>
                    <a:pt x="7725" y="402"/>
                    <a:pt x="8431" y="463"/>
                    <a:pt x="9113" y="552"/>
                  </a:cubicBezTo>
                  <a:lnTo>
                    <a:pt x="9113" y="552"/>
                  </a:lnTo>
                  <a:cubicBezTo>
                    <a:pt x="8130" y="217"/>
                    <a:pt x="7070" y="0"/>
                    <a:pt x="6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6"/>
            <p:cNvSpPr/>
            <p:nvPr/>
          </p:nvSpPr>
          <p:spPr>
            <a:xfrm>
              <a:off x="4485446" y="3398567"/>
              <a:ext cx="128593" cy="63071"/>
            </a:xfrm>
            <a:custGeom>
              <a:avLst/>
              <a:gdLst/>
              <a:ahLst/>
              <a:cxnLst/>
              <a:rect l="l" t="t" r="r" b="b"/>
              <a:pathLst>
                <a:path w="6033" h="2959" extrusionOk="0">
                  <a:moveTo>
                    <a:pt x="5624" y="1"/>
                  </a:moveTo>
                  <a:lnTo>
                    <a:pt x="5624" y="1"/>
                  </a:lnTo>
                  <a:cubicBezTo>
                    <a:pt x="5497" y="573"/>
                    <a:pt x="5368" y="1185"/>
                    <a:pt x="5004" y="1634"/>
                  </a:cubicBezTo>
                  <a:cubicBezTo>
                    <a:pt x="4511" y="2223"/>
                    <a:pt x="3750" y="2348"/>
                    <a:pt x="2983" y="2348"/>
                  </a:cubicBezTo>
                  <a:cubicBezTo>
                    <a:pt x="2591" y="2348"/>
                    <a:pt x="2198" y="2316"/>
                    <a:pt x="1837" y="2295"/>
                  </a:cubicBezTo>
                  <a:cubicBezTo>
                    <a:pt x="1236" y="2246"/>
                    <a:pt x="627" y="2168"/>
                    <a:pt x="1" y="2126"/>
                  </a:cubicBezTo>
                  <a:lnTo>
                    <a:pt x="1" y="2126"/>
                  </a:lnTo>
                  <a:cubicBezTo>
                    <a:pt x="556" y="2418"/>
                    <a:pt x="1147" y="2629"/>
                    <a:pt x="1758" y="2778"/>
                  </a:cubicBezTo>
                  <a:cubicBezTo>
                    <a:pt x="2220" y="2896"/>
                    <a:pt x="2683" y="2959"/>
                    <a:pt x="3121" y="2959"/>
                  </a:cubicBezTo>
                  <a:cubicBezTo>
                    <a:pt x="4748" y="2959"/>
                    <a:pt x="6032" y="2096"/>
                    <a:pt x="5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6"/>
            <p:cNvSpPr/>
            <p:nvPr/>
          </p:nvSpPr>
          <p:spPr>
            <a:xfrm>
              <a:off x="4579595" y="3450469"/>
              <a:ext cx="81274" cy="90035"/>
            </a:xfrm>
            <a:custGeom>
              <a:avLst/>
              <a:gdLst/>
              <a:ahLst/>
              <a:cxnLst/>
              <a:rect l="l" t="t" r="r" b="b"/>
              <a:pathLst>
                <a:path w="3813" h="4224" extrusionOk="0">
                  <a:moveTo>
                    <a:pt x="114" y="1"/>
                  </a:moveTo>
                  <a:cubicBezTo>
                    <a:pt x="0" y="1"/>
                    <a:pt x="188" y="114"/>
                    <a:pt x="644" y="412"/>
                  </a:cubicBezTo>
                  <a:cubicBezTo>
                    <a:pt x="1027" y="696"/>
                    <a:pt x="1418" y="952"/>
                    <a:pt x="1767" y="1274"/>
                  </a:cubicBezTo>
                  <a:cubicBezTo>
                    <a:pt x="2651" y="2033"/>
                    <a:pt x="3274" y="3037"/>
                    <a:pt x="3422" y="4224"/>
                  </a:cubicBezTo>
                  <a:lnTo>
                    <a:pt x="3422" y="4223"/>
                  </a:lnTo>
                  <a:cubicBezTo>
                    <a:pt x="3812" y="3248"/>
                    <a:pt x="3407" y="2083"/>
                    <a:pt x="2719" y="1332"/>
                  </a:cubicBezTo>
                  <a:cubicBezTo>
                    <a:pt x="2202" y="760"/>
                    <a:pt x="1503" y="364"/>
                    <a:pt x="775" y="135"/>
                  </a:cubicBezTo>
                  <a:cubicBezTo>
                    <a:pt x="408" y="53"/>
                    <a:pt x="191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6"/>
            <p:cNvSpPr/>
            <p:nvPr/>
          </p:nvSpPr>
          <p:spPr>
            <a:xfrm>
              <a:off x="4639383" y="3438895"/>
              <a:ext cx="49238" cy="60492"/>
            </a:xfrm>
            <a:custGeom>
              <a:avLst/>
              <a:gdLst/>
              <a:ahLst/>
              <a:cxnLst/>
              <a:rect l="l" t="t" r="r" b="b"/>
              <a:pathLst>
                <a:path w="2310" h="2838" extrusionOk="0">
                  <a:moveTo>
                    <a:pt x="0" y="1"/>
                  </a:moveTo>
                  <a:cubicBezTo>
                    <a:pt x="317" y="397"/>
                    <a:pt x="660" y="727"/>
                    <a:pt x="928" y="1151"/>
                  </a:cubicBezTo>
                  <a:cubicBezTo>
                    <a:pt x="1285" y="1671"/>
                    <a:pt x="1488" y="2216"/>
                    <a:pt x="1694" y="2838"/>
                  </a:cubicBezTo>
                  <a:cubicBezTo>
                    <a:pt x="2309" y="1650"/>
                    <a:pt x="1306" y="7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6"/>
            <p:cNvSpPr/>
            <p:nvPr/>
          </p:nvSpPr>
          <p:spPr>
            <a:xfrm>
              <a:off x="4642581" y="3492779"/>
              <a:ext cx="92379" cy="44868"/>
            </a:xfrm>
            <a:custGeom>
              <a:avLst/>
              <a:gdLst/>
              <a:ahLst/>
              <a:cxnLst/>
              <a:rect l="l" t="t" r="r" b="b"/>
              <a:pathLst>
                <a:path w="4334" h="2105" extrusionOk="0">
                  <a:moveTo>
                    <a:pt x="4332" y="1406"/>
                  </a:moveTo>
                  <a:lnTo>
                    <a:pt x="4332" y="1406"/>
                  </a:lnTo>
                  <a:cubicBezTo>
                    <a:pt x="4333" y="1407"/>
                    <a:pt x="4333" y="1407"/>
                    <a:pt x="4334" y="1408"/>
                  </a:cubicBezTo>
                  <a:lnTo>
                    <a:pt x="4334" y="1407"/>
                  </a:lnTo>
                  <a:cubicBezTo>
                    <a:pt x="4333" y="1407"/>
                    <a:pt x="4333" y="1406"/>
                    <a:pt x="4332" y="1406"/>
                  </a:cubicBezTo>
                  <a:close/>
                  <a:moveTo>
                    <a:pt x="1821" y="1"/>
                  </a:moveTo>
                  <a:cubicBezTo>
                    <a:pt x="1554" y="1"/>
                    <a:pt x="1290" y="56"/>
                    <a:pt x="1040" y="183"/>
                  </a:cubicBezTo>
                  <a:cubicBezTo>
                    <a:pt x="465" y="499"/>
                    <a:pt x="1" y="1436"/>
                    <a:pt x="600" y="1923"/>
                  </a:cubicBezTo>
                  <a:cubicBezTo>
                    <a:pt x="693" y="2003"/>
                    <a:pt x="802" y="2065"/>
                    <a:pt x="919" y="2105"/>
                  </a:cubicBezTo>
                  <a:cubicBezTo>
                    <a:pt x="773" y="1918"/>
                    <a:pt x="665" y="1710"/>
                    <a:pt x="663" y="1529"/>
                  </a:cubicBezTo>
                  <a:cubicBezTo>
                    <a:pt x="660" y="1337"/>
                    <a:pt x="790" y="1191"/>
                    <a:pt x="892" y="1043"/>
                  </a:cubicBezTo>
                  <a:cubicBezTo>
                    <a:pt x="1118" y="736"/>
                    <a:pt x="1445" y="623"/>
                    <a:pt x="1815" y="623"/>
                  </a:cubicBezTo>
                  <a:cubicBezTo>
                    <a:pt x="2640" y="623"/>
                    <a:pt x="3684" y="1185"/>
                    <a:pt x="4332" y="1406"/>
                  </a:cubicBezTo>
                  <a:lnTo>
                    <a:pt x="4332" y="1406"/>
                  </a:lnTo>
                  <a:cubicBezTo>
                    <a:pt x="3787" y="715"/>
                    <a:pt x="2783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6"/>
            <p:cNvSpPr/>
            <p:nvPr/>
          </p:nvSpPr>
          <p:spPr>
            <a:xfrm>
              <a:off x="4388591" y="3415811"/>
              <a:ext cx="74219" cy="96983"/>
            </a:xfrm>
            <a:custGeom>
              <a:avLst/>
              <a:gdLst/>
              <a:ahLst/>
              <a:cxnLst/>
              <a:rect l="l" t="t" r="r" b="b"/>
              <a:pathLst>
                <a:path w="3482" h="4550" extrusionOk="0">
                  <a:moveTo>
                    <a:pt x="3482" y="0"/>
                  </a:moveTo>
                  <a:cubicBezTo>
                    <a:pt x="1211" y="503"/>
                    <a:pt x="0" y="3039"/>
                    <a:pt x="2183" y="4549"/>
                  </a:cubicBezTo>
                  <a:cubicBezTo>
                    <a:pt x="1962" y="4109"/>
                    <a:pt x="1767" y="3686"/>
                    <a:pt x="1672" y="3265"/>
                  </a:cubicBezTo>
                  <a:cubicBezTo>
                    <a:pt x="1357" y="1874"/>
                    <a:pt x="2531" y="857"/>
                    <a:pt x="3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6"/>
            <p:cNvSpPr/>
            <p:nvPr/>
          </p:nvSpPr>
          <p:spPr>
            <a:xfrm>
              <a:off x="4795516" y="3619795"/>
              <a:ext cx="33550" cy="25770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300" y="1"/>
                  </a:moveTo>
                  <a:cubicBezTo>
                    <a:pt x="202" y="1"/>
                    <a:pt x="101" y="16"/>
                    <a:pt x="0" y="50"/>
                  </a:cubicBezTo>
                  <a:cubicBezTo>
                    <a:pt x="114" y="230"/>
                    <a:pt x="223" y="347"/>
                    <a:pt x="333" y="465"/>
                  </a:cubicBezTo>
                  <a:cubicBezTo>
                    <a:pt x="691" y="821"/>
                    <a:pt x="1063" y="1078"/>
                    <a:pt x="1572" y="1209"/>
                  </a:cubicBezTo>
                  <a:lnTo>
                    <a:pt x="1573" y="1209"/>
                  </a:lnTo>
                  <a:cubicBezTo>
                    <a:pt x="1549" y="634"/>
                    <a:pt x="1100" y="184"/>
                    <a:pt x="570" y="36"/>
                  </a:cubicBezTo>
                  <a:cubicBezTo>
                    <a:pt x="484" y="14"/>
                    <a:pt x="393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6"/>
            <p:cNvSpPr/>
            <p:nvPr/>
          </p:nvSpPr>
          <p:spPr>
            <a:xfrm>
              <a:off x="4742804" y="3547665"/>
              <a:ext cx="53906" cy="86411"/>
            </a:xfrm>
            <a:custGeom>
              <a:avLst/>
              <a:gdLst/>
              <a:ahLst/>
              <a:cxnLst/>
              <a:rect l="l" t="t" r="r" b="b"/>
              <a:pathLst>
                <a:path w="2529" h="4054" extrusionOk="0">
                  <a:moveTo>
                    <a:pt x="1379" y="0"/>
                  </a:moveTo>
                  <a:cubicBezTo>
                    <a:pt x="1815" y="804"/>
                    <a:pt x="1883" y="1662"/>
                    <a:pt x="1779" y="2534"/>
                  </a:cubicBezTo>
                  <a:cubicBezTo>
                    <a:pt x="1670" y="3418"/>
                    <a:pt x="863" y="3820"/>
                    <a:pt x="0" y="3886"/>
                  </a:cubicBezTo>
                  <a:cubicBezTo>
                    <a:pt x="241" y="4000"/>
                    <a:pt x="494" y="4054"/>
                    <a:pt x="743" y="4054"/>
                  </a:cubicBezTo>
                  <a:cubicBezTo>
                    <a:pt x="1532" y="4054"/>
                    <a:pt x="2271" y="3511"/>
                    <a:pt x="2393" y="2627"/>
                  </a:cubicBezTo>
                  <a:cubicBezTo>
                    <a:pt x="2529" y="1670"/>
                    <a:pt x="2265" y="513"/>
                    <a:pt x="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6"/>
            <p:cNvSpPr/>
            <p:nvPr/>
          </p:nvSpPr>
          <p:spPr>
            <a:xfrm>
              <a:off x="4476324" y="3601976"/>
              <a:ext cx="302524" cy="273749"/>
            </a:xfrm>
            <a:custGeom>
              <a:avLst/>
              <a:gdLst/>
              <a:ahLst/>
              <a:cxnLst/>
              <a:rect l="l" t="t" r="r" b="b"/>
              <a:pathLst>
                <a:path w="14193" h="12843" extrusionOk="0">
                  <a:moveTo>
                    <a:pt x="10739" y="1"/>
                  </a:moveTo>
                  <a:lnTo>
                    <a:pt x="10739" y="1"/>
                  </a:lnTo>
                  <a:cubicBezTo>
                    <a:pt x="12236" y="719"/>
                    <a:pt x="13517" y="2210"/>
                    <a:pt x="13394" y="3942"/>
                  </a:cubicBezTo>
                  <a:cubicBezTo>
                    <a:pt x="13268" y="5328"/>
                    <a:pt x="12722" y="7475"/>
                    <a:pt x="11036" y="7475"/>
                  </a:cubicBezTo>
                  <a:cubicBezTo>
                    <a:pt x="11005" y="7475"/>
                    <a:pt x="10973" y="7474"/>
                    <a:pt x="10942" y="7472"/>
                  </a:cubicBezTo>
                  <a:cubicBezTo>
                    <a:pt x="9462" y="7384"/>
                    <a:pt x="8181" y="6229"/>
                    <a:pt x="7106" y="5298"/>
                  </a:cubicBezTo>
                  <a:lnTo>
                    <a:pt x="7106" y="5298"/>
                  </a:lnTo>
                  <a:lnTo>
                    <a:pt x="7566" y="6449"/>
                  </a:lnTo>
                  <a:cubicBezTo>
                    <a:pt x="7886" y="7348"/>
                    <a:pt x="7699" y="8441"/>
                    <a:pt x="7077" y="9164"/>
                  </a:cubicBezTo>
                  <a:cubicBezTo>
                    <a:pt x="6398" y="9945"/>
                    <a:pt x="5273" y="9961"/>
                    <a:pt x="4283" y="10001"/>
                  </a:cubicBezTo>
                  <a:lnTo>
                    <a:pt x="4103" y="10008"/>
                  </a:lnTo>
                  <a:cubicBezTo>
                    <a:pt x="3996" y="10914"/>
                    <a:pt x="3307" y="11647"/>
                    <a:pt x="2537" y="12090"/>
                  </a:cubicBezTo>
                  <a:cubicBezTo>
                    <a:pt x="1762" y="12531"/>
                    <a:pt x="882" y="12739"/>
                    <a:pt x="1" y="12842"/>
                  </a:cubicBezTo>
                  <a:cubicBezTo>
                    <a:pt x="906" y="12841"/>
                    <a:pt x="1825" y="12711"/>
                    <a:pt x="2654" y="12314"/>
                  </a:cubicBezTo>
                  <a:cubicBezTo>
                    <a:pt x="3284" y="12020"/>
                    <a:pt x="3858" y="11543"/>
                    <a:pt x="4214" y="10933"/>
                  </a:cubicBezTo>
                  <a:cubicBezTo>
                    <a:pt x="4311" y="10765"/>
                    <a:pt x="4388" y="10609"/>
                    <a:pt x="4447" y="10430"/>
                  </a:cubicBezTo>
                  <a:lnTo>
                    <a:pt x="4447" y="10430"/>
                  </a:lnTo>
                  <a:cubicBezTo>
                    <a:pt x="4526" y="10431"/>
                    <a:pt x="4606" y="10432"/>
                    <a:pt x="4687" y="10432"/>
                  </a:cubicBezTo>
                  <a:cubicBezTo>
                    <a:pt x="5681" y="10432"/>
                    <a:pt x="6790" y="10325"/>
                    <a:pt x="7487" y="9536"/>
                  </a:cubicBezTo>
                  <a:cubicBezTo>
                    <a:pt x="8095" y="8874"/>
                    <a:pt x="8380" y="7962"/>
                    <a:pt x="8313" y="7075"/>
                  </a:cubicBezTo>
                  <a:lnTo>
                    <a:pt x="8313" y="7075"/>
                  </a:lnTo>
                  <a:cubicBezTo>
                    <a:pt x="8331" y="7087"/>
                    <a:pt x="8349" y="7099"/>
                    <a:pt x="8366" y="7111"/>
                  </a:cubicBezTo>
                  <a:cubicBezTo>
                    <a:pt x="9321" y="7753"/>
                    <a:pt x="10208" y="8073"/>
                    <a:pt x="10978" y="8073"/>
                  </a:cubicBezTo>
                  <a:cubicBezTo>
                    <a:pt x="12393" y="8073"/>
                    <a:pt x="13415" y="6994"/>
                    <a:pt x="13744" y="4848"/>
                  </a:cubicBezTo>
                  <a:cubicBezTo>
                    <a:pt x="14192" y="2596"/>
                    <a:pt x="12827" y="728"/>
                    <a:pt x="10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6"/>
            <p:cNvSpPr/>
            <p:nvPr/>
          </p:nvSpPr>
          <p:spPr>
            <a:xfrm>
              <a:off x="4679477" y="3685829"/>
              <a:ext cx="170648" cy="157838"/>
            </a:xfrm>
            <a:custGeom>
              <a:avLst/>
              <a:gdLst/>
              <a:ahLst/>
              <a:cxnLst/>
              <a:rect l="l" t="t" r="r" b="b"/>
              <a:pathLst>
                <a:path w="8006" h="7405" extrusionOk="0">
                  <a:moveTo>
                    <a:pt x="7105" y="0"/>
                  </a:moveTo>
                  <a:lnTo>
                    <a:pt x="7105" y="0"/>
                  </a:lnTo>
                  <a:cubicBezTo>
                    <a:pt x="7629" y="3434"/>
                    <a:pt x="7048" y="6358"/>
                    <a:pt x="3118" y="6915"/>
                  </a:cubicBezTo>
                  <a:cubicBezTo>
                    <a:pt x="2858" y="6944"/>
                    <a:pt x="2596" y="6958"/>
                    <a:pt x="2334" y="6958"/>
                  </a:cubicBezTo>
                  <a:cubicBezTo>
                    <a:pt x="1549" y="6958"/>
                    <a:pt x="760" y="6832"/>
                    <a:pt x="0" y="6609"/>
                  </a:cubicBezTo>
                  <a:lnTo>
                    <a:pt x="0" y="6609"/>
                  </a:lnTo>
                  <a:cubicBezTo>
                    <a:pt x="701" y="7026"/>
                    <a:pt x="1509" y="7266"/>
                    <a:pt x="2320" y="7366"/>
                  </a:cubicBezTo>
                  <a:cubicBezTo>
                    <a:pt x="2533" y="7391"/>
                    <a:pt x="2749" y="7404"/>
                    <a:pt x="2966" y="7404"/>
                  </a:cubicBezTo>
                  <a:cubicBezTo>
                    <a:pt x="4442" y="7404"/>
                    <a:pt x="5967" y="6816"/>
                    <a:pt x="6869" y="5601"/>
                  </a:cubicBezTo>
                  <a:cubicBezTo>
                    <a:pt x="8006" y="3969"/>
                    <a:pt x="7819" y="1760"/>
                    <a:pt x="7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6"/>
            <p:cNvSpPr/>
            <p:nvPr/>
          </p:nvSpPr>
          <p:spPr>
            <a:xfrm>
              <a:off x="4617706" y="3856967"/>
              <a:ext cx="160459" cy="77246"/>
            </a:xfrm>
            <a:custGeom>
              <a:avLst/>
              <a:gdLst/>
              <a:ahLst/>
              <a:cxnLst/>
              <a:rect l="l" t="t" r="r" b="b"/>
              <a:pathLst>
                <a:path w="7528" h="3624" extrusionOk="0">
                  <a:moveTo>
                    <a:pt x="7499" y="0"/>
                  </a:moveTo>
                  <a:cubicBezTo>
                    <a:pt x="7499" y="2"/>
                    <a:pt x="7499" y="3"/>
                    <a:pt x="7499" y="4"/>
                  </a:cubicBezTo>
                  <a:lnTo>
                    <a:pt x="7499" y="4"/>
                  </a:lnTo>
                  <a:cubicBezTo>
                    <a:pt x="7500" y="3"/>
                    <a:pt x="7500" y="2"/>
                    <a:pt x="7500" y="0"/>
                  </a:cubicBezTo>
                  <a:close/>
                  <a:moveTo>
                    <a:pt x="7499" y="4"/>
                  </a:moveTo>
                  <a:lnTo>
                    <a:pt x="7499" y="4"/>
                  </a:lnTo>
                  <a:cubicBezTo>
                    <a:pt x="7046" y="1464"/>
                    <a:pt x="5747" y="2434"/>
                    <a:pt x="4326" y="2857"/>
                  </a:cubicBezTo>
                  <a:cubicBezTo>
                    <a:pt x="3944" y="2979"/>
                    <a:pt x="3545" y="3034"/>
                    <a:pt x="3139" y="3034"/>
                  </a:cubicBezTo>
                  <a:cubicBezTo>
                    <a:pt x="2822" y="3034"/>
                    <a:pt x="2501" y="3001"/>
                    <a:pt x="2180" y="2942"/>
                  </a:cubicBezTo>
                  <a:cubicBezTo>
                    <a:pt x="1446" y="2808"/>
                    <a:pt x="719" y="2561"/>
                    <a:pt x="0" y="2248"/>
                  </a:cubicBezTo>
                  <a:lnTo>
                    <a:pt x="0" y="2248"/>
                  </a:lnTo>
                  <a:cubicBezTo>
                    <a:pt x="581" y="2782"/>
                    <a:pt x="1292" y="3175"/>
                    <a:pt x="2063" y="3418"/>
                  </a:cubicBezTo>
                  <a:cubicBezTo>
                    <a:pt x="2481" y="3550"/>
                    <a:pt x="2927" y="3623"/>
                    <a:pt x="3372" y="3623"/>
                  </a:cubicBezTo>
                  <a:cubicBezTo>
                    <a:pt x="3758" y="3623"/>
                    <a:pt x="4144" y="3568"/>
                    <a:pt x="4511" y="3451"/>
                  </a:cubicBezTo>
                  <a:cubicBezTo>
                    <a:pt x="6028" y="3011"/>
                    <a:pt x="7528" y="1690"/>
                    <a:pt x="749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6"/>
            <p:cNvSpPr/>
            <p:nvPr/>
          </p:nvSpPr>
          <p:spPr>
            <a:xfrm>
              <a:off x="4375632" y="3868285"/>
              <a:ext cx="277457" cy="123115"/>
            </a:xfrm>
            <a:custGeom>
              <a:avLst/>
              <a:gdLst/>
              <a:ahLst/>
              <a:cxnLst/>
              <a:rect l="l" t="t" r="r" b="b"/>
              <a:pathLst>
                <a:path w="13017" h="5776" extrusionOk="0">
                  <a:moveTo>
                    <a:pt x="99" y="1"/>
                  </a:moveTo>
                  <a:cubicBezTo>
                    <a:pt x="1" y="1035"/>
                    <a:pt x="6" y="2169"/>
                    <a:pt x="536" y="3112"/>
                  </a:cubicBezTo>
                  <a:cubicBezTo>
                    <a:pt x="1074" y="4095"/>
                    <a:pt x="2178" y="4562"/>
                    <a:pt x="3180" y="4910"/>
                  </a:cubicBezTo>
                  <a:cubicBezTo>
                    <a:pt x="4494" y="5382"/>
                    <a:pt x="5892" y="5748"/>
                    <a:pt x="7305" y="5773"/>
                  </a:cubicBezTo>
                  <a:cubicBezTo>
                    <a:pt x="7384" y="5775"/>
                    <a:pt x="7464" y="5776"/>
                    <a:pt x="7544" y="5776"/>
                  </a:cubicBezTo>
                  <a:cubicBezTo>
                    <a:pt x="9566" y="5776"/>
                    <a:pt x="11732" y="5095"/>
                    <a:pt x="13016" y="3470"/>
                  </a:cubicBezTo>
                  <a:lnTo>
                    <a:pt x="13016" y="3470"/>
                  </a:lnTo>
                  <a:cubicBezTo>
                    <a:pt x="11557" y="4709"/>
                    <a:pt x="9752" y="5180"/>
                    <a:pt x="7904" y="5180"/>
                  </a:cubicBezTo>
                  <a:cubicBezTo>
                    <a:pt x="6360" y="5180"/>
                    <a:pt x="4786" y="4852"/>
                    <a:pt x="3359" y="4367"/>
                  </a:cubicBezTo>
                  <a:cubicBezTo>
                    <a:pt x="2427" y="4076"/>
                    <a:pt x="1428" y="3753"/>
                    <a:pt x="859" y="2911"/>
                  </a:cubicBezTo>
                  <a:cubicBezTo>
                    <a:pt x="289" y="2064"/>
                    <a:pt x="183" y="1013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6"/>
            <p:cNvSpPr/>
            <p:nvPr/>
          </p:nvSpPr>
          <p:spPr>
            <a:xfrm>
              <a:off x="4350032" y="3795218"/>
              <a:ext cx="191110" cy="135649"/>
            </a:xfrm>
            <a:custGeom>
              <a:avLst/>
              <a:gdLst/>
              <a:ahLst/>
              <a:cxnLst/>
              <a:rect l="l" t="t" r="r" b="b"/>
              <a:pathLst>
                <a:path w="8966" h="6364" extrusionOk="0">
                  <a:moveTo>
                    <a:pt x="1684" y="0"/>
                  </a:moveTo>
                  <a:cubicBezTo>
                    <a:pt x="0" y="2820"/>
                    <a:pt x="2074" y="6363"/>
                    <a:pt x="5128" y="6363"/>
                  </a:cubicBezTo>
                  <a:cubicBezTo>
                    <a:pt x="5520" y="6363"/>
                    <a:pt x="5928" y="6305"/>
                    <a:pt x="6346" y="6179"/>
                  </a:cubicBezTo>
                  <a:cubicBezTo>
                    <a:pt x="7393" y="5871"/>
                    <a:pt x="8282" y="5194"/>
                    <a:pt x="8966" y="4374"/>
                  </a:cubicBezTo>
                  <a:lnTo>
                    <a:pt x="8966" y="4374"/>
                  </a:lnTo>
                  <a:cubicBezTo>
                    <a:pt x="8132" y="4976"/>
                    <a:pt x="7231" y="5507"/>
                    <a:pt x="6228" y="5708"/>
                  </a:cubicBezTo>
                  <a:cubicBezTo>
                    <a:pt x="5933" y="5768"/>
                    <a:pt x="5646" y="5796"/>
                    <a:pt x="5370" y="5796"/>
                  </a:cubicBezTo>
                  <a:cubicBezTo>
                    <a:pt x="2521" y="5796"/>
                    <a:pt x="763" y="2792"/>
                    <a:pt x="1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6"/>
            <p:cNvSpPr/>
            <p:nvPr/>
          </p:nvSpPr>
          <p:spPr>
            <a:xfrm>
              <a:off x="4714114" y="3807282"/>
              <a:ext cx="139144" cy="181838"/>
            </a:xfrm>
            <a:custGeom>
              <a:avLst/>
              <a:gdLst/>
              <a:ahLst/>
              <a:cxnLst/>
              <a:rect l="l" t="t" r="r" b="b"/>
              <a:pathLst>
                <a:path w="6528" h="8531" extrusionOk="0">
                  <a:moveTo>
                    <a:pt x="5036" y="0"/>
                  </a:moveTo>
                  <a:lnTo>
                    <a:pt x="5036" y="0"/>
                  </a:lnTo>
                  <a:cubicBezTo>
                    <a:pt x="5390" y="1101"/>
                    <a:pt x="5683" y="2200"/>
                    <a:pt x="5683" y="3324"/>
                  </a:cubicBezTo>
                  <a:cubicBezTo>
                    <a:pt x="5689" y="4166"/>
                    <a:pt x="5408" y="4997"/>
                    <a:pt x="4987" y="5719"/>
                  </a:cubicBezTo>
                  <a:cubicBezTo>
                    <a:pt x="4325" y="6879"/>
                    <a:pt x="3140" y="7701"/>
                    <a:pt x="1862" y="8085"/>
                  </a:cubicBezTo>
                  <a:lnTo>
                    <a:pt x="1503" y="8197"/>
                  </a:lnTo>
                  <a:lnTo>
                    <a:pt x="761" y="8366"/>
                  </a:lnTo>
                  <a:cubicBezTo>
                    <a:pt x="509" y="8403"/>
                    <a:pt x="257" y="8444"/>
                    <a:pt x="1" y="8492"/>
                  </a:cubicBezTo>
                  <a:lnTo>
                    <a:pt x="0" y="8492"/>
                  </a:lnTo>
                  <a:cubicBezTo>
                    <a:pt x="261" y="8517"/>
                    <a:pt x="524" y="8530"/>
                    <a:pt x="788" y="8530"/>
                  </a:cubicBezTo>
                  <a:cubicBezTo>
                    <a:pt x="1575" y="8530"/>
                    <a:pt x="2365" y="8409"/>
                    <a:pt x="3093" y="8106"/>
                  </a:cubicBezTo>
                  <a:cubicBezTo>
                    <a:pt x="5117" y="7346"/>
                    <a:pt x="6528" y="5067"/>
                    <a:pt x="6159" y="2906"/>
                  </a:cubicBezTo>
                  <a:cubicBezTo>
                    <a:pt x="5995" y="1864"/>
                    <a:pt x="5598" y="879"/>
                    <a:pt x="5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6"/>
            <p:cNvSpPr/>
            <p:nvPr/>
          </p:nvSpPr>
          <p:spPr>
            <a:xfrm>
              <a:off x="4514435" y="3976502"/>
              <a:ext cx="156985" cy="48065"/>
            </a:xfrm>
            <a:custGeom>
              <a:avLst/>
              <a:gdLst/>
              <a:ahLst/>
              <a:cxnLst/>
              <a:rect l="l" t="t" r="r" b="b"/>
              <a:pathLst>
                <a:path w="7365" h="2255" extrusionOk="0">
                  <a:moveTo>
                    <a:pt x="7364" y="1227"/>
                  </a:moveTo>
                  <a:cubicBezTo>
                    <a:pt x="7363" y="1228"/>
                    <a:pt x="7363" y="1229"/>
                    <a:pt x="7363" y="1230"/>
                  </a:cubicBezTo>
                  <a:lnTo>
                    <a:pt x="7363" y="1230"/>
                  </a:lnTo>
                  <a:cubicBezTo>
                    <a:pt x="7364" y="1229"/>
                    <a:pt x="7364" y="1228"/>
                    <a:pt x="7365" y="122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6" y="330"/>
                    <a:pt x="332" y="624"/>
                    <a:pt x="582" y="878"/>
                  </a:cubicBezTo>
                  <a:cubicBezTo>
                    <a:pt x="1624" y="1862"/>
                    <a:pt x="3123" y="2254"/>
                    <a:pt x="4559" y="2254"/>
                  </a:cubicBezTo>
                  <a:cubicBezTo>
                    <a:pt x="4899" y="2254"/>
                    <a:pt x="5235" y="2232"/>
                    <a:pt x="5561" y="2191"/>
                  </a:cubicBezTo>
                  <a:cubicBezTo>
                    <a:pt x="6113" y="2100"/>
                    <a:pt x="7226" y="1870"/>
                    <a:pt x="7363" y="1230"/>
                  </a:cubicBezTo>
                  <a:lnTo>
                    <a:pt x="7363" y="1230"/>
                  </a:lnTo>
                  <a:cubicBezTo>
                    <a:pt x="7054" y="1703"/>
                    <a:pt x="6042" y="1679"/>
                    <a:pt x="5522" y="1704"/>
                  </a:cubicBezTo>
                  <a:cubicBezTo>
                    <a:pt x="4213" y="1703"/>
                    <a:pt x="2879" y="1529"/>
                    <a:pt x="1651" y="1069"/>
                  </a:cubicBezTo>
                  <a:cubicBezTo>
                    <a:pt x="1044" y="834"/>
                    <a:pt x="466" y="51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6"/>
            <p:cNvSpPr/>
            <p:nvPr/>
          </p:nvSpPr>
          <p:spPr>
            <a:xfrm>
              <a:off x="4370345" y="3598672"/>
              <a:ext cx="158051" cy="159863"/>
            </a:xfrm>
            <a:custGeom>
              <a:avLst/>
              <a:gdLst/>
              <a:ahLst/>
              <a:cxnLst/>
              <a:rect l="l" t="t" r="r" b="b"/>
              <a:pathLst>
                <a:path w="7415" h="7500" extrusionOk="0">
                  <a:moveTo>
                    <a:pt x="7393" y="0"/>
                  </a:moveTo>
                  <a:cubicBezTo>
                    <a:pt x="6879" y="1746"/>
                    <a:pt x="5952" y="2164"/>
                    <a:pt x="4218" y="2167"/>
                  </a:cubicBezTo>
                  <a:cubicBezTo>
                    <a:pt x="3177" y="2174"/>
                    <a:pt x="2033" y="2343"/>
                    <a:pt x="1214" y="3079"/>
                  </a:cubicBezTo>
                  <a:cubicBezTo>
                    <a:pt x="1" y="4182"/>
                    <a:pt x="39" y="6025"/>
                    <a:pt x="389" y="7499"/>
                  </a:cubicBezTo>
                  <a:cubicBezTo>
                    <a:pt x="402" y="6114"/>
                    <a:pt x="442" y="4452"/>
                    <a:pt x="1583" y="3508"/>
                  </a:cubicBezTo>
                  <a:cubicBezTo>
                    <a:pt x="2314" y="2918"/>
                    <a:pt x="3299" y="2806"/>
                    <a:pt x="4228" y="2784"/>
                  </a:cubicBezTo>
                  <a:cubicBezTo>
                    <a:pt x="4745" y="2767"/>
                    <a:pt x="5275" y="2707"/>
                    <a:pt x="5786" y="2520"/>
                  </a:cubicBezTo>
                  <a:cubicBezTo>
                    <a:pt x="6897" y="2138"/>
                    <a:pt x="7415" y="1112"/>
                    <a:pt x="7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6"/>
            <p:cNvSpPr/>
            <p:nvPr/>
          </p:nvSpPr>
          <p:spPr>
            <a:xfrm>
              <a:off x="4611184" y="3528993"/>
              <a:ext cx="122838" cy="156857"/>
            </a:xfrm>
            <a:custGeom>
              <a:avLst/>
              <a:gdLst/>
              <a:ahLst/>
              <a:cxnLst/>
              <a:rect l="l" t="t" r="r" b="b"/>
              <a:pathLst>
                <a:path w="5763" h="7359" extrusionOk="0">
                  <a:moveTo>
                    <a:pt x="2706" y="1"/>
                  </a:moveTo>
                  <a:cubicBezTo>
                    <a:pt x="2190" y="1"/>
                    <a:pt x="1655" y="205"/>
                    <a:pt x="1349" y="642"/>
                  </a:cubicBezTo>
                  <a:cubicBezTo>
                    <a:pt x="1024" y="1148"/>
                    <a:pt x="858" y="1677"/>
                    <a:pt x="659" y="2231"/>
                  </a:cubicBezTo>
                  <a:cubicBezTo>
                    <a:pt x="453" y="2935"/>
                    <a:pt x="0" y="4373"/>
                    <a:pt x="820" y="4868"/>
                  </a:cubicBezTo>
                  <a:cubicBezTo>
                    <a:pt x="1088" y="5043"/>
                    <a:pt x="1344" y="5138"/>
                    <a:pt x="1591" y="5254"/>
                  </a:cubicBezTo>
                  <a:cubicBezTo>
                    <a:pt x="2594" y="5676"/>
                    <a:pt x="3458" y="6323"/>
                    <a:pt x="3889" y="7358"/>
                  </a:cubicBezTo>
                  <a:cubicBezTo>
                    <a:pt x="3710" y="6216"/>
                    <a:pt x="2799" y="5335"/>
                    <a:pt x="1806" y="4827"/>
                  </a:cubicBezTo>
                  <a:cubicBezTo>
                    <a:pt x="1567" y="4692"/>
                    <a:pt x="1318" y="4562"/>
                    <a:pt x="1133" y="4426"/>
                  </a:cubicBezTo>
                  <a:cubicBezTo>
                    <a:pt x="1069" y="4374"/>
                    <a:pt x="1017" y="4332"/>
                    <a:pt x="988" y="4267"/>
                  </a:cubicBezTo>
                  <a:cubicBezTo>
                    <a:pt x="955" y="4168"/>
                    <a:pt x="942" y="4056"/>
                    <a:pt x="942" y="3928"/>
                  </a:cubicBezTo>
                  <a:cubicBezTo>
                    <a:pt x="950" y="3432"/>
                    <a:pt x="1098" y="2906"/>
                    <a:pt x="1250" y="2422"/>
                  </a:cubicBezTo>
                  <a:cubicBezTo>
                    <a:pt x="1414" y="1948"/>
                    <a:pt x="1583" y="1416"/>
                    <a:pt x="1824" y="981"/>
                  </a:cubicBezTo>
                  <a:cubicBezTo>
                    <a:pt x="2047" y="642"/>
                    <a:pt x="2450" y="503"/>
                    <a:pt x="2855" y="503"/>
                  </a:cubicBezTo>
                  <a:cubicBezTo>
                    <a:pt x="2910" y="503"/>
                    <a:pt x="2966" y="505"/>
                    <a:pt x="3021" y="510"/>
                  </a:cubicBezTo>
                  <a:cubicBezTo>
                    <a:pt x="4064" y="621"/>
                    <a:pt x="4984" y="1323"/>
                    <a:pt x="5762" y="2019"/>
                  </a:cubicBezTo>
                  <a:cubicBezTo>
                    <a:pt x="5118" y="1101"/>
                    <a:pt x="4244" y="263"/>
                    <a:pt x="3084" y="38"/>
                  </a:cubicBezTo>
                  <a:cubicBezTo>
                    <a:pt x="2961" y="13"/>
                    <a:pt x="2834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6"/>
            <p:cNvSpPr/>
            <p:nvPr/>
          </p:nvSpPr>
          <p:spPr>
            <a:xfrm>
              <a:off x="4534428" y="3737582"/>
              <a:ext cx="74794" cy="50815"/>
            </a:xfrm>
            <a:custGeom>
              <a:avLst/>
              <a:gdLst/>
              <a:ahLst/>
              <a:cxnLst/>
              <a:rect l="l" t="t" r="r" b="b"/>
              <a:pathLst>
                <a:path w="3509" h="2384" extrusionOk="0">
                  <a:moveTo>
                    <a:pt x="1678" y="0"/>
                  </a:moveTo>
                  <a:cubicBezTo>
                    <a:pt x="1641" y="0"/>
                    <a:pt x="1604" y="3"/>
                    <a:pt x="1567" y="7"/>
                  </a:cubicBezTo>
                  <a:cubicBezTo>
                    <a:pt x="1499" y="21"/>
                    <a:pt x="1435" y="44"/>
                    <a:pt x="1375" y="77"/>
                  </a:cubicBezTo>
                  <a:cubicBezTo>
                    <a:pt x="914" y="304"/>
                    <a:pt x="457" y="484"/>
                    <a:pt x="0" y="765"/>
                  </a:cubicBezTo>
                  <a:cubicBezTo>
                    <a:pt x="135" y="781"/>
                    <a:pt x="268" y="788"/>
                    <a:pt x="401" y="788"/>
                  </a:cubicBezTo>
                  <a:cubicBezTo>
                    <a:pt x="656" y="788"/>
                    <a:pt x="908" y="761"/>
                    <a:pt x="1159" y="716"/>
                  </a:cubicBezTo>
                  <a:cubicBezTo>
                    <a:pt x="1318" y="688"/>
                    <a:pt x="1475" y="647"/>
                    <a:pt x="1628" y="595"/>
                  </a:cubicBezTo>
                  <a:cubicBezTo>
                    <a:pt x="1643" y="590"/>
                    <a:pt x="1648" y="587"/>
                    <a:pt x="1655" y="587"/>
                  </a:cubicBezTo>
                  <a:cubicBezTo>
                    <a:pt x="1657" y="587"/>
                    <a:pt x="1660" y="587"/>
                    <a:pt x="1665" y="589"/>
                  </a:cubicBezTo>
                  <a:cubicBezTo>
                    <a:pt x="1665" y="589"/>
                    <a:pt x="1666" y="589"/>
                    <a:pt x="1667" y="589"/>
                  </a:cubicBezTo>
                  <a:cubicBezTo>
                    <a:pt x="1702" y="589"/>
                    <a:pt x="1840" y="639"/>
                    <a:pt x="1956" y="728"/>
                  </a:cubicBezTo>
                  <a:cubicBezTo>
                    <a:pt x="2473" y="1128"/>
                    <a:pt x="2955" y="1737"/>
                    <a:pt x="3164" y="2384"/>
                  </a:cubicBezTo>
                  <a:cubicBezTo>
                    <a:pt x="3508" y="1550"/>
                    <a:pt x="2651" y="0"/>
                    <a:pt x="1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6"/>
            <p:cNvSpPr/>
            <p:nvPr/>
          </p:nvSpPr>
          <p:spPr>
            <a:xfrm>
              <a:off x="4377401" y="3544468"/>
              <a:ext cx="250750" cy="276711"/>
            </a:xfrm>
            <a:custGeom>
              <a:avLst/>
              <a:gdLst/>
              <a:ahLst/>
              <a:cxnLst/>
              <a:rect l="l" t="t" r="r" b="b"/>
              <a:pathLst>
                <a:path w="11764" h="12982" extrusionOk="0">
                  <a:moveTo>
                    <a:pt x="8025" y="1"/>
                  </a:moveTo>
                  <a:cubicBezTo>
                    <a:pt x="6815" y="1"/>
                    <a:pt x="5554" y="386"/>
                    <a:pt x="4578" y="905"/>
                  </a:cubicBezTo>
                  <a:cubicBezTo>
                    <a:pt x="5534" y="514"/>
                    <a:pt x="6563" y="269"/>
                    <a:pt x="7597" y="269"/>
                  </a:cubicBezTo>
                  <a:cubicBezTo>
                    <a:pt x="7751" y="269"/>
                    <a:pt x="7905" y="275"/>
                    <a:pt x="8059" y="286"/>
                  </a:cubicBezTo>
                  <a:cubicBezTo>
                    <a:pt x="10403" y="422"/>
                    <a:pt x="11351" y="1857"/>
                    <a:pt x="11168" y="4114"/>
                  </a:cubicBezTo>
                  <a:cubicBezTo>
                    <a:pt x="11067" y="5266"/>
                    <a:pt x="10841" y="6434"/>
                    <a:pt x="10316" y="7467"/>
                  </a:cubicBezTo>
                  <a:cubicBezTo>
                    <a:pt x="9492" y="9074"/>
                    <a:pt x="8175" y="9543"/>
                    <a:pt x="6648" y="9543"/>
                  </a:cubicBezTo>
                  <a:cubicBezTo>
                    <a:pt x="6204" y="9543"/>
                    <a:pt x="5742" y="9503"/>
                    <a:pt x="5269" y="9441"/>
                  </a:cubicBezTo>
                  <a:cubicBezTo>
                    <a:pt x="4854" y="10470"/>
                    <a:pt x="4208" y="11524"/>
                    <a:pt x="3257" y="12099"/>
                  </a:cubicBezTo>
                  <a:cubicBezTo>
                    <a:pt x="2867" y="12330"/>
                    <a:pt x="2383" y="12485"/>
                    <a:pt x="1913" y="12485"/>
                  </a:cubicBezTo>
                  <a:cubicBezTo>
                    <a:pt x="1633" y="12485"/>
                    <a:pt x="1358" y="12430"/>
                    <a:pt x="1111" y="12304"/>
                  </a:cubicBezTo>
                  <a:cubicBezTo>
                    <a:pt x="431" y="11891"/>
                    <a:pt x="408" y="10964"/>
                    <a:pt x="408" y="10242"/>
                  </a:cubicBezTo>
                  <a:cubicBezTo>
                    <a:pt x="446" y="8622"/>
                    <a:pt x="1390" y="7812"/>
                    <a:pt x="2715" y="7812"/>
                  </a:cubicBezTo>
                  <a:cubicBezTo>
                    <a:pt x="3043" y="7812"/>
                    <a:pt x="3395" y="7862"/>
                    <a:pt x="3762" y="7961"/>
                  </a:cubicBezTo>
                  <a:cubicBezTo>
                    <a:pt x="3306" y="7790"/>
                    <a:pt x="2869" y="7706"/>
                    <a:pt x="2464" y="7706"/>
                  </a:cubicBezTo>
                  <a:cubicBezTo>
                    <a:pt x="1146" y="7706"/>
                    <a:pt x="173" y="8594"/>
                    <a:pt x="56" y="10223"/>
                  </a:cubicBezTo>
                  <a:cubicBezTo>
                    <a:pt x="0" y="11098"/>
                    <a:pt x="37" y="12172"/>
                    <a:pt x="871" y="12700"/>
                  </a:cubicBezTo>
                  <a:cubicBezTo>
                    <a:pt x="1214" y="12904"/>
                    <a:pt x="1593" y="12982"/>
                    <a:pt x="1975" y="12982"/>
                  </a:cubicBezTo>
                  <a:cubicBezTo>
                    <a:pt x="2212" y="12982"/>
                    <a:pt x="2451" y="12952"/>
                    <a:pt x="2684" y="12904"/>
                  </a:cubicBezTo>
                  <a:cubicBezTo>
                    <a:pt x="3568" y="12699"/>
                    <a:pt x="4313" y="12078"/>
                    <a:pt x="4853" y="11386"/>
                  </a:cubicBezTo>
                  <a:cubicBezTo>
                    <a:pt x="5167" y="10987"/>
                    <a:pt x="5432" y="10551"/>
                    <a:pt x="5644" y="10090"/>
                  </a:cubicBezTo>
                  <a:lnTo>
                    <a:pt x="5644" y="10090"/>
                  </a:lnTo>
                  <a:cubicBezTo>
                    <a:pt x="5993" y="10131"/>
                    <a:pt x="6348" y="10156"/>
                    <a:pt x="6701" y="10156"/>
                  </a:cubicBezTo>
                  <a:cubicBezTo>
                    <a:pt x="7976" y="10156"/>
                    <a:pt x="9230" y="9832"/>
                    <a:pt x="10134" y="8798"/>
                  </a:cubicBezTo>
                  <a:cubicBezTo>
                    <a:pt x="11272" y="7509"/>
                    <a:pt x="11580" y="5789"/>
                    <a:pt x="11701" y="4145"/>
                  </a:cubicBezTo>
                  <a:cubicBezTo>
                    <a:pt x="11763" y="2907"/>
                    <a:pt x="11500" y="1479"/>
                    <a:pt x="10441" y="698"/>
                  </a:cubicBezTo>
                  <a:cubicBezTo>
                    <a:pt x="9745" y="201"/>
                    <a:pt x="8898" y="1"/>
                    <a:pt x="8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6"/>
            <p:cNvSpPr/>
            <p:nvPr/>
          </p:nvSpPr>
          <p:spPr>
            <a:xfrm>
              <a:off x="4545384" y="3771643"/>
              <a:ext cx="150804" cy="144217"/>
            </a:xfrm>
            <a:custGeom>
              <a:avLst/>
              <a:gdLst/>
              <a:ahLst/>
              <a:cxnLst/>
              <a:rect l="l" t="t" r="r" b="b"/>
              <a:pathLst>
                <a:path w="7075" h="6766" extrusionOk="0">
                  <a:moveTo>
                    <a:pt x="4721" y="1"/>
                  </a:moveTo>
                  <a:lnTo>
                    <a:pt x="4721" y="1"/>
                  </a:lnTo>
                  <a:cubicBezTo>
                    <a:pt x="6152" y="1015"/>
                    <a:pt x="6735" y="2688"/>
                    <a:pt x="5639" y="4171"/>
                  </a:cubicBezTo>
                  <a:cubicBezTo>
                    <a:pt x="4967" y="5123"/>
                    <a:pt x="3991" y="5816"/>
                    <a:pt x="2863" y="6161"/>
                  </a:cubicBezTo>
                  <a:cubicBezTo>
                    <a:pt x="1945" y="6458"/>
                    <a:pt x="972" y="6529"/>
                    <a:pt x="0" y="6536"/>
                  </a:cubicBezTo>
                  <a:cubicBezTo>
                    <a:pt x="563" y="6685"/>
                    <a:pt x="1146" y="6766"/>
                    <a:pt x="1730" y="6766"/>
                  </a:cubicBezTo>
                  <a:cubicBezTo>
                    <a:pt x="2152" y="6766"/>
                    <a:pt x="2574" y="6724"/>
                    <a:pt x="2989" y="6634"/>
                  </a:cubicBezTo>
                  <a:cubicBezTo>
                    <a:pt x="4919" y="6266"/>
                    <a:pt x="7074" y="4347"/>
                    <a:pt x="6682" y="2227"/>
                  </a:cubicBezTo>
                  <a:cubicBezTo>
                    <a:pt x="6497" y="1201"/>
                    <a:pt x="5670" y="354"/>
                    <a:pt x="4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6"/>
            <p:cNvSpPr/>
            <p:nvPr/>
          </p:nvSpPr>
          <p:spPr>
            <a:xfrm>
              <a:off x="4364356" y="3324625"/>
              <a:ext cx="34893" cy="86240"/>
            </a:xfrm>
            <a:custGeom>
              <a:avLst/>
              <a:gdLst/>
              <a:ahLst/>
              <a:cxnLst/>
              <a:rect l="l" t="t" r="r" b="b"/>
              <a:pathLst>
                <a:path w="1637" h="4046" extrusionOk="0">
                  <a:moveTo>
                    <a:pt x="1637" y="1"/>
                  </a:moveTo>
                  <a:lnTo>
                    <a:pt x="1637" y="1"/>
                  </a:lnTo>
                  <a:cubicBezTo>
                    <a:pt x="254" y="521"/>
                    <a:pt x="1" y="2978"/>
                    <a:pt x="839" y="4045"/>
                  </a:cubicBezTo>
                  <a:cubicBezTo>
                    <a:pt x="849" y="3317"/>
                    <a:pt x="918" y="2651"/>
                    <a:pt x="1018" y="1950"/>
                  </a:cubicBezTo>
                  <a:cubicBezTo>
                    <a:pt x="1130" y="1254"/>
                    <a:pt x="1248" y="622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6"/>
            <p:cNvSpPr/>
            <p:nvPr/>
          </p:nvSpPr>
          <p:spPr>
            <a:xfrm>
              <a:off x="4389273" y="3554252"/>
              <a:ext cx="37919" cy="90397"/>
            </a:xfrm>
            <a:custGeom>
              <a:avLst/>
              <a:gdLst/>
              <a:ahLst/>
              <a:cxnLst/>
              <a:rect l="l" t="t" r="r" b="b"/>
              <a:pathLst>
                <a:path w="1779" h="4241" extrusionOk="0">
                  <a:moveTo>
                    <a:pt x="1098" y="1"/>
                  </a:moveTo>
                  <a:cubicBezTo>
                    <a:pt x="1095" y="1"/>
                    <a:pt x="1093" y="1"/>
                    <a:pt x="1090" y="1"/>
                  </a:cubicBezTo>
                  <a:cubicBezTo>
                    <a:pt x="511" y="56"/>
                    <a:pt x="1" y="3769"/>
                    <a:pt x="139" y="4143"/>
                  </a:cubicBezTo>
                  <a:cubicBezTo>
                    <a:pt x="164" y="4211"/>
                    <a:pt x="213" y="4240"/>
                    <a:pt x="280" y="4240"/>
                  </a:cubicBezTo>
                  <a:cubicBezTo>
                    <a:pt x="579" y="4240"/>
                    <a:pt x="1221" y="3634"/>
                    <a:pt x="1491" y="3148"/>
                  </a:cubicBezTo>
                  <a:cubicBezTo>
                    <a:pt x="1779" y="2633"/>
                    <a:pt x="1480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6"/>
            <p:cNvSpPr/>
            <p:nvPr/>
          </p:nvSpPr>
          <p:spPr>
            <a:xfrm>
              <a:off x="4793938" y="3703265"/>
              <a:ext cx="37919" cy="57060"/>
            </a:xfrm>
            <a:custGeom>
              <a:avLst/>
              <a:gdLst/>
              <a:ahLst/>
              <a:cxnLst/>
              <a:rect l="l" t="t" r="r" b="b"/>
              <a:pathLst>
                <a:path w="1779" h="2677" extrusionOk="0">
                  <a:moveTo>
                    <a:pt x="1098" y="1"/>
                  </a:moveTo>
                  <a:cubicBezTo>
                    <a:pt x="1095" y="1"/>
                    <a:pt x="1093" y="1"/>
                    <a:pt x="1090" y="1"/>
                  </a:cubicBezTo>
                  <a:cubicBezTo>
                    <a:pt x="511" y="35"/>
                    <a:pt x="0" y="2378"/>
                    <a:pt x="138" y="2614"/>
                  </a:cubicBezTo>
                  <a:cubicBezTo>
                    <a:pt x="164" y="2657"/>
                    <a:pt x="213" y="2676"/>
                    <a:pt x="280" y="2676"/>
                  </a:cubicBezTo>
                  <a:cubicBezTo>
                    <a:pt x="580" y="2676"/>
                    <a:pt x="1220" y="2294"/>
                    <a:pt x="1491" y="1987"/>
                  </a:cubicBezTo>
                  <a:cubicBezTo>
                    <a:pt x="1778" y="1661"/>
                    <a:pt x="1480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6"/>
            <p:cNvSpPr/>
            <p:nvPr/>
          </p:nvSpPr>
          <p:spPr>
            <a:xfrm>
              <a:off x="4514819" y="3682994"/>
              <a:ext cx="73686" cy="48790"/>
            </a:xfrm>
            <a:custGeom>
              <a:avLst/>
              <a:gdLst/>
              <a:ahLst/>
              <a:cxnLst/>
              <a:rect l="l" t="t" r="r" b="b"/>
              <a:pathLst>
                <a:path w="3457" h="2289" extrusionOk="0">
                  <a:moveTo>
                    <a:pt x="2776" y="1"/>
                  </a:moveTo>
                  <a:cubicBezTo>
                    <a:pt x="2053" y="1"/>
                    <a:pt x="63" y="1671"/>
                    <a:pt x="27" y="1920"/>
                  </a:cubicBezTo>
                  <a:cubicBezTo>
                    <a:pt x="0" y="2100"/>
                    <a:pt x="389" y="2289"/>
                    <a:pt x="966" y="2289"/>
                  </a:cubicBezTo>
                  <a:cubicBezTo>
                    <a:pt x="1251" y="2289"/>
                    <a:pt x="1581" y="2243"/>
                    <a:pt x="1930" y="2127"/>
                  </a:cubicBezTo>
                  <a:cubicBezTo>
                    <a:pt x="2985" y="1774"/>
                    <a:pt x="3456" y="342"/>
                    <a:pt x="2924" y="35"/>
                  </a:cubicBezTo>
                  <a:cubicBezTo>
                    <a:pt x="2884" y="12"/>
                    <a:pt x="2834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6"/>
            <p:cNvSpPr/>
            <p:nvPr/>
          </p:nvSpPr>
          <p:spPr>
            <a:xfrm>
              <a:off x="4552802" y="3394069"/>
              <a:ext cx="46467" cy="39752"/>
            </a:xfrm>
            <a:custGeom>
              <a:avLst/>
              <a:gdLst/>
              <a:ahLst/>
              <a:cxnLst/>
              <a:rect l="l" t="t" r="r" b="b"/>
              <a:pathLst>
                <a:path w="2180" h="1865" extrusionOk="0">
                  <a:moveTo>
                    <a:pt x="1751" y="0"/>
                  </a:moveTo>
                  <a:cubicBezTo>
                    <a:pt x="1295" y="0"/>
                    <a:pt x="41" y="1359"/>
                    <a:pt x="17" y="1563"/>
                  </a:cubicBezTo>
                  <a:cubicBezTo>
                    <a:pt x="1" y="1710"/>
                    <a:pt x="246" y="1864"/>
                    <a:pt x="609" y="1864"/>
                  </a:cubicBezTo>
                  <a:cubicBezTo>
                    <a:pt x="789" y="1864"/>
                    <a:pt x="998" y="1827"/>
                    <a:pt x="1218" y="1732"/>
                  </a:cubicBezTo>
                  <a:cubicBezTo>
                    <a:pt x="1884" y="1446"/>
                    <a:pt x="2180" y="277"/>
                    <a:pt x="1844" y="28"/>
                  </a:cubicBezTo>
                  <a:cubicBezTo>
                    <a:pt x="1819" y="9"/>
                    <a:pt x="1788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6"/>
            <p:cNvSpPr/>
            <p:nvPr/>
          </p:nvSpPr>
          <p:spPr>
            <a:xfrm>
              <a:off x="4530613" y="3819474"/>
              <a:ext cx="25962" cy="23745"/>
            </a:xfrm>
            <a:custGeom>
              <a:avLst/>
              <a:gdLst/>
              <a:ahLst/>
              <a:cxnLst/>
              <a:rect l="l" t="t" r="r" b="b"/>
              <a:pathLst>
                <a:path w="1218" h="1114" extrusionOk="0">
                  <a:moveTo>
                    <a:pt x="969" y="0"/>
                  </a:moveTo>
                  <a:cubicBezTo>
                    <a:pt x="711" y="0"/>
                    <a:pt x="14" y="836"/>
                    <a:pt x="6" y="954"/>
                  </a:cubicBezTo>
                  <a:cubicBezTo>
                    <a:pt x="0" y="1035"/>
                    <a:pt x="130" y="1113"/>
                    <a:pt x="321" y="1113"/>
                  </a:cubicBezTo>
                  <a:cubicBezTo>
                    <a:pt x="433" y="1113"/>
                    <a:pt x="565" y="1087"/>
                    <a:pt x="705" y="1019"/>
                  </a:cubicBezTo>
                  <a:cubicBezTo>
                    <a:pt x="1081" y="834"/>
                    <a:pt x="1217" y="149"/>
                    <a:pt x="1018" y="14"/>
                  </a:cubicBezTo>
                  <a:cubicBezTo>
                    <a:pt x="1004" y="5"/>
                    <a:pt x="988" y="0"/>
                    <a:pt x="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6"/>
            <p:cNvSpPr/>
            <p:nvPr/>
          </p:nvSpPr>
          <p:spPr>
            <a:xfrm>
              <a:off x="4393984" y="3781064"/>
              <a:ext cx="43781" cy="18693"/>
            </a:xfrm>
            <a:custGeom>
              <a:avLst/>
              <a:gdLst/>
              <a:ahLst/>
              <a:cxnLst/>
              <a:rect l="l" t="t" r="r" b="b"/>
              <a:pathLst>
                <a:path w="2054" h="877" extrusionOk="0">
                  <a:moveTo>
                    <a:pt x="999" y="0"/>
                  </a:moveTo>
                  <a:cubicBezTo>
                    <a:pt x="688" y="0"/>
                    <a:pt x="384" y="54"/>
                    <a:pt x="263" y="182"/>
                  </a:cubicBezTo>
                  <a:cubicBezTo>
                    <a:pt x="0" y="459"/>
                    <a:pt x="497" y="735"/>
                    <a:pt x="829" y="859"/>
                  </a:cubicBezTo>
                  <a:cubicBezTo>
                    <a:pt x="861" y="871"/>
                    <a:pt x="899" y="877"/>
                    <a:pt x="940" y="877"/>
                  </a:cubicBezTo>
                  <a:cubicBezTo>
                    <a:pt x="1327" y="877"/>
                    <a:pt x="2054" y="401"/>
                    <a:pt x="1836" y="182"/>
                  </a:cubicBezTo>
                  <a:cubicBezTo>
                    <a:pt x="1725" y="72"/>
                    <a:pt x="1357" y="0"/>
                    <a:pt x="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6"/>
            <p:cNvSpPr/>
            <p:nvPr/>
          </p:nvSpPr>
          <p:spPr>
            <a:xfrm>
              <a:off x="4645053" y="3812568"/>
              <a:ext cx="27731" cy="44442"/>
            </a:xfrm>
            <a:custGeom>
              <a:avLst/>
              <a:gdLst/>
              <a:ahLst/>
              <a:cxnLst/>
              <a:rect l="l" t="t" r="r" b="b"/>
              <a:pathLst>
                <a:path w="1301" h="2085" extrusionOk="0">
                  <a:moveTo>
                    <a:pt x="1006" y="0"/>
                  </a:moveTo>
                  <a:cubicBezTo>
                    <a:pt x="986" y="0"/>
                    <a:pt x="963" y="7"/>
                    <a:pt x="940" y="20"/>
                  </a:cubicBezTo>
                  <a:cubicBezTo>
                    <a:pt x="641" y="187"/>
                    <a:pt x="0" y="1492"/>
                    <a:pt x="115" y="1918"/>
                  </a:cubicBezTo>
                  <a:cubicBezTo>
                    <a:pt x="147" y="2036"/>
                    <a:pt x="210" y="2084"/>
                    <a:pt x="290" y="2084"/>
                  </a:cubicBezTo>
                  <a:cubicBezTo>
                    <a:pt x="499" y="2084"/>
                    <a:pt x="825" y="1758"/>
                    <a:pt x="1032" y="1505"/>
                  </a:cubicBezTo>
                  <a:cubicBezTo>
                    <a:pt x="1300" y="1179"/>
                    <a:pt x="1291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6"/>
            <p:cNvSpPr/>
            <p:nvPr/>
          </p:nvSpPr>
          <p:spPr>
            <a:xfrm>
              <a:off x="4722874" y="3629408"/>
              <a:ext cx="25344" cy="32292"/>
            </a:xfrm>
            <a:custGeom>
              <a:avLst/>
              <a:gdLst/>
              <a:ahLst/>
              <a:cxnLst/>
              <a:rect l="l" t="t" r="r" b="b"/>
              <a:pathLst>
                <a:path w="1189" h="1515" extrusionOk="0">
                  <a:moveTo>
                    <a:pt x="297" y="1"/>
                  </a:moveTo>
                  <a:cubicBezTo>
                    <a:pt x="15" y="1"/>
                    <a:pt x="1" y="504"/>
                    <a:pt x="37" y="825"/>
                  </a:cubicBezTo>
                  <a:cubicBezTo>
                    <a:pt x="68" y="1104"/>
                    <a:pt x="645" y="1514"/>
                    <a:pt x="939" y="1514"/>
                  </a:cubicBezTo>
                  <a:cubicBezTo>
                    <a:pt x="1017" y="1514"/>
                    <a:pt x="1075" y="1485"/>
                    <a:pt x="1097" y="1417"/>
                  </a:cubicBezTo>
                  <a:cubicBezTo>
                    <a:pt x="1188" y="1138"/>
                    <a:pt x="748" y="124"/>
                    <a:pt x="383" y="14"/>
                  </a:cubicBezTo>
                  <a:cubicBezTo>
                    <a:pt x="352" y="5"/>
                    <a:pt x="324" y="1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6"/>
            <p:cNvSpPr/>
            <p:nvPr/>
          </p:nvSpPr>
          <p:spPr>
            <a:xfrm>
              <a:off x="4577783" y="3657310"/>
              <a:ext cx="24278" cy="25727"/>
            </a:xfrm>
            <a:custGeom>
              <a:avLst/>
              <a:gdLst/>
              <a:ahLst/>
              <a:cxnLst/>
              <a:rect l="l" t="t" r="r" b="b"/>
              <a:pathLst>
                <a:path w="1139" h="1207" extrusionOk="0">
                  <a:moveTo>
                    <a:pt x="702" y="0"/>
                  </a:moveTo>
                  <a:cubicBezTo>
                    <a:pt x="505" y="0"/>
                    <a:pt x="287" y="194"/>
                    <a:pt x="161" y="344"/>
                  </a:cubicBezTo>
                  <a:cubicBezTo>
                    <a:pt x="0" y="534"/>
                    <a:pt x="338" y="1206"/>
                    <a:pt x="607" y="1206"/>
                  </a:cubicBezTo>
                  <a:cubicBezTo>
                    <a:pt x="627" y="1206"/>
                    <a:pt x="647" y="1202"/>
                    <a:pt x="666" y="1194"/>
                  </a:cubicBezTo>
                  <a:cubicBezTo>
                    <a:pt x="900" y="1094"/>
                    <a:pt x="1138" y="336"/>
                    <a:pt x="909" y="93"/>
                  </a:cubicBezTo>
                  <a:cubicBezTo>
                    <a:pt x="847" y="27"/>
                    <a:pt x="776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6"/>
            <p:cNvSpPr/>
            <p:nvPr/>
          </p:nvSpPr>
          <p:spPr>
            <a:xfrm>
              <a:off x="4631305" y="3865344"/>
              <a:ext cx="13769" cy="12363"/>
            </a:xfrm>
            <a:custGeom>
              <a:avLst/>
              <a:gdLst/>
              <a:ahLst/>
              <a:cxnLst/>
              <a:rect l="l" t="t" r="r" b="b"/>
              <a:pathLst>
                <a:path w="646" h="580" extrusionOk="0">
                  <a:moveTo>
                    <a:pt x="468" y="0"/>
                  </a:moveTo>
                  <a:cubicBezTo>
                    <a:pt x="307" y="0"/>
                    <a:pt x="66" y="90"/>
                    <a:pt x="35" y="216"/>
                  </a:cubicBezTo>
                  <a:cubicBezTo>
                    <a:pt x="0" y="353"/>
                    <a:pt x="188" y="580"/>
                    <a:pt x="365" y="580"/>
                  </a:cubicBezTo>
                  <a:cubicBezTo>
                    <a:pt x="394" y="580"/>
                    <a:pt x="422" y="574"/>
                    <a:pt x="449" y="560"/>
                  </a:cubicBezTo>
                  <a:cubicBezTo>
                    <a:pt x="645" y="467"/>
                    <a:pt x="640" y="205"/>
                    <a:pt x="610" y="65"/>
                  </a:cubicBezTo>
                  <a:cubicBezTo>
                    <a:pt x="600" y="20"/>
                    <a:pt x="543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6"/>
            <p:cNvSpPr/>
            <p:nvPr/>
          </p:nvSpPr>
          <p:spPr>
            <a:xfrm>
              <a:off x="4739521" y="3865344"/>
              <a:ext cx="13748" cy="12363"/>
            </a:xfrm>
            <a:custGeom>
              <a:avLst/>
              <a:gdLst/>
              <a:ahLst/>
              <a:cxnLst/>
              <a:rect l="l" t="t" r="r" b="b"/>
              <a:pathLst>
                <a:path w="645" h="580" extrusionOk="0">
                  <a:moveTo>
                    <a:pt x="468" y="0"/>
                  </a:moveTo>
                  <a:cubicBezTo>
                    <a:pt x="307" y="0"/>
                    <a:pt x="67" y="90"/>
                    <a:pt x="35" y="216"/>
                  </a:cubicBezTo>
                  <a:cubicBezTo>
                    <a:pt x="1" y="353"/>
                    <a:pt x="188" y="580"/>
                    <a:pt x="365" y="580"/>
                  </a:cubicBezTo>
                  <a:cubicBezTo>
                    <a:pt x="394" y="580"/>
                    <a:pt x="423" y="574"/>
                    <a:pt x="450" y="560"/>
                  </a:cubicBezTo>
                  <a:cubicBezTo>
                    <a:pt x="645" y="467"/>
                    <a:pt x="640" y="205"/>
                    <a:pt x="610" y="65"/>
                  </a:cubicBezTo>
                  <a:cubicBezTo>
                    <a:pt x="601" y="20"/>
                    <a:pt x="543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6"/>
            <p:cNvSpPr/>
            <p:nvPr/>
          </p:nvSpPr>
          <p:spPr>
            <a:xfrm>
              <a:off x="4400037" y="3326010"/>
              <a:ext cx="23830" cy="23042"/>
            </a:xfrm>
            <a:custGeom>
              <a:avLst/>
              <a:gdLst/>
              <a:ahLst/>
              <a:cxnLst/>
              <a:rect l="l" t="t" r="r" b="b"/>
              <a:pathLst>
                <a:path w="1118" h="1081" extrusionOk="0">
                  <a:moveTo>
                    <a:pt x="807" y="0"/>
                  </a:moveTo>
                  <a:cubicBezTo>
                    <a:pt x="546" y="0"/>
                    <a:pt x="0" y="539"/>
                    <a:pt x="85" y="855"/>
                  </a:cubicBezTo>
                  <a:cubicBezTo>
                    <a:pt x="130" y="1025"/>
                    <a:pt x="275" y="1081"/>
                    <a:pt x="438" y="1081"/>
                  </a:cubicBezTo>
                  <a:cubicBezTo>
                    <a:pt x="583" y="1081"/>
                    <a:pt x="744" y="1036"/>
                    <a:pt x="861" y="990"/>
                  </a:cubicBezTo>
                  <a:cubicBezTo>
                    <a:pt x="1110" y="891"/>
                    <a:pt x="1118" y="28"/>
                    <a:pt x="822" y="1"/>
                  </a:cubicBezTo>
                  <a:cubicBezTo>
                    <a:pt x="817" y="1"/>
                    <a:pt x="812" y="0"/>
                    <a:pt x="807" y="0"/>
                  </a:cubicBezTo>
                  <a:close/>
                </a:path>
              </a:pathLst>
            </a:custGeom>
            <a:solidFill>
              <a:srgbClr val="ED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9" name="Google Shape;2429;p76"/>
          <p:cNvSpPr/>
          <p:nvPr/>
        </p:nvSpPr>
        <p:spPr>
          <a:xfrm rot="-1056304">
            <a:off x="495946" y="48765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76"/>
          <p:cNvSpPr/>
          <p:nvPr/>
        </p:nvSpPr>
        <p:spPr>
          <a:xfrm rot="-1056298">
            <a:off x="994328" y="68211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76"/>
          <p:cNvSpPr/>
          <p:nvPr/>
        </p:nvSpPr>
        <p:spPr>
          <a:xfrm rot="-1056304">
            <a:off x="7973071" y="428812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76"/>
          <p:cNvSpPr/>
          <p:nvPr/>
        </p:nvSpPr>
        <p:spPr>
          <a:xfrm rot="-1056298">
            <a:off x="8471453" y="448259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85B299-FA9F-45A9-8105-FE67F3504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274" y="1503493"/>
            <a:ext cx="6987452" cy="212533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2"/>
                </a:solidFill>
              </a:rPr>
              <a:t>Abnorme, vorzeitige Erschöpfbarkeit (Fatigue)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2"/>
                </a:solidFill>
              </a:rPr>
              <a:t>Kognitive Störungen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2"/>
                </a:solidFill>
              </a:rPr>
              <a:t>Depressive Verstimmung und Depressionen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2"/>
                </a:solidFill>
              </a:rPr>
              <a:t>Schmerzen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2"/>
                </a:solidFill>
              </a:rPr>
              <a:t>Schwindel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2"/>
                </a:solidFill>
              </a:rPr>
              <a:t>Sexuelle Funktionsstörung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0"/>
          <p:cNvSpPr txBox="1">
            <a:spLocks noGrp="1"/>
          </p:cNvSpPr>
          <p:nvPr>
            <p:ph type="title"/>
          </p:nvPr>
        </p:nvSpPr>
        <p:spPr>
          <a:xfrm>
            <a:off x="4397961" y="2322112"/>
            <a:ext cx="3614483" cy="84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Die Verschiedenen Krankheitsverläufe </a:t>
            </a:r>
            <a:r>
              <a:rPr lang="es" sz="2800" b="1" dirty="0"/>
              <a:t> </a:t>
            </a:r>
            <a:endParaRPr sz="2800" b="1" dirty="0"/>
          </a:p>
        </p:txBody>
      </p:sp>
      <p:sp>
        <p:nvSpPr>
          <p:cNvPr id="851" name="Google Shape;851;p50"/>
          <p:cNvSpPr txBox="1">
            <a:spLocks noGrp="1"/>
          </p:cNvSpPr>
          <p:nvPr>
            <p:ph type="title" idx="2"/>
          </p:nvPr>
        </p:nvSpPr>
        <p:spPr>
          <a:xfrm>
            <a:off x="6845907" y="1322600"/>
            <a:ext cx="1186200" cy="73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3" name="Google Shape;973;p50"/>
          <p:cNvSpPr/>
          <p:nvPr/>
        </p:nvSpPr>
        <p:spPr>
          <a:xfrm>
            <a:off x="3424295" y="790450"/>
            <a:ext cx="621661" cy="567813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>
            <a:off x="4201865" y="1827654"/>
            <a:ext cx="220496" cy="227546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>
            <a:off x="4262886" y="3111171"/>
            <a:ext cx="220496" cy="227546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 rot="-1056304">
            <a:off x="5611196" y="1365241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 rot="-1056298">
            <a:off x="6109578" y="1559704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 rot="-1056310">
            <a:off x="834039" y="4306276"/>
            <a:ext cx="351650" cy="351650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 rot="-1056334">
            <a:off x="1158562" y="418925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0" name="Google Shape;980;p50"/>
          <p:cNvCxnSpPr/>
          <p:nvPr/>
        </p:nvCxnSpPr>
        <p:spPr>
          <a:xfrm>
            <a:off x="8022275" y="1358263"/>
            <a:ext cx="0" cy="2328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C1057071-DD84-403A-B1D7-00F6C101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69" y="1143384"/>
            <a:ext cx="3338717" cy="3338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542;p45">
            <a:extLst>
              <a:ext uri="{FF2B5EF4-FFF2-40B4-BE49-F238E27FC236}">
                <a16:creationId xmlns:a16="http://schemas.microsoft.com/office/drawing/2014/main" id="{B28DCB9E-90E9-4CB6-98A2-3B40B05C7E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69958" y="3224944"/>
            <a:ext cx="2152141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" sz="1400" dirty="0">
                <a:solidFill>
                  <a:schemeClr val="bg2"/>
                </a:solidFill>
              </a:rPr>
              <a:t>Was ist ein Schub?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" sz="1400" dirty="0">
                <a:solidFill>
                  <a:schemeClr val="bg2"/>
                </a:solidFill>
              </a:rPr>
              <a:t>Die 3 Verlaufsfor</a:t>
            </a:r>
            <a:r>
              <a:rPr lang="de-DE" sz="1400" dirty="0" err="1">
                <a:solidFill>
                  <a:schemeClr val="bg2"/>
                </a:solidFill>
              </a:rPr>
              <a:t>men</a:t>
            </a:r>
            <a:endParaRPr lang="es" sz="1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6"/>
          <p:cNvSpPr txBox="1">
            <a:spLocks noGrp="1"/>
          </p:cNvSpPr>
          <p:nvPr>
            <p:ph type="title"/>
          </p:nvPr>
        </p:nvSpPr>
        <p:spPr>
          <a:xfrm>
            <a:off x="2636520" y="434443"/>
            <a:ext cx="3870960" cy="7487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ein Schub?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" name="Google Shape;1230;p56"/>
          <p:cNvSpPr txBox="1">
            <a:spLocks noGrp="1"/>
          </p:cNvSpPr>
          <p:nvPr>
            <p:ph type="subTitle" idx="1"/>
          </p:nvPr>
        </p:nvSpPr>
        <p:spPr>
          <a:xfrm>
            <a:off x="1607721" y="1406165"/>
            <a:ext cx="5928557" cy="2331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88505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Symptome innerhalb kurzer Zeit</a:t>
            </a:r>
          </a:p>
          <a:p>
            <a:pPr lvl="0">
              <a:buClr>
                <a:srgbClr val="F88505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Dauer mind. 24 Std.</a:t>
            </a:r>
          </a:p>
          <a:p>
            <a:pPr lvl="0">
              <a:buClr>
                <a:srgbClr val="F88505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Verstärkung/ Verminderung</a:t>
            </a:r>
          </a:p>
          <a:p>
            <a:pPr lvl="0">
              <a:buClr>
                <a:srgbClr val="F88505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Mögliche Auslöser: Infekte, ausgeprägte seelische/körperliche Belastungen(Stress), Operationen usw.</a:t>
            </a:r>
            <a:endParaRPr lang="de-DE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1231" name="Google Shape;1231;p56"/>
          <p:cNvSpPr/>
          <p:nvPr/>
        </p:nvSpPr>
        <p:spPr>
          <a:xfrm flipH="1">
            <a:off x="517255" y="539496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56"/>
          <p:cNvSpPr/>
          <p:nvPr/>
        </p:nvSpPr>
        <p:spPr>
          <a:xfrm flipH="1">
            <a:off x="8084880" y="4069896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56"/>
          <p:cNvSpPr/>
          <p:nvPr/>
        </p:nvSpPr>
        <p:spPr>
          <a:xfrm flipH="1">
            <a:off x="1184696" y="690352"/>
            <a:ext cx="400067" cy="36536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322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9"/>
          <p:cNvSpPr txBox="1">
            <a:spLocks noGrp="1"/>
          </p:cNvSpPr>
          <p:nvPr>
            <p:ph type="title"/>
          </p:nvPr>
        </p:nvSpPr>
        <p:spPr>
          <a:xfrm>
            <a:off x="3723075" y="1596285"/>
            <a:ext cx="1816425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60-80 </a:t>
            </a:r>
            <a:r>
              <a:rPr lang="e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7" name="Google Shape;1327;p59"/>
          <p:cNvSpPr txBox="1">
            <a:spLocks noGrp="1"/>
          </p:cNvSpPr>
          <p:nvPr>
            <p:ph type="subTitle" idx="1"/>
          </p:nvPr>
        </p:nvSpPr>
        <p:spPr>
          <a:xfrm>
            <a:off x="857195" y="3047147"/>
            <a:ext cx="2457857" cy="912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de-DE" dirty="0">
                <a:solidFill>
                  <a:schemeClr val="bg2"/>
                </a:solidFill>
              </a:rPr>
              <a:t>Schubförmig Remittierende MS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28" name="Google Shape;1328;p59"/>
          <p:cNvSpPr txBox="1">
            <a:spLocks noGrp="1"/>
          </p:cNvSpPr>
          <p:nvPr>
            <p:ph type="title" idx="6"/>
          </p:nvPr>
        </p:nvSpPr>
        <p:spPr>
          <a:xfrm>
            <a:off x="6344751" y="1596285"/>
            <a:ext cx="1536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10-15%</a:t>
            </a:r>
            <a:endParaRPr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9" name="Google Shape;1329;p59"/>
          <p:cNvSpPr txBox="1">
            <a:spLocks noGrp="1"/>
          </p:cNvSpPr>
          <p:nvPr>
            <p:ph type="subTitle" idx="5"/>
          </p:nvPr>
        </p:nvSpPr>
        <p:spPr>
          <a:xfrm>
            <a:off x="3491385" y="2717706"/>
            <a:ext cx="2347200" cy="512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SP-M</a:t>
            </a:r>
            <a:r>
              <a:rPr lang="de-DE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0" name="Google Shape;1330;p59"/>
          <p:cNvSpPr txBox="1">
            <a:spLocks noGrp="1"/>
          </p:cNvSpPr>
          <p:nvPr>
            <p:ph type="subTitle" idx="8"/>
          </p:nvPr>
        </p:nvSpPr>
        <p:spPr>
          <a:xfrm>
            <a:off x="5949242" y="2732246"/>
            <a:ext cx="2347200" cy="4786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PP-MS</a:t>
            </a:r>
            <a:endParaRPr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" name="Google Shape;1331;p59"/>
          <p:cNvSpPr txBox="1">
            <a:spLocks noGrp="1"/>
          </p:cNvSpPr>
          <p:nvPr>
            <p:ph type="subTitle" idx="2"/>
          </p:nvPr>
        </p:nvSpPr>
        <p:spPr>
          <a:xfrm>
            <a:off x="857195" y="2717706"/>
            <a:ext cx="2347200" cy="512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RR-MS</a:t>
            </a: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" name="Google Shape;1332;p59"/>
          <p:cNvSpPr txBox="1">
            <a:spLocks noGrp="1"/>
          </p:cNvSpPr>
          <p:nvPr>
            <p:ph type="title" idx="3"/>
          </p:nvPr>
        </p:nvSpPr>
        <p:spPr>
          <a:xfrm>
            <a:off x="1204975" y="1596285"/>
            <a:ext cx="1762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85-90%</a:t>
            </a:r>
            <a:endParaRPr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" name="Google Shape;1333;p59"/>
          <p:cNvSpPr txBox="1">
            <a:spLocks noGrp="1"/>
          </p:cNvSpPr>
          <p:nvPr>
            <p:ph type="subTitle" idx="4"/>
          </p:nvPr>
        </p:nvSpPr>
        <p:spPr>
          <a:xfrm>
            <a:off x="3429471" y="3047147"/>
            <a:ext cx="2457857" cy="912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de-DE" dirty="0">
                <a:solidFill>
                  <a:schemeClr val="bg2"/>
                </a:solidFill>
              </a:rPr>
              <a:t> Sekundär Progrediente (voranschreitende) MS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34" name="Google Shape;1334;p59"/>
          <p:cNvSpPr txBox="1">
            <a:spLocks noGrp="1"/>
          </p:cNvSpPr>
          <p:nvPr>
            <p:ph type="subTitle" idx="7"/>
          </p:nvPr>
        </p:nvSpPr>
        <p:spPr>
          <a:xfrm>
            <a:off x="5988346" y="3047147"/>
            <a:ext cx="2347200" cy="912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de-DE" dirty="0">
                <a:solidFill>
                  <a:schemeClr val="bg2"/>
                </a:solidFill>
              </a:rPr>
              <a:t>Primär Progrediente (voranschreitende) MS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35" name="Google Shape;1335;p59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3 Verlaufsformen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6" name="Google Shape;1336;p59"/>
          <p:cNvSpPr/>
          <p:nvPr/>
        </p:nvSpPr>
        <p:spPr>
          <a:xfrm>
            <a:off x="1204975" y="2215300"/>
            <a:ext cx="1762200" cy="406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59"/>
          <p:cNvSpPr/>
          <p:nvPr/>
        </p:nvSpPr>
        <p:spPr>
          <a:xfrm>
            <a:off x="3777300" y="2215300"/>
            <a:ext cx="1762200" cy="406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59"/>
          <p:cNvSpPr/>
          <p:nvPr/>
        </p:nvSpPr>
        <p:spPr>
          <a:xfrm>
            <a:off x="6236975" y="2215300"/>
            <a:ext cx="1762200" cy="406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59"/>
          <p:cNvSpPr/>
          <p:nvPr/>
        </p:nvSpPr>
        <p:spPr>
          <a:xfrm>
            <a:off x="6236975" y="2215300"/>
            <a:ext cx="247645" cy="406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59"/>
          <p:cNvSpPr/>
          <p:nvPr/>
        </p:nvSpPr>
        <p:spPr>
          <a:xfrm>
            <a:off x="3777300" y="2215300"/>
            <a:ext cx="1145220" cy="406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59"/>
          <p:cNvSpPr/>
          <p:nvPr/>
        </p:nvSpPr>
        <p:spPr>
          <a:xfrm>
            <a:off x="1204975" y="2215300"/>
            <a:ext cx="1570175" cy="406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59"/>
          <p:cNvSpPr/>
          <p:nvPr/>
        </p:nvSpPr>
        <p:spPr>
          <a:xfrm flipH="1">
            <a:off x="436875" y="4176512"/>
            <a:ext cx="561077" cy="512474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9"/>
          <p:cNvSpPr/>
          <p:nvPr/>
        </p:nvSpPr>
        <p:spPr>
          <a:xfrm flipH="1">
            <a:off x="1083117" y="4418537"/>
            <a:ext cx="347608" cy="317517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9"/>
          <p:cNvSpPr/>
          <p:nvPr/>
        </p:nvSpPr>
        <p:spPr>
          <a:xfrm flipH="1">
            <a:off x="7814125" y="486875"/>
            <a:ext cx="561077" cy="512474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9"/>
          <p:cNvSpPr/>
          <p:nvPr/>
        </p:nvSpPr>
        <p:spPr>
          <a:xfrm flipH="1">
            <a:off x="8161742" y="1061900"/>
            <a:ext cx="347608" cy="317517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0950E81-925E-44C7-8A6C-71E6CB79D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14800" r="36180" b="58519"/>
          <a:stretch/>
        </p:blipFill>
        <p:spPr bwMode="auto">
          <a:xfrm>
            <a:off x="1037056" y="3666502"/>
            <a:ext cx="1841290" cy="7320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C723E296-BC3A-47DB-9806-1B630147C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40793" r="35658" b="34539"/>
          <a:stretch/>
        </p:blipFill>
        <p:spPr bwMode="auto">
          <a:xfrm>
            <a:off x="3591702" y="3694602"/>
            <a:ext cx="1947798" cy="7039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atei:Verlaufsformen-MS.png – Wikipedia">
            <a:extLst>
              <a:ext uri="{FF2B5EF4-FFF2-40B4-BE49-F238E27FC236}">
                <a16:creationId xmlns:a16="http://schemas.microsoft.com/office/drawing/2014/main" id="{70218A58-FCC6-4FA2-95B4-A8C8C5422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66151" r="35658" b="9497"/>
          <a:stretch/>
        </p:blipFill>
        <p:spPr bwMode="auto">
          <a:xfrm>
            <a:off x="6051377" y="3717606"/>
            <a:ext cx="1947798" cy="686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" grpId="0"/>
      <p:bldP spid="1327" grpId="0" build="p"/>
      <p:bldP spid="1328" grpId="0"/>
      <p:bldP spid="1329" grpId="0" build="p"/>
      <p:bldP spid="1330" grpId="0" build="p"/>
      <p:bldP spid="1331" grpId="0" build="p"/>
      <p:bldP spid="1332" grpId="0"/>
      <p:bldP spid="1333" grpId="0" build="p"/>
      <p:bldP spid="1334" grpId="0" build="p"/>
      <p:bldP spid="1336" grpId="0" animBg="1"/>
      <p:bldP spid="1337" grpId="0" animBg="1"/>
      <p:bldP spid="1338" grpId="0" animBg="1"/>
      <p:bldP spid="1339" grpId="0" animBg="1"/>
      <p:bldP spid="1340" grpId="0" animBg="1"/>
      <p:bldP spid="1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1128553" y="2415374"/>
            <a:ext cx="414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Mögliche </a:t>
            </a:r>
            <a:r>
              <a:rPr lang="e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Ursachen</a:t>
            </a:r>
            <a:endParaRPr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3" name="Google Shape;543;p45"/>
          <p:cNvSpPr txBox="1">
            <a:spLocks noGrp="1"/>
          </p:cNvSpPr>
          <p:nvPr>
            <p:ph type="title" idx="2"/>
          </p:nvPr>
        </p:nvSpPr>
        <p:spPr>
          <a:xfrm>
            <a:off x="1142175" y="1480288"/>
            <a:ext cx="1161600" cy="84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1" name="Google Shape;681;p45"/>
          <p:cNvSpPr/>
          <p:nvPr/>
        </p:nvSpPr>
        <p:spPr>
          <a:xfrm rot="-1056304">
            <a:off x="1184821" y="83350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5"/>
          <p:cNvSpPr/>
          <p:nvPr/>
        </p:nvSpPr>
        <p:spPr>
          <a:xfrm rot="-1056298">
            <a:off x="1683203" y="102796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3" name="Google Shape;683;p45"/>
          <p:cNvCxnSpPr>
            <a:cxnSpLocks/>
          </p:cNvCxnSpPr>
          <p:nvPr/>
        </p:nvCxnSpPr>
        <p:spPr>
          <a:xfrm>
            <a:off x="1142175" y="1480288"/>
            <a:ext cx="0" cy="249254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47420A23-4A57-4E85-991A-24A99C9C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993" y="916309"/>
            <a:ext cx="3839925" cy="383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9" name="Google Shape;679;p45"/>
          <p:cNvSpPr/>
          <p:nvPr/>
        </p:nvSpPr>
        <p:spPr>
          <a:xfrm rot="-1056304">
            <a:off x="6669157" y="2651546"/>
            <a:ext cx="333598" cy="369453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5"/>
          <p:cNvSpPr/>
          <p:nvPr/>
        </p:nvSpPr>
        <p:spPr>
          <a:xfrm rot="-1056298">
            <a:off x="6319039" y="310295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5"/>
          <p:cNvSpPr/>
          <p:nvPr/>
        </p:nvSpPr>
        <p:spPr>
          <a:xfrm>
            <a:off x="6961115" y="2025902"/>
            <a:ext cx="402494" cy="415361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5"/>
          <p:cNvSpPr/>
          <p:nvPr/>
        </p:nvSpPr>
        <p:spPr>
          <a:xfrm>
            <a:off x="7127871" y="3062797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5"/>
          <p:cNvSpPr/>
          <p:nvPr/>
        </p:nvSpPr>
        <p:spPr>
          <a:xfrm>
            <a:off x="8249426" y="2954859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5"/>
          <p:cNvSpPr/>
          <p:nvPr/>
        </p:nvSpPr>
        <p:spPr>
          <a:xfrm>
            <a:off x="8214117" y="2571750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78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Mögliche Ursachen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1" name="Google Shape;1501;p64"/>
          <p:cNvSpPr txBox="1">
            <a:spLocks noGrp="1"/>
          </p:cNvSpPr>
          <p:nvPr>
            <p:ph type="subTitle" idx="4294967295"/>
          </p:nvPr>
        </p:nvSpPr>
        <p:spPr>
          <a:xfrm>
            <a:off x="183932" y="3269055"/>
            <a:ext cx="2351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Viren &amp; Bakteri</a:t>
            </a: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en</a:t>
            </a:r>
            <a:endParaRPr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03" name="Google Shape;1503;p64"/>
          <p:cNvSpPr txBox="1">
            <a:spLocks noGrp="1"/>
          </p:cNvSpPr>
          <p:nvPr>
            <p:ph type="subTitle" idx="4294967295"/>
          </p:nvPr>
        </p:nvSpPr>
        <p:spPr>
          <a:xfrm>
            <a:off x="1274830" y="1254112"/>
            <a:ext cx="2351100" cy="819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Erbliche Voraussetzung</a:t>
            </a:r>
            <a:endParaRPr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05" name="Google Shape;1505;p64"/>
          <p:cNvSpPr txBox="1">
            <a:spLocks noGrp="1"/>
          </p:cNvSpPr>
          <p:nvPr>
            <p:ph type="subTitle" idx="4294967295"/>
          </p:nvPr>
        </p:nvSpPr>
        <p:spPr>
          <a:xfrm>
            <a:off x="2488365" y="3543122"/>
            <a:ext cx="2522693" cy="724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Umweltfaktoren</a:t>
            </a:r>
          </a:p>
        </p:txBody>
      </p:sp>
      <p:sp>
        <p:nvSpPr>
          <p:cNvPr id="1507" name="Google Shape;1507;p64"/>
          <p:cNvSpPr txBox="1">
            <a:spLocks noGrp="1"/>
          </p:cNvSpPr>
          <p:nvPr>
            <p:ph type="subTitle" idx="4294967295"/>
          </p:nvPr>
        </p:nvSpPr>
        <p:spPr>
          <a:xfrm>
            <a:off x="3931446" y="1787815"/>
            <a:ext cx="2351100" cy="819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Viamin D Mangel</a:t>
            </a:r>
            <a:endParaRPr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08" name="Google Shape;1508;p64"/>
          <p:cNvSpPr txBox="1">
            <a:spLocks noGrp="1"/>
          </p:cNvSpPr>
          <p:nvPr>
            <p:ph type="subTitle" idx="4294967295"/>
          </p:nvPr>
        </p:nvSpPr>
        <p:spPr>
          <a:xfrm>
            <a:off x="7275435" y="3853321"/>
            <a:ext cx="1583115" cy="451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Clr>
                <a:srgbClr val="F88505"/>
              </a:buClr>
              <a:buNone/>
            </a:pP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Hormone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09" name="Google Shape;1509;p64"/>
          <p:cNvSpPr txBox="1">
            <a:spLocks noGrp="1"/>
          </p:cNvSpPr>
          <p:nvPr>
            <p:ph type="subTitle" idx="4294967295"/>
          </p:nvPr>
        </p:nvSpPr>
        <p:spPr>
          <a:xfrm>
            <a:off x="4644432" y="3269055"/>
            <a:ext cx="2955523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Schle</a:t>
            </a:r>
            <a:r>
              <a:rPr lang="de-DE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chte</a:t>
            </a: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 Ernährung&amp; Darmflora</a:t>
            </a:r>
            <a:endParaRPr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1510" name="Google Shape;1510;p64"/>
          <p:cNvCxnSpPr>
            <a:cxnSpLocks/>
          </p:cNvCxnSpPr>
          <p:nvPr/>
        </p:nvCxnSpPr>
        <p:spPr>
          <a:xfrm flipV="1">
            <a:off x="382772" y="2895824"/>
            <a:ext cx="8349161" cy="1176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11" name="Google Shape;1511;p64"/>
          <p:cNvCxnSpPr>
            <a:stCxn id="1501" idx="0"/>
            <a:endCxn id="1512" idx="2"/>
          </p:cNvCxnSpPr>
          <p:nvPr/>
        </p:nvCxnSpPr>
        <p:spPr>
          <a:xfrm flipH="1" flipV="1">
            <a:off x="1356740" y="2773870"/>
            <a:ext cx="2742" cy="495185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13" name="Google Shape;1513;p64"/>
          <p:cNvCxnSpPr>
            <a:cxnSpLocks/>
            <a:stCxn id="1505" idx="0"/>
            <a:endCxn id="1514" idx="2"/>
          </p:cNvCxnSpPr>
          <p:nvPr/>
        </p:nvCxnSpPr>
        <p:spPr>
          <a:xfrm flipV="1">
            <a:off x="3749712" y="2784234"/>
            <a:ext cx="0" cy="75888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15" name="Google Shape;1515;p64"/>
          <p:cNvCxnSpPr>
            <a:cxnSpLocks/>
            <a:stCxn id="1509" idx="0"/>
            <a:endCxn id="1516" idx="2"/>
          </p:cNvCxnSpPr>
          <p:nvPr/>
        </p:nvCxnSpPr>
        <p:spPr>
          <a:xfrm flipV="1">
            <a:off x="6122194" y="2809125"/>
            <a:ext cx="0" cy="45993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17" name="Google Shape;1517;p64"/>
          <p:cNvCxnSpPr>
            <a:cxnSpLocks/>
            <a:stCxn id="1518" idx="0"/>
            <a:endCxn id="1503" idx="2"/>
          </p:cNvCxnSpPr>
          <p:nvPr/>
        </p:nvCxnSpPr>
        <p:spPr>
          <a:xfrm flipH="1" flipV="1">
            <a:off x="2450380" y="2073977"/>
            <a:ext cx="2742" cy="89981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19" name="Google Shape;1519;p64"/>
          <p:cNvCxnSpPr>
            <a:cxnSpLocks/>
            <a:stCxn id="1520" idx="0"/>
            <a:endCxn id="1507" idx="2"/>
          </p:cNvCxnSpPr>
          <p:nvPr/>
        </p:nvCxnSpPr>
        <p:spPr>
          <a:xfrm flipV="1">
            <a:off x="5106996" y="2607672"/>
            <a:ext cx="0" cy="366115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21" name="Google Shape;1521;p64"/>
          <p:cNvSpPr/>
          <p:nvPr/>
        </p:nvSpPr>
        <p:spPr>
          <a:xfrm>
            <a:off x="4529925" y="2831800"/>
            <a:ext cx="64200" cy="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64"/>
          <p:cNvSpPr/>
          <p:nvPr/>
        </p:nvSpPr>
        <p:spPr>
          <a:xfrm>
            <a:off x="6143650" y="2886525"/>
            <a:ext cx="64200" cy="6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64"/>
          <p:cNvSpPr/>
          <p:nvPr/>
        </p:nvSpPr>
        <p:spPr>
          <a:xfrm>
            <a:off x="1153790" y="2367970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18" name="Google Shape;1518;p64"/>
          <p:cNvSpPr/>
          <p:nvPr/>
        </p:nvSpPr>
        <p:spPr>
          <a:xfrm>
            <a:off x="2250172" y="2973787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14" name="Google Shape;1514;p64"/>
          <p:cNvSpPr/>
          <p:nvPr/>
        </p:nvSpPr>
        <p:spPr>
          <a:xfrm>
            <a:off x="3546762" y="2378334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20" name="Google Shape;1520;p64"/>
          <p:cNvSpPr/>
          <p:nvPr/>
        </p:nvSpPr>
        <p:spPr>
          <a:xfrm>
            <a:off x="4904046" y="2973787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16" name="Google Shape;1516;p64"/>
          <p:cNvSpPr/>
          <p:nvPr/>
        </p:nvSpPr>
        <p:spPr>
          <a:xfrm>
            <a:off x="5919244" y="2403225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523" name="Google Shape;1523;p64"/>
          <p:cNvSpPr/>
          <p:nvPr/>
        </p:nvSpPr>
        <p:spPr>
          <a:xfrm flipH="1">
            <a:off x="7421275" y="1272587"/>
            <a:ext cx="561077" cy="512474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64"/>
          <p:cNvSpPr/>
          <p:nvPr/>
        </p:nvSpPr>
        <p:spPr>
          <a:xfrm flipH="1">
            <a:off x="8083167" y="1514612"/>
            <a:ext cx="347608" cy="317517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64"/>
          <p:cNvSpPr/>
          <p:nvPr/>
        </p:nvSpPr>
        <p:spPr>
          <a:xfrm rot="-1056304">
            <a:off x="731221" y="117497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64"/>
          <p:cNvSpPr/>
          <p:nvPr/>
        </p:nvSpPr>
        <p:spPr>
          <a:xfrm rot="-1056298">
            <a:off x="1179603" y="136944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1515;p64">
            <a:extLst>
              <a:ext uri="{FF2B5EF4-FFF2-40B4-BE49-F238E27FC236}">
                <a16:creationId xmlns:a16="http://schemas.microsoft.com/office/drawing/2014/main" id="{29AC52F9-8607-43AF-87BC-B18349C26CFF}"/>
              </a:ext>
            </a:extLst>
          </p:cNvPr>
          <p:cNvCxnSpPr>
            <a:cxnSpLocks/>
            <a:stCxn id="1508" idx="0"/>
            <a:endCxn id="67" idx="2"/>
          </p:cNvCxnSpPr>
          <p:nvPr/>
        </p:nvCxnSpPr>
        <p:spPr>
          <a:xfrm flipV="1">
            <a:off x="8066993" y="2809125"/>
            <a:ext cx="6624" cy="1044196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6" name="Google Shape;1522;p64">
            <a:extLst>
              <a:ext uri="{FF2B5EF4-FFF2-40B4-BE49-F238E27FC236}">
                <a16:creationId xmlns:a16="http://schemas.microsoft.com/office/drawing/2014/main" id="{AB2ACEA9-F4C6-4AD8-9853-9DF20ED7F9B5}"/>
              </a:ext>
            </a:extLst>
          </p:cNvPr>
          <p:cNvSpPr/>
          <p:nvPr/>
        </p:nvSpPr>
        <p:spPr>
          <a:xfrm>
            <a:off x="8550439" y="2855677"/>
            <a:ext cx="64200" cy="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516;p64">
            <a:extLst>
              <a:ext uri="{FF2B5EF4-FFF2-40B4-BE49-F238E27FC236}">
                <a16:creationId xmlns:a16="http://schemas.microsoft.com/office/drawing/2014/main" id="{7D120532-D4B3-413E-BC89-FAF65313A240}"/>
              </a:ext>
            </a:extLst>
          </p:cNvPr>
          <p:cNvSpPr/>
          <p:nvPr/>
        </p:nvSpPr>
        <p:spPr>
          <a:xfrm>
            <a:off x="7870667" y="2403225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72" name="Google Shape;1519;p64">
            <a:extLst>
              <a:ext uri="{FF2B5EF4-FFF2-40B4-BE49-F238E27FC236}">
                <a16:creationId xmlns:a16="http://schemas.microsoft.com/office/drawing/2014/main" id="{C6CDB222-253D-4846-9942-F65FF1A303FD}"/>
              </a:ext>
            </a:extLst>
          </p:cNvPr>
          <p:cNvCxnSpPr>
            <a:cxnSpLocks/>
            <a:stCxn id="73" idx="0"/>
            <a:endCxn id="129" idx="2"/>
          </p:cNvCxnSpPr>
          <p:nvPr/>
        </p:nvCxnSpPr>
        <p:spPr>
          <a:xfrm flipH="1" flipV="1">
            <a:off x="7291610" y="2260289"/>
            <a:ext cx="2667" cy="75888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3" name="Google Shape;1520;p64">
            <a:extLst>
              <a:ext uri="{FF2B5EF4-FFF2-40B4-BE49-F238E27FC236}">
                <a16:creationId xmlns:a16="http://schemas.microsoft.com/office/drawing/2014/main" id="{99E44D40-51F6-4C69-A153-AB3FBC8739C8}"/>
              </a:ext>
            </a:extLst>
          </p:cNvPr>
          <p:cNvSpPr/>
          <p:nvPr/>
        </p:nvSpPr>
        <p:spPr>
          <a:xfrm>
            <a:off x="7091327" y="3019177"/>
            <a:ext cx="405900" cy="40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  <a:endParaRPr sz="2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129" name="Google Shape;1508;p64">
            <a:extLst>
              <a:ext uri="{FF2B5EF4-FFF2-40B4-BE49-F238E27FC236}">
                <a16:creationId xmlns:a16="http://schemas.microsoft.com/office/drawing/2014/main" id="{EBB4E00A-DD1C-4AF3-B3DE-7B78F8C464BB}"/>
              </a:ext>
            </a:extLst>
          </p:cNvPr>
          <p:cNvSpPr txBox="1">
            <a:spLocks/>
          </p:cNvSpPr>
          <p:nvPr/>
        </p:nvSpPr>
        <p:spPr>
          <a:xfrm>
            <a:off x="6500052" y="1764415"/>
            <a:ext cx="1583115" cy="49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spcAft>
                <a:spcPts val="1600"/>
              </a:spcAft>
              <a:buClr>
                <a:srgbClr val="F88505"/>
              </a:buClr>
              <a:buFont typeface="Manrope"/>
              <a:buNone/>
            </a:pP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ga"/>
                <a:ea typeface="Calistoga"/>
                <a:cs typeface="Calistoga"/>
                <a:sym typeface="Calistoga"/>
              </a:rPr>
              <a:t>Rauchen</a:t>
            </a:r>
          </a:p>
          <a:p>
            <a:pPr marL="0" indent="0" algn="ctr">
              <a:spcAft>
                <a:spcPts val="1600"/>
              </a:spcAft>
              <a:buFont typeface="Manrope"/>
              <a:buNone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" grpId="0"/>
      <p:bldP spid="1512" grpId="0" animBg="1"/>
      <p:bldP spid="1518" grpId="0" animBg="1"/>
      <p:bldP spid="1514" grpId="0" animBg="1"/>
      <p:bldP spid="1520" grpId="0" animBg="1"/>
      <p:bldP spid="1516" grpId="0" animBg="1"/>
      <p:bldP spid="66" grpId="0"/>
      <p:bldP spid="67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46D065-50F3-4A92-BE9C-920B4EBD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605" y="790867"/>
            <a:ext cx="3646701" cy="3646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1128553" y="2415374"/>
            <a:ext cx="414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Fazit</a:t>
            </a:r>
            <a:endParaRPr sz="3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3" name="Google Shape;543;p45"/>
          <p:cNvSpPr txBox="1">
            <a:spLocks noGrp="1"/>
          </p:cNvSpPr>
          <p:nvPr>
            <p:ph type="title" idx="2"/>
          </p:nvPr>
        </p:nvSpPr>
        <p:spPr>
          <a:xfrm>
            <a:off x="1142175" y="1480288"/>
            <a:ext cx="1161600" cy="84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1" name="Google Shape;681;p45"/>
          <p:cNvSpPr/>
          <p:nvPr/>
        </p:nvSpPr>
        <p:spPr>
          <a:xfrm rot="-1056304">
            <a:off x="1184821" y="83350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5"/>
          <p:cNvSpPr/>
          <p:nvPr/>
        </p:nvSpPr>
        <p:spPr>
          <a:xfrm rot="-1056298">
            <a:off x="1683203" y="102796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3" name="Google Shape;683;p45"/>
          <p:cNvCxnSpPr>
            <a:cxnSpLocks/>
          </p:cNvCxnSpPr>
          <p:nvPr/>
        </p:nvCxnSpPr>
        <p:spPr>
          <a:xfrm>
            <a:off x="1142175" y="1480288"/>
            <a:ext cx="0" cy="249254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9" name="Google Shape;679;p45"/>
          <p:cNvSpPr/>
          <p:nvPr/>
        </p:nvSpPr>
        <p:spPr>
          <a:xfrm rot="-1056304">
            <a:off x="5449957" y="1448331"/>
            <a:ext cx="333598" cy="369453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5"/>
          <p:cNvSpPr/>
          <p:nvPr/>
        </p:nvSpPr>
        <p:spPr>
          <a:xfrm rot="-1056298">
            <a:off x="7792214" y="3422393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5"/>
          <p:cNvSpPr/>
          <p:nvPr/>
        </p:nvSpPr>
        <p:spPr>
          <a:xfrm>
            <a:off x="7951525" y="3404916"/>
            <a:ext cx="402494" cy="415361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5"/>
          <p:cNvSpPr/>
          <p:nvPr/>
        </p:nvSpPr>
        <p:spPr>
          <a:xfrm>
            <a:off x="7860586" y="1740993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5"/>
          <p:cNvSpPr/>
          <p:nvPr/>
        </p:nvSpPr>
        <p:spPr>
          <a:xfrm>
            <a:off x="7304424" y="2280177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5"/>
          <p:cNvSpPr/>
          <p:nvPr/>
        </p:nvSpPr>
        <p:spPr>
          <a:xfrm>
            <a:off x="7026343" y="2275480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82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2" name="Google Shape;432;p43"/>
          <p:cNvSpPr txBox="1">
            <a:spLocks noGrp="1"/>
          </p:cNvSpPr>
          <p:nvPr>
            <p:ph type="subTitle" idx="15"/>
          </p:nvPr>
        </p:nvSpPr>
        <p:spPr>
          <a:xfrm>
            <a:off x="3607954" y="2374500"/>
            <a:ext cx="2333299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passiert im Körper?</a:t>
            </a:r>
            <a:endParaRPr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8" name="Google Shape;438;p43"/>
          <p:cNvSpPr txBox="1">
            <a:spLocks noGrp="1"/>
          </p:cNvSpPr>
          <p:nvPr>
            <p:ph type="title" idx="6"/>
          </p:nvPr>
        </p:nvSpPr>
        <p:spPr>
          <a:xfrm>
            <a:off x="638478" y="1235376"/>
            <a:ext cx="734700" cy="48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</a:rPr>
              <a:t>01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39" name="Google Shape;439;p43"/>
          <p:cNvSpPr txBox="1">
            <a:spLocks noGrp="1"/>
          </p:cNvSpPr>
          <p:nvPr>
            <p:ph type="title" idx="7"/>
          </p:nvPr>
        </p:nvSpPr>
        <p:spPr>
          <a:xfrm>
            <a:off x="638478" y="2929425"/>
            <a:ext cx="734700" cy="48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</a:rPr>
              <a:t>04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40" name="Google Shape;440;p43"/>
          <p:cNvSpPr txBox="1">
            <a:spLocks noGrp="1"/>
          </p:cNvSpPr>
          <p:nvPr>
            <p:ph type="title" idx="8"/>
          </p:nvPr>
        </p:nvSpPr>
        <p:spPr>
          <a:xfrm>
            <a:off x="3676641" y="1237820"/>
            <a:ext cx="734700" cy="48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</a:rPr>
              <a:t>02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41" name="Google Shape;441;p43"/>
          <p:cNvSpPr txBox="1">
            <a:spLocks noGrp="1"/>
          </p:cNvSpPr>
          <p:nvPr>
            <p:ph type="title" idx="9"/>
          </p:nvPr>
        </p:nvSpPr>
        <p:spPr>
          <a:xfrm>
            <a:off x="3676641" y="2961872"/>
            <a:ext cx="734700" cy="48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</a:rPr>
              <a:t>05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42" name="Google Shape;442;p43"/>
          <p:cNvSpPr txBox="1">
            <a:spLocks noGrp="1"/>
          </p:cNvSpPr>
          <p:nvPr>
            <p:ph type="title" idx="13"/>
          </p:nvPr>
        </p:nvSpPr>
        <p:spPr>
          <a:xfrm>
            <a:off x="6216900" y="1235376"/>
            <a:ext cx="734700" cy="48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</a:rPr>
              <a:t>03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43" name="Google Shape;443;p43"/>
          <p:cNvSpPr txBox="1">
            <a:spLocks noGrp="1"/>
          </p:cNvSpPr>
          <p:nvPr>
            <p:ph type="subTitle" idx="14"/>
          </p:nvPr>
        </p:nvSpPr>
        <p:spPr>
          <a:xfrm>
            <a:off x="514437" y="2415839"/>
            <a:ext cx="2923423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Multiple Sklerose ?</a:t>
            </a:r>
          </a:p>
        </p:txBody>
      </p:sp>
      <p:sp>
        <p:nvSpPr>
          <p:cNvPr id="444" name="Google Shape;444;p43"/>
          <p:cNvSpPr txBox="1">
            <a:spLocks noGrp="1"/>
          </p:cNvSpPr>
          <p:nvPr>
            <p:ph type="subTitle" idx="16"/>
          </p:nvPr>
        </p:nvSpPr>
        <p:spPr>
          <a:xfrm>
            <a:off x="6118490" y="2011742"/>
            <a:ext cx="252591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Symptome </a:t>
            </a:r>
            <a:endParaRPr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" name="Google Shape;445;p43"/>
          <p:cNvSpPr txBox="1">
            <a:spLocks noGrp="1"/>
          </p:cNvSpPr>
          <p:nvPr>
            <p:ph type="subTitle" idx="17"/>
          </p:nvPr>
        </p:nvSpPr>
        <p:spPr>
          <a:xfrm>
            <a:off x="514437" y="3142326"/>
            <a:ext cx="3128986" cy="94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Krankheitsverl</a:t>
            </a:r>
            <a:r>
              <a:rPr lang="de-DE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ufe</a:t>
            </a:r>
            <a:endParaRPr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6" name="Google Shape;446;p43"/>
          <p:cNvSpPr txBox="1">
            <a:spLocks noGrp="1"/>
          </p:cNvSpPr>
          <p:nvPr>
            <p:ph type="subTitle" idx="18"/>
          </p:nvPr>
        </p:nvSpPr>
        <p:spPr>
          <a:xfrm>
            <a:off x="3589822" y="3581141"/>
            <a:ext cx="1964356" cy="502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Ursachen</a:t>
            </a:r>
            <a:endParaRPr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7" name="Google Shape;447;p43"/>
          <p:cNvSpPr/>
          <p:nvPr/>
        </p:nvSpPr>
        <p:spPr>
          <a:xfrm rot="-1056304">
            <a:off x="8016083" y="429545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3"/>
          <p:cNvSpPr/>
          <p:nvPr/>
        </p:nvSpPr>
        <p:spPr>
          <a:xfrm rot="-1056298">
            <a:off x="8481303" y="446994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3"/>
          <p:cNvSpPr/>
          <p:nvPr/>
        </p:nvSpPr>
        <p:spPr>
          <a:xfrm flipH="1">
            <a:off x="7854830" y="445034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3"/>
          <p:cNvSpPr/>
          <p:nvPr/>
        </p:nvSpPr>
        <p:spPr>
          <a:xfrm flipH="1">
            <a:off x="8394802" y="983692"/>
            <a:ext cx="309726" cy="282881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41;p43">
            <a:extLst>
              <a:ext uri="{FF2B5EF4-FFF2-40B4-BE49-F238E27FC236}">
                <a16:creationId xmlns:a16="http://schemas.microsoft.com/office/drawing/2014/main" id="{DDB428EF-8A5F-4BB9-82B5-61CFE3D4C3EA}"/>
              </a:ext>
            </a:extLst>
          </p:cNvPr>
          <p:cNvSpPr txBox="1">
            <a:spLocks/>
          </p:cNvSpPr>
          <p:nvPr/>
        </p:nvSpPr>
        <p:spPr>
          <a:xfrm>
            <a:off x="6216900" y="2929425"/>
            <a:ext cx="734700" cy="4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stoga"/>
              <a:buNone/>
              <a:defRPr sz="3000" b="0" i="0" u="none" strike="noStrike" cap="none">
                <a:solidFill>
                  <a:schemeClr val="accen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s" dirty="0">
                <a:solidFill>
                  <a:schemeClr val="bg2"/>
                </a:solidFill>
              </a:rPr>
              <a:t>06</a:t>
            </a:r>
          </a:p>
        </p:txBody>
      </p:sp>
      <p:sp>
        <p:nvSpPr>
          <p:cNvPr id="44" name="Google Shape;446;p43">
            <a:extLst>
              <a:ext uri="{FF2B5EF4-FFF2-40B4-BE49-F238E27FC236}">
                <a16:creationId xmlns:a16="http://schemas.microsoft.com/office/drawing/2014/main" id="{B81B5914-253B-467C-9E0E-4051D7D38D68}"/>
              </a:ext>
            </a:extLst>
          </p:cNvPr>
          <p:cNvSpPr txBox="1">
            <a:spLocks/>
          </p:cNvSpPr>
          <p:nvPr/>
        </p:nvSpPr>
        <p:spPr>
          <a:xfrm>
            <a:off x="6216900" y="3573522"/>
            <a:ext cx="127550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de-DE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Fazit</a:t>
            </a:r>
          </a:p>
        </p:txBody>
      </p:sp>
      <p:pic>
        <p:nvPicPr>
          <p:cNvPr id="85" name="Grafik 84" descr="Balkendiagramm RNL">
            <a:extLst>
              <a:ext uri="{FF2B5EF4-FFF2-40B4-BE49-F238E27FC236}">
                <a16:creationId xmlns:a16="http://schemas.microsoft.com/office/drawing/2014/main" id="{64AA8972-92A1-4D80-A96A-32A4F594D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20879" y="2920191"/>
            <a:ext cx="559181" cy="559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rdkugel: Afrika und Europa">
            <a:extLst>
              <a:ext uri="{FF2B5EF4-FFF2-40B4-BE49-F238E27FC236}">
                <a16:creationId xmlns:a16="http://schemas.microsoft.com/office/drawing/2014/main" id="{17C74B08-4E7A-43AC-9615-31CC96DB5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72000" y="2957938"/>
            <a:ext cx="502690" cy="502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 descr="Lupe">
            <a:extLst>
              <a:ext uri="{FF2B5EF4-FFF2-40B4-BE49-F238E27FC236}">
                <a16:creationId xmlns:a16="http://schemas.microsoft.com/office/drawing/2014/main" id="{35B45968-6B5A-499D-B76A-FE816E216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77551" y="1266573"/>
            <a:ext cx="475393" cy="475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Gehirn im Kopf">
            <a:extLst>
              <a:ext uri="{FF2B5EF4-FFF2-40B4-BE49-F238E27FC236}">
                <a16:creationId xmlns:a16="http://schemas.microsoft.com/office/drawing/2014/main" id="{20D621E3-3935-4681-AFC3-39FAD225F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03654" y="1201949"/>
            <a:ext cx="541901" cy="541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Trauriges Gesicht ohne Füllung">
            <a:extLst>
              <a:ext uri="{FF2B5EF4-FFF2-40B4-BE49-F238E27FC236}">
                <a16:creationId xmlns:a16="http://schemas.microsoft.com/office/drawing/2014/main" id="{0AB74CC8-DAD8-4E66-95A5-92E628968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42304" y="1218377"/>
            <a:ext cx="508647" cy="508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 descr="Glühbirne und Zahnrad">
            <a:extLst>
              <a:ext uri="{FF2B5EF4-FFF2-40B4-BE49-F238E27FC236}">
                <a16:creationId xmlns:a16="http://schemas.microsoft.com/office/drawing/2014/main" id="{A5C57A47-B494-4281-90F2-51A2C65965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149098" y="2929425"/>
            <a:ext cx="502690" cy="502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/>
      <p:bldP spid="439" grpId="0" animBg="1"/>
      <p:bldP spid="440" grpId="0" animBg="1"/>
      <p:bldP spid="441" grpId="0" animBg="1"/>
      <p:bldP spid="4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16A56-1E76-4D0E-A6A9-2CB2738F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Fazit</a:t>
            </a:r>
          </a:p>
        </p:txBody>
      </p:sp>
      <p:sp>
        <p:nvSpPr>
          <p:cNvPr id="4" name="Google Shape;681;p45">
            <a:extLst>
              <a:ext uri="{FF2B5EF4-FFF2-40B4-BE49-F238E27FC236}">
                <a16:creationId xmlns:a16="http://schemas.microsoft.com/office/drawing/2014/main" id="{83E0DE91-6519-4788-9C43-F00D70AD287E}"/>
              </a:ext>
            </a:extLst>
          </p:cNvPr>
          <p:cNvSpPr/>
          <p:nvPr/>
        </p:nvSpPr>
        <p:spPr>
          <a:xfrm rot="-1056304">
            <a:off x="537601" y="557057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82;p45">
            <a:extLst>
              <a:ext uri="{FF2B5EF4-FFF2-40B4-BE49-F238E27FC236}">
                <a16:creationId xmlns:a16="http://schemas.microsoft.com/office/drawing/2014/main" id="{23BB79DC-9771-4A28-83DC-90259A5FF54B}"/>
              </a:ext>
            </a:extLst>
          </p:cNvPr>
          <p:cNvSpPr/>
          <p:nvPr/>
        </p:nvSpPr>
        <p:spPr>
          <a:xfrm rot="-1056298">
            <a:off x="1035983" y="751520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31;p56">
            <a:extLst>
              <a:ext uri="{FF2B5EF4-FFF2-40B4-BE49-F238E27FC236}">
                <a16:creationId xmlns:a16="http://schemas.microsoft.com/office/drawing/2014/main" id="{D4238EB2-48CB-4AE4-9AB0-3859F7D81BD8}"/>
              </a:ext>
            </a:extLst>
          </p:cNvPr>
          <p:cNvSpPr/>
          <p:nvPr/>
        </p:nvSpPr>
        <p:spPr>
          <a:xfrm flipH="1">
            <a:off x="7597128" y="367064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33;p56">
            <a:extLst>
              <a:ext uri="{FF2B5EF4-FFF2-40B4-BE49-F238E27FC236}">
                <a16:creationId xmlns:a16="http://schemas.microsoft.com/office/drawing/2014/main" id="{DD9E9EE1-37A3-41C3-BAF2-554F54ACEE8E}"/>
              </a:ext>
            </a:extLst>
          </p:cNvPr>
          <p:cNvSpPr/>
          <p:nvPr/>
        </p:nvSpPr>
        <p:spPr>
          <a:xfrm flipH="1">
            <a:off x="8264569" y="517920"/>
            <a:ext cx="400067" cy="36536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Grafik 8" descr="Person mit Idee">
            <a:extLst>
              <a:ext uri="{FF2B5EF4-FFF2-40B4-BE49-F238E27FC236}">
                <a16:creationId xmlns:a16="http://schemas.microsoft.com/office/drawing/2014/main" id="{A82CE1C1-D46D-4DBF-A51E-17B772BB4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11656" y="1014739"/>
            <a:ext cx="3671777" cy="3671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978;p50">
            <a:extLst>
              <a:ext uri="{FF2B5EF4-FFF2-40B4-BE49-F238E27FC236}">
                <a16:creationId xmlns:a16="http://schemas.microsoft.com/office/drawing/2014/main" id="{102F31B1-93C0-4F6E-932F-9C15F723C172}"/>
              </a:ext>
            </a:extLst>
          </p:cNvPr>
          <p:cNvSpPr/>
          <p:nvPr/>
        </p:nvSpPr>
        <p:spPr>
          <a:xfrm rot="-1056310">
            <a:off x="8088744" y="4301881"/>
            <a:ext cx="351650" cy="351650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79;p50">
            <a:extLst>
              <a:ext uri="{FF2B5EF4-FFF2-40B4-BE49-F238E27FC236}">
                <a16:creationId xmlns:a16="http://schemas.microsoft.com/office/drawing/2014/main" id="{ABDDCE50-AA49-45F4-9955-A0E4E69E03E7}"/>
              </a:ext>
            </a:extLst>
          </p:cNvPr>
          <p:cNvSpPr/>
          <p:nvPr/>
        </p:nvSpPr>
        <p:spPr>
          <a:xfrm rot="-1056334">
            <a:off x="8413267" y="4184863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31;p56">
            <a:extLst>
              <a:ext uri="{FF2B5EF4-FFF2-40B4-BE49-F238E27FC236}">
                <a16:creationId xmlns:a16="http://schemas.microsoft.com/office/drawing/2014/main" id="{620928A6-062C-41B8-989C-A2ED52D9EEA3}"/>
              </a:ext>
            </a:extLst>
          </p:cNvPr>
          <p:cNvSpPr/>
          <p:nvPr/>
        </p:nvSpPr>
        <p:spPr>
          <a:xfrm flipH="1">
            <a:off x="363778" y="4170291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233;p56">
            <a:extLst>
              <a:ext uri="{FF2B5EF4-FFF2-40B4-BE49-F238E27FC236}">
                <a16:creationId xmlns:a16="http://schemas.microsoft.com/office/drawing/2014/main" id="{8BD1032A-B2E2-4DA6-B318-CFBADBC5ED2D}"/>
              </a:ext>
            </a:extLst>
          </p:cNvPr>
          <p:cNvSpPr/>
          <p:nvPr/>
        </p:nvSpPr>
        <p:spPr>
          <a:xfrm flipH="1">
            <a:off x="1031219" y="4321147"/>
            <a:ext cx="400067" cy="36536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756C3C-6EA5-436F-98F3-2CE9AB0CA4FD}"/>
              </a:ext>
            </a:extLst>
          </p:cNvPr>
          <p:cNvSpPr txBox="1"/>
          <p:nvPr/>
        </p:nvSpPr>
        <p:spPr>
          <a:xfrm>
            <a:off x="1261730" y="1375144"/>
            <a:ext cx="262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de-DE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61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75"/>
          <p:cNvGrpSpPr/>
          <p:nvPr/>
        </p:nvGrpSpPr>
        <p:grpSpPr>
          <a:xfrm flipH="1">
            <a:off x="529957" y="2678515"/>
            <a:ext cx="1872149" cy="2053418"/>
            <a:chOff x="3187428" y="1809744"/>
            <a:chExt cx="1094696" cy="1200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16" name="Google Shape;2016;p75"/>
            <p:cNvSpPr/>
            <p:nvPr/>
          </p:nvSpPr>
          <p:spPr>
            <a:xfrm>
              <a:off x="3365153" y="2464988"/>
              <a:ext cx="53543" cy="193881"/>
            </a:xfrm>
            <a:custGeom>
              <a:avLst/>
              <a:gdLst/>
              <a:ahLst/>
              <a:cxnLst/>
              <a:rect l="l" t="t" r="r" b="b"/>
              <a:pathLst>
                <a:path w="2512" h="9096" extrusionOk="0">
                  <a:moveTo>
                    <a:pt x="1" y="0"/>
                  </a:moveTo>
                  <a:lnTo>
                    <a:pt x="1" y="9096"/>
                  </a:lnTo>
                  <a:lnTo>
                    <a:pt x="2512" y="9096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5"/>
            <p:cNvSpPr/>
            <p:nvPr/>
          </p:nvSpPr>
          <p:spPr>
            <a:xfrm>
              <a:off x="4045037" y="2354982"/>
              <a:ext cx="490" cy="234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3"/>
                    <a:pt x="15" y="7"/>
                    <a:pt x="23" y="11"/>
                  </a:cubicBezTo>
                  <a:cubicBezTo>
                    <a:pt x="15" y="6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5"/>
            <p:cNvSpPr/>
            <p:nvPr/>
          </p:nvSpPr>
          <p:spPr>
            <a:xfrm>
              <a:off x="3710477" y="2798781"/>
              <a:ext cx="19439" cy="18715"/>
            </a:xfrm>
            <a:custGeom>
              <a:avLst/>
              <a:gdLst/>
              <a:ahLst/>
              <a:cxnLst/>
              <a:rect l="l" t="t" r="r" b="b"/>
              <a:pathLst>
                <a:path w="912" h="878" extrusionOk="0">
                  <a:moveTo>
                    <a:pt x="17" y="1"/>
                  </a:moveTo>
                  <a:cubicBezTo>
                    <a:pt x="16" y="1"/>
                    <a:pt x="15" y="1"/>
                    <a:pt x="14" y="1"/>
                  </a:cubicBezTo>
                  <a:cubicBezTo>
                    <a:pt x="1" y="15"/>
                    <a:pt x="187" y="222"/>
                    <a:pt x="431" y="465"/>
                  </a:cubicBezTo>
                  <a:cubicBezTo>
                    <a:pt x="665" y="697"/>
                    <a:pt x="868" y="878"/>
                    <a:pt x="896" y="878"/>
                  </a:cubicBezTo>
                  <a:cubicBezTo>
                    <a:pt x="897" y="878"/>
                    <a:pt x="898" y="877"/>
                    <a:pt x="898" y="877"/>
                  </a:cubicBezTo>
                  <a:cubicBezTo>
                    <a:pt x="912" y="862"/>
                    <a:pt x="726" y="655"/>
                    <a:pt x="482" y="413"/>
                  </a:cubicBezTo>
                  <a:cubicBezTo>
                    <a:pt x="247" y="179"/>
                    <a:pt x="44" y="1"/>
                    <a:pt x="17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5"/>
            <p:cNvSpPr/>
            <p:nvPr/>
          </p:nvSpPr>
          <p:spPr>
            <a:xfrm>
              <a:off x="3728147" y="2789786"/>
              <a:ext cx="8185" cy="24107"/>
            </a:xfrm>
            <a:custGeom>
              <a:avLst/>
              <a:gdLst/>
              <a:ahLst/>
              <a:cxnLst/>
              <a:rect l="l" t="t" r="r" b="b"/>
              <a:pathLst>
                <a:path w="384" h="1131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0" y="2"/>
                    <a:pt x="6" y="273"/>
                    <a:pt x="104" y="592"/>
                  </a:cubicBezTo>
                  <a:cubicBezTo>
                    <a:pt x="198" y="905"/>
                    <a:pt x="343" y="1130"/>
                    <a:pt x="364" y="1130"/>
                  </a:cubicBezTo>
                  <a:cubicBezTo>
                    <a:pt x="364" y="1130"/>
                    <a:pt x="365" y="1130"/>
                    <a:pt x="365" y="1130"/>
                  </a:cubicBezTo>
                  <a:cubicBezTo>
                    <a:pt x="384" y="1120"/>
                    <a:pt x="269" y="882"/>
                    <a:pt x="174" y="571"/>
                  </a:cubicBezTo>
                  <a:cubicBezTo>
                    <a:pt x="78" y="261"/>
                    <a:pt x="41" y="1"/>
                    <a:pt x="19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5"/>
            <p:cNvSpPr/>
            <p:nvPr/>
          </p:nvSpPr>
          <p:spPr>
            <a:xfrm>
              <a:off x="3741192" y="2789658"/>
              <a:ext cx="9933" cy="24960"/>
            </a:xfrm>
            <a:custGeom>
              <a:avLst/>
              <a:gdLst/>
              <a:ahLst/>
              <a:cxnLst/>
              <a:rect l="l" t="t" r="r" b="b"/>
              <a:pathLst>
                <a:path w="466" h="1171" extrusionOk="0">
                  <a:moveTo>
                    <a:pt x="445" y="0"/>
                  </a:moveTo>
                  <a:cubicBezTo>
                    <a:pt x="424" y="0"/>
                    <a:pt x="314" y="254"/>
                    <a:pt x="198" y="572"/>
                  </a:cubicBezTo>
                  <a:cubicBezTo>
                    <a:pt x="81" y="897"/>
                    <a:pt x="1" y="1163"/>
                    <a:pt x="19" y="1170"/>
                  </a:cubicBezTo>
                  <a:cubicBezTo>
                    <a:pt x="20" y="1170"/>
                    <a:pt x="20" y="1170"/>
                    <a:pt x="20" y="1170"/>
                  </a:cubicBezTo>
                  <a:cubicBezTo>
                    <a:pt x="42" y="1170"/>
                    <a:pt x="152" y="917"/>
                    <a:pt x="267" y="598"/>
                  </a:cubicBezTo>
                  <a:cubicBezTo>
                    <a:pt x="384" y="275"/>
                    <a:pt x="466" y="8"/>
                    <a:pt x="446" y="0"/>
                  </a:cubicBezTo>
                  <a:cubicBezTo>
                    <a:pt x="446" y="0"/>
                    <a:pt x="445" y="0"/>
                    <a:pt x="44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5"/>
            <p:cNvSpPr/>
            <p:nvPr/>
          </p:nvSpPr>
          <p:spPr>
            <a:xfrm>
              <a:off x="3243785" y="2888709"/>
              <a:ext cx="22040" cy="17883"/>
            </a:xfrm>
            <a:custGeom>
              <a:avLst/>
              <a:gdLst/>
              <a:ahLst/>
              <a:cxnLst/>
              <a:rect l="l" t="t" r="r" b="b"/>
              <a:pathLst>
                <a:path w="1034" h="839" extrusionOk="0">
                  <a:moveTo>
                    <a:pt x="17" y="0"/>
                  </a:moveTo>
                  <a:cubicBezTo>
                    <a:pt x="15" y="0"/>
                    <a:pt x="15" y="0"/>
                    <a:pt x="14" y="1"/>
                  </a:cubicBezTo>
                  <a:cubicBezTo>
                    <a:pt x="0" y="17"/>
                    <a:pt x="216" y="217"/>
                    <a:pt x="494" y="448"/>
                  </a:cubicBezTo>
                  <a:cubicBezTo>
                    <a:pt x="761" y="670"/>
                    <a:pt x="989" y="839"/>
                    <a:pt x="1018" y="839"/>
                  </a:cubicBezTo>
                  <a:cubicBezTo>
                    <a:pt x="1020" y="839"/>
                    <a:pt x="1021" y="839"/>
                    <a:pt x="1021" y="838"/>
                  </a:cubicBezTo>
                  <a:cubicBezTo>
                    <a:pt x="1033" y="822"/>
                    <a:pt x="819" y="622"/>
                    <a:pt x="542" y="391"/>
                  </a:cubicBezTo>
                  <a:cubicBezTo>
                    <a:pt x="274" y="169"/>
                    <a:pt x="46" y="0"/>
                    <a:pt x="1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5"/>
            <p:cNvSpPr/>
            <p:nvPr/>
          </p:nvSpPr>
          <p:spPr>
            <a:xfrm>
              <a:off x="3272667" y="2884404"/>
              <a:ext cx="1556" cy="19652"/>
            </a:xfrm>
            <a:custGeom>
              <a:avLst/>
              <a:gdLst/>
              <a:ahLst/>
              <a:cxnLst/>
              <a:rect l="l" t="t" r="r" b="b"/>
              <a:pathLst>
                <a:path w="73" h="922" extrusionOk="0">
                  <a:moveTo>
                    <a:pt x="37" y="1"/>
                  </a:moveTo>
                  <a:cubicBezTo>
                    <a:pt x="16" y="1"/>
                    <a:pt x="0" y="207"/>
                    <a:pt x="0" y="462"/>
                  </a:cubicBezTo>
                  <a:cubicBezTo>
                    <a:pt x="0" y="716"/>
                    <a:pt x="16" y="922"/>
                    <a:pt x="37" y="922"/>
                  </a:cubicBezTo>
                  <a:cubicBezTo>
                    <a:pt x="57" y="922"/>
                    <a:pt x="73" y="716"/>
                    <a:pt x="73" y="462"/>
                  </a:cubicBezTo>
                  <a:cubicBezTo>
                    <a:pt x="73" y="207"/>
                    <a:pt x="57" y="1"/>
                    <a:pt x="37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5"/>
            <p:cNvSpPr/>
            <p:nvPr/>
          </p:nvSpPr>
          <p:spPr>
            <a:xfrm>
              <a:off x="3281236" y="2885278"/>
              <a:ext cx="16626" cy="24235"/>
            </a:xfrm>
            <a:custGeom>
              <a:avLst/>
              <a:gdLst/>
              <a:ahLst/>
              <a:cxnLst/>
              <a:rect l="l" t="t" r="r" b="b"/>
              <a:pathLst>
                <a:path w="780" h="1137" extrusionOk="0">
                  <a:moveTo>
                    <a:pt x="761" y="0"/>
                  </a:moveTo>
                  <a:cubicBezTo>
                    <a:pt x="738" y="0"/>
                    <a:pt x="610" y="274"/>
                    <a:pt x="408" y="581"/>
                  </a:cubicBezTo>
                  <a:cubicBezTo>
                    <a:pt x="204" y="894"/>
                    <a:pt x="0" y="1121"/>
                    <a:pt x="15" y="1136"/>
                  </a:cubicBezTo>
                  <a:cubicBezTo>
                    <a:pt x="15" y="1136"/>
                    <a:pt x="16" y="1137"/>
                    <a:pt x="17" y="1137"/>
                  </a:cubicBezTo>
                  <a:cubicBezTo>
                    <a:pt x="44" y="1137"/>
                    <a:pt x="265" y="929"/>
                    <a:pt x="470" y="622"/>
                  </a:cubicBezTo>
                  <a:cubicBezTo>
                    <a:pt x="681" y="303"/>
                    <a:pt x="779" y="7"/>
                    <a:pt x="762" y="0"/>
                  </a:cubicBezTo>
                  <a:cubicBezTo>
                    <a:pt x="762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5"/>
            <p:cNvSpPr/>
            <p:nvPr/>
          </p:nvSpPr>
          <p:spPr>
            <a:xfrm>
              <a:off x="3907662" y="2714928"/>
              <a:ext cx="14047" cy="14345"/>
            </a:xfrm>
            <a:custGeom>
              <a:avLst/>
              <a:gdLst/>
              <a:ahLst/>
              <a:cxnLst/>
              <a:rect l="l" t="t" r="r" b="b"/>
              <a:pathLst>
                <a:path w="659" h="673" extrusionOk="0">
                  <a:moveTo>
                    <a:pt x="18" y="1"/>
                  </a:moveTo>
                  <a:cubicBezTo>
                    <a:pt x="17" y="1"/>
                    <a:pt x="16" y="1"/>
                    <a:pt x="15" y="2"/>
                  </a:cubicBezTo>
                  <a:cubicBezTo>
                    <a:pt x="1" y="15"/>
                    <a:pt x="130" y="177"/>
                    <a:pt x="303" y="362"/>
                  </a:cubicBezTo>
                  <a:cubicBezTo>
                    <a:pt x="468" y="537"/>
                    <a:pt x="613" y="672"/>
                    <a:pt x="641" y="672"/>
                  </a:cubicBezTo>
                  <a:cubicBezTo>
                    <a:pt x="642" y="672"/>
                    <a:pt x="643" y="672"/>
                    <a:pt x="644" y="671"/>
                  </a:cubicBezTo>
                  <a:cubicBezTo>
                    <a:pt x="659" y="657"/>
                    <a:pt x="529" y="496"/>
                    <a:pt x="356" y="311"/>
                  </a:cubicBezTo>
                  <a:cubicBezTo>
                    <a:pt x="191" y="135"/>
                    <a:pt x="44" y="1"/>
                    <a:pt x="1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5"/>
            <p:cNvSpPr/>
            <p:nvPr/>
          </p:nvSpPr>
          <p:spPr>
            <a:xfrm>
              <a:off x="3922199" y="2708491"/>
              <a:ext cx="7290" cy="17777"/>
            </a:xfrm>
            <a:custGeom>
              <a:avLst/>
              <a:gdLst/>
              <a:ahLst/>
              <a:cxnLst/>
              <a:rect l="l" t="t" r="r" b="b"/>
              <a:pathLst>
                <a:path w="342" h="834" extrusionOk="0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0" y="8"/>
                    <a:pt x="53" y="200"/>
                    <a:pt x="137" y="429"/>
                  </a:cubicBezTo>
                  <a:cubicBezTo>
                    <a:pt x="219" y="655"/>
                    <a:pt x="301" y="834"/>
                    <a:pt x="323" y="834"/>
                  </a:cubicBezTo>
                  <a:cubicBezTo>
                    <a:pt x="324" y="834"/>
                    <a:pt x="324" y="834"/>
                    <a:pt x="324" y="834"/>
                  </a:cubicBezTo>
                  <a:cubicBezTo>
                    <a:pt x="342" y="828"/>
                    <a:pt x="290" y="635"/>
                    <a:pt x="206" y="405"/>
                  </a:cubicBezTo>
                  <a:cubicBezTo>
                    <a:pt x="124" y="179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5"/>
            <p:cNvSpPr/>
            <p:nvPr/>
          </p:nvSpPr>
          <p:spPr>
            <a:xfrm>
              <a:off x="3939123" y="2707638"/>
              <a:ext cx="5116" cy="18821"/>
            </a:xfrm>
            <a:custGeom>
              <a:avLst/>
              <a:gdLst/>
              <a:ahLst/>
              <a:cxnLst/>
              <a:rect l="l" t="t" r="r" b="b"/>
              <a:pathLst>
                <a:path w="240" h="883" extrusionOk="0">
                  <a:moveTo>
                    <a:pt x="220" y="1"/>
                  </a:moveTo>
                  <a:cubicBezTo>
                    <a:pt x="200" y="1"/>
                    <a:pt x="139" y="193"/>
                    <a:pt x="84" y="434"/>
                  </a:cubicBezTo>
                  <a:cubicBezTo>
                    <a:pt x="30" y="676"/>
                    <a:pt x="0" y="877"/>
                    <a:pt x="20" y="882"/>
                  </a:cubicBezTo>
                  <a:cubicBezTo>
                    <a:pt x="20" y="882"/>
                    <a:pt x="20" y="882"/>
                    <a:pt x="21" y="882"/>
                  </a:cubicBezTo>
                  <a:cubicBezTo>
                    <a:pt x="41" y="882"/>
                    <a:pt x="102" y="691"/>
                    <a:pt x="155" y="450"/>
                  </a:cubicBezTo>
                  <a:cubicBezTo>
                    <a:pt x="211" y="207"/>
                    <a:pt x="239" y="5"/>
                    <a:pt x="221" y="1"/>
                  </a:cubicBezTo>
                  <a:cubicBezTo>
                    <a:pt x="221" y="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5"/>
            <p:cNvSpPr/>
            <p:nvPr/>
          </p:nvSpPr>
          <p:spPr>
            <a:xfrm>
              <a:off x="3883747" y="2904909"/>
              <a:ext cx="22018" cy="18821"/>
            </a:xfrm>
            <a:custGeom>
              <a:avLst/>
              <a:gdLst/>
              <a:ahLst/>
              <a:cxnLst/>
              <a:rect l="l" t="t" r="r" b="b"/>
              <a:pathLst>
                <a:path w="1033" h="883" extrusionOk="0">
                  <a:moveTo>
                    <a:pt x="18" y="1"/>
                  </a:moveTo>
                  <a:cubicBezTo>
                    <a:pt x="17" y="1"/>
                    <a:pt x="16" y="1"/>
                    <a:pt x="15" y="2"/>
                  </a:cubicBezTo>
                  <a:cubicBezTo>
                    <a:pt x="1" y="18"/>
                    <a:pt x="215" y="226"/>
                    <a:pt x="493" y="469"/>
                  </a:cubicBezTo>
                  <a:cubicBezTo>
                    <a:pt x="760" y="703"/>
                    <a:pt x="989" y="883"/>
                    <a:pt x="1017" y="883"/>
                  </a:cubicBezTo>
                  <a:cubicBezTo>
                    <a:pt x="1018" y="883"/>
                    <a:pt x="1019" y="882"/>
                    <a:pt x="1019" y="882"/>
                  </a:cubicBezTo>
                  <a:cubicBezTo>
                    <a:pt x="1033" y="866"/>
                    <a:pt x="819" y="656"/>
                    <a:pt x="542" y="415"/>
                  </a:cubicBezTo>
                  <a:cubicBezTo>
                    <a:pt x="275" y="181"/>
                    <a:pt x="47" y="1"/>
                    <a:pt x="1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5"/>
            <p:cNvSpPr/>
            <p:nvPr/>
          </p:nvSpPr>
          <p:spPr>
            <a:xfrm>
              <a:off x="3906511" y="2903246"/>
              <a:ext cx="6842" cy="20356"/>
            </a:xfrm>
            <a:custGeom>
              <a:avLst/>
              <a:gdLst/>
              <a:ahLst/>
              <a:cxnLst/>
              <a:rect l="l" t="t" r="r" b="b"/>
              <a:pathLst>
                <a:path w="321" h="955" extrusionOk="0">
                  <a:moveTo>
                    <a:pt x="21" y="1"/>
                  </a:moveTo>
                  <a:cubicBezTo>
                    <a:pt x="21" y="1"/>
                    <a:pt x="20" y="1"/>
                    <a:pt x="20" y="1"/>
                  </a:cubicBezTo>
                  <a:cubicBezTo>
                    <a:pt x="0" y="6"/>
                    <a:pt x="47" y="225"/>
                    <a:pt x="125" y="489"/>
                  </a:cubicBezTo>
                  <a:cubicBezTo>
                    <a:pt x="201" y="748"/>
                    <a:pt x="278" y="955"/>
                    <a:pt x="299" y="955"/>
                  </a:cubicBezTo>
                  <a:cubicBezTo>
                    <a:pt x="299" y="955"/>
                    <a:pt x="300" y="955"/>
                    <a:pt x="300" y="955"/>
                  </a:cubicBezTo>
                  <a:cubicBezTo>
                    <a:pt x="321" y="950"/>
                    <a:pt x="273" y="732"/>
                    <a:pt x="195" y="468"/>
                  </a:cubicBezTo>
                  <a:cubicBezTo>
                    <a:pt x="119" y="208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5"/>
            <p:cNvSpPr/>
            <p:nvPr/>
          </p:nvSpPr>
          <p:spPr>
            <a:xfrm>
              <a:off x="3929148" y="2905825"/>
              <a:ext cx="4455" cy="18779"/>
            </a:xfrm>
            <a:custGeom>
              <a:avLst/>
              <a:gdLst/>
              <a:ahLst/>
              <a:cxnLst/>
              <a:rect l="l" t="t" r="r" b="b"/>
              <a:pathLst>
                <a:path w="209" h="881" extrusionOk="0">
                  <a:moveTo>
                    <a:pt x="188" y="0"/>
                  </a:moveTo>
                  <a:cubicBezTo>
                    <a:pt x="168" y="0"/>
                    <a:pt x="114" y="193"/>
                    <a:pt x="68" y="433"/>
                  </a:cubicBezTo>
                  <a:cubicBezTo>
                    <a:pt x="22" y="676"/>
                    <a:pt x="1" y="877"/>
                    <a:pt x="21" y="881"/>
                  </a:cubicBezTo>
                  <a:cubicBezTo>
                    <a:pt x="21" y="881"/>
                    <a:pt x="21" y="881"/>
                    <a:pt x="21" y="881"/>
                  </a:cubicBezTo>
                  <a:cubicBezTo>
                    <a:pt x="41" y="881"/>
                    <a:pt x="94" y="689"/>
                    <a:pt x="140" y="448"/>
                  </a:cubicBezTo>
                  <a:cubicBezTo>
                    <a:pt x="186" y="204"/>
                    <a:pt x="208" y="4"/>
                    <a:pt x="188" y="1"/>
                  </a:cubicBezTo>
                  <a:cubicBezTo>
                    <a:pt x="188" y="0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5"/>
            <p:cNvSpPr/>
            <p:nvPr/>
          </p:nvSpPr>
          <p:spPr>
            <a:xfrm>
              <a:off x="3860854" y="2103422"/>
              <a:ext cx="41991" cy="97815"/>
            </a:xfrm>
            <a:custGeom>
              <a:avLst/>
              <a:gdLst/>
              <a:ahLst/>
              <a:cxnLst/>
              <a:rect l="l" t="t" r="r" b="b"/>
              <a:pathLst>
                <a:path w="1970" h="4589" extrusionOk="0">
                  <a:moveTo>
                    <a:pt x="1833" y="1"/>
                  </a:moveTo>
                  <a:cubicBezTo>
                    <a:pt x="1760" y="1"/>
                    <a:pt x="1696" y="640"/>
                    <a:pt x="1636" y="684"/>
                  </a:cubicBezTo>
                  <a:cubicBezTo>
                    <a:pt x="1046" y="1126"/>
                    <a:pt x="656" y="1791"/>
                    <a:pt x="425" y="2490"/>
                  </a:cubicBezTo>
                  <a:cubicBezTo>
                    <a:pt x="193" y="3189"/>
                    <a:pt x="76" y="3856"/>
                    <a:pt x="1" y="4589"/>
                  </a:cubicBezTo>
                  <a:cubicBezTo>
                    <a:pt x="467" y="4051"/>
                    <a:pt x="933" y="3507"/>
                    <a:pt x="1300" y="2897"/>
                  </a:cubicBezTo>
                  <a:cubicBezTo>
                    <a:pt x="1668" y="2287"/>
                    <a:pt x="1934" y="1603"/>
                    <a:pt x="1965" y="891"/>
                  </a:cubicBezTo>
                  <a:cubicBezTo>
                    <a:pt x="1970" y="783"/>
                    <a:pt x="1939" y="33"/>
                    <a:pt x="1837" y="1"/>
                  </a:cubicBezTo>
                  <a:cubicBezTo>
                    <a:pt x="1835" y="1"/>
                    <a:pt x="1834" y="1"/>
                    <a:pt x="1833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5"/>
            <p:cNvSpPr/>
            <p:nvPr/>
          </p:nvSpPr>
          <p:spPr>
            <a:xfrm>
              <a:off x="3724481" y="2055591"/>
              <a:ext cx="176296" cy="216411"/>
            </a:xfrm>
            <a:custGeom>
              <a:avLst/>
              <a:gdLst/>
              <a:ahLst/>
              <a:cxnLst/>
              <a:rect l="l" t="t" r="r" b="b"/>
              <a:pathLst>
                <a:path w="8271" h="10153" extrusionOk="0">
                  <a:moveTo>
                    <a:pt x="5070" y="1"/>
                  </a:moveTo>
                  <a:cubicBezTo>
                    <a:pt x="3851" y="1"/>
                    <a:pt x="2696" y="703"/>
                    <a:pt x="2164" y="1871"/>
                  </a:cubicBezTo>
                  <a:cubicBezTo>
                    <a:pt x="1523" y="3280"/>
                    <a:pt x="834" y="4844"/>
                    <a:pt x="562" y="5626"/>
                  </a:cubicBezTo>
                  <a:cubicBezTo>
                    <a:pt x="1" y="7243"/>
                    <a:pt x="1521" y="8076"/>
                    <a:pt x="1521" y="8076"/>
                  </a:cubicBezTo>
                  <a:cubicBezTo>
                    <a:pt x="1525" y="8078"/>
                    <a:pt x="1084" y="9627"/>
                    <a:pt x="1084" y="9627"/>
                  </a:cubicBezTo>
                  <a:lnTo>
                    <a:pt x="1416" y="10152"/>
                  </a:lnTo>
                  <a:lnTo>
                    <a:pt x="5501" y="9626"/>
                  </a:lnTo>
                  <a:lnTo>
                    <a:pt x="7522" y="4358"/>
                  </a:lnTo>
                  <a:cubicBezTo>
                    <a:pt x="8270" y="2737"/>
                    <a:pt x="7951" y="951"/>
                    <a:pt x="6310" y="247"/>
                  </a:cubicBezTo>
                  <a:lnTo>
                    <a:pt x="6155" y="192"/>
                  </a:lnTo>
                  <a:cubicBezTo>
                    <a:pt x="5797" y="62"/>
                    <a:pt x="5431" y="1"/>
                    <a:pt x="5070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5"/>
            <p:cNvSpPr/>
            <p:nvPr/>
          </p:nvSpPr>
          <p:spPr>
            <a:xfrm>
              <a:off x="3752873" y="2227966"/>
              <a:ext cx="53415" cy="15667"/>
            </a:xfrm>
            <a:custGeom>
              <a:avLst/>
              <a:gdLst/>
              <a:ahLst/>
              <a:cxnLst/>
              <a:rect l="l" t="t" r="r" b="b"/>
              <a:pathLst>
                <a:path w="2506" h="735" extrusionOk="0">
                  <a:moveTo>
                    <a:pt x="184" y="1"/>
                  </a:moveTo>
                  <a:lnTo>
                    <a:pt x="0" y="665"/>
                  </a:lnTo>
                  <a:cubicBezTo>
                    <a:pt x="311" y="714"/>
                    <a:pt x="587" y="735"/>
                    <a:pt x="829" y="735"/>
                  </a:cubicBezTo>
                  <a:cubicBezTo>
                    <a:pt x="2134" y="735"/>
                    <a:pt x="2505" y="139"/>
                    <a:pt x="2505" y="139"/>
                  </a:cubicBezTo>
                  <a:lnTo>
                    <a:pt x="2505" y="139"/>
                  </a:lnTo>
                  <a:cubicBezTo>
                    <a:pt x="2170" y="212"/>
                    <a:pt x="1856" y="239"/>
                    <a:pt x="1573" y="239"/>
                  </a:cubicBezTo>
                  <a:cubicBezTo>
                    <a:pt x="739" y="239"/>
                    <a:pt x="184" y="1"/>
                    <a:pt x="184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5"/>
            <p:cNvSpPr/>
            <p:nvPr/>
          </p:nvSpPr>
          <p:spPr>
            <a:xfrm>
              <a:off x="3769413" y="2126549"/>
              <a:ext cx="11702" cy="10146"/>
            </a:xfrm>
            <a:custGeom>
              <a:avLst/>
              <a:gdLst/>
              <a:ahLst/>
              <a:cxnLst/>
              <a:rect l="l" t="t" r="r" b="b"/>
              <a:pathLst>
                <a:path w="549" h="476" extrusionOk="0">
                  <a:moveTo>
                    <a:pt x="264" y="1"/>
                  </a:moveTo>
                  <a:cubicBezTo>
                    <a:pt x="171" y="1"/>
                    <a:pt x="85" y="54"/>
                    <a:pt x="49" y="143"/>
                  </a:cubicBezTo>
                  <a:cubicBezTo>
                    <a:pt x="1" y="263"/>
                    <a:pt x="63" y="402"/>
                    <a:pt x="188" y="455"/>
                  </a:cubicBezTo>
                  <a:cubicBezTo>
                    <a:pt x="221" y="469"/>
                    <a:pt x="254" y="475"/>
                    <a:pt x="286" y="475"/>
                  </a:cubicBezTo>
                  <a:cubicBezTo>
                    <a:pt x="379" y="475"/>
                    <a:pt x="465" y="422"/>
                    <a:pt x="500" y="333"/>
                  </a:cubicBezTo>
                  <a:cubicBezTo>
                    <a:pt x="548" y="213"/>
                    <a:pt x="487" y="73"/>
                    <a:pt x="362" y="21"/>
                  </a:cubicBezTo>
                  <a:cubicBezTo>
                    <a:pt x="330" y="7"/>
                    <a:pt x="296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5"/>
            <p:cNvSpPr/>
            <p:nvPr/>
          </p:nvSpPr>
          <p:spPr>
            <a:xfrm>
              <a:off x="3772610" y="2109795"/>
              <a:ext cx="19951" cy="9485"/>
            </a:xfrm>
            <a:custGeom>
              <a:avLst/>
              <a:gdLst/>
              <a:ahLst/>
              <a:cxnLst/>
              <a:rect l="l" t="t" r="r" b="b"/>
              <a:pathLst>
                <a:path w="936" h="445" extrusionOk="0">
                  <a:moveTo>
                    <a:pt x="317" y="0"/>
                  </a:moveTo>
                  <a:cubicBezTo>
                    <a:pt x="250" y="0"/>
                    <a:pt x="190" y="10"/>
                    <a:pt x="143" y="25"/>
                  </a:cubicBezTo>
                  <a:cubicBezTo>
                    <a:pt x="47" y="56"/>
                    <a:pt x="0" y="102"/>
                    <a:pt x="10" y="120"/>
                  </a:cubicBezTo>
                  <a:cubicBezTo>
                    <a:pt x="15" y="133"/>
                    <a:pt x="39" y="135"/>
                    <a:pt x="76" y="135"/>
                  </a:cubicBezTo>
                  <a:cubicBezTo>
                    <a:pt x="102" y="135"/>
                    <a:pt x="135" y="134"/>
                    <a:pt x="173" y="134"/>
                  </a:cubicBezTo>
                  <a:cubicBezTo>
                    <a:pt x="260" y="134"/>
                    <a:pt x="375" y="140"/>
                    <a:pt x="496" y="184"/>
                  </a:cubicBezTo>
                  <a:cubicBezTo>
                    <a:pt x="732" y="266"/>
                    <a:pt x="866" y="445"/>
                    <a:pt x="911" y="445"/>
                  </a:cubicBezTo>
                  <a:cubicBezTo>
                    <a:pt x="913" y="445"/>
                    <a:pt x="915" y="444"/>
                    <a:pt x="917" y="443"/>
                  </a:cubicBezTo>
                  <a:cubicBezTo>
                    <a:pt x="936" y="435"/>
                    <a:pt x="926" y="371"/>
                    <a:pt x="868" y="284"/>
                  </a:cubicBezTo>
                  <a:cubicBezTo>
                    <a:pt x="788" y="171"/>
                    <a:pt x="674" y="86"/>
                    <a:pt x="544" y="39"/>
                  </a:cubicBezTo>
                  <a:cubicBezTo>
                    <a:pt x="465" y="11"/>
                    <a:pt x="387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5"/>
            <p:cNvSpPr/>
            <p:nvPr/>
          </p:nvSpPr>
          <p:spPr>
            <a:xfrm>
              <a:off x="3815667" y="2143473"/>
              <a:ext cx="11681" cy="10146"/>
            </a:xfrm>
            <a:custGeom>
              <a:avLst/>
              <a:gdLst/>
              <a:ahLst/>
              <a:cxnLst/>
              <a:rect l="l" t="t" r="r" b="b"/>
              <a:pathLst>
                <a:path w="548" h="476" extrusionOk="0">
                  <a:moveTo>
                    <a:pt x="264" y="1"/>
                  </a:moveTo>
                  <a:cubicBezTo>
                    <a:pt x="171" y="1"/>
                    <a:pt x="85" y="54"/>
                    <a:pt x="49" y="143"/>
                  </a:cubicBezTo>
                  <a:cubicBezTo>
                    <a:pt x="1" y="263"/>
                    <a:pt x="62" y="403"/>
                    <a:pt x="188" y="455"/>
                  </a:cubicBezTo>
                  <a:cubicBezTo>
                    <a:pt x="220" y="469"/>
                    <a:pt x="254" y="475"/>
                    <a:pt x="286" y="475"/>
                  </a:cubicBezTo>
                  <a:cubicBezTo>
                    <a:pt x="379" y="475"/>
                    <a:pt x="464" y="422"/>
                    <a:pt x="500" y="333"/>
                  </a:cubicBezTo>
                  <a:cubicBezTo>
                    <a:pt x="548" y="213"/>
                    <a:pt x="486" y="74"/>
                    <a:pt x="362" y="21"/>
                  </a:cubicBezTo>
                  <a:cubicBezTo>
                    <a:pt x="329" y="7"/>
                    <a:pt x="296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5"/>
            <p:cNvSpPr/>
            <p:nvPr/>
          </p:nvSpPr>
          <p:spPr>
            <a:xfrm>
              <a:off x="3823532" y="2130599"/>
              <a:ext cx="19951" cy="9506"/>
            </a:xfrm>
            <a:custGeom>
              <a:avLst/>
              <a:gdLst/>
              <a:ahLst/>
              <a:cxnLst/>
              <a:rect l="l" t="t" r="r" b="b"/>
              <a:pathLst>
                <a:path w="936" h="446" extrusionOk="0">
                  <a:moveTo>
                    <a:pt x="316" y="1"/>
                  </a:moveTo>
                  <a:cubicBezTo>
                    <a:pt x="249" y="1"/>
                    <a:pt x="190" y="11"/>
                    <a:pt x="143" y="26"/>
                  </a:cubicBezTo>
                  <a:cubicBezTo>
                    <a:pt x="48" y="58"/>
                    <a:pt x="0" y="102"/>
                    <a:pt x="10" y="121"/>
                  </a:cubicBezTo>
                  <a:cubicBezTo>
                    <a:pt x="15" y="133"/>
                    <a:pt x="39" y="135"/>
                    <a:pt x="76" y="135"/>
                  </a:cubicBezTo>
                  <a:cubicBezTo>
                    <a:pt x="103" y="135"/>
                    <a:pt x="135" y="134"/>
                    <a:pt x="173" y="134"/>
                  </a:cubicBezTo>
                  <a:cubicBezTo>
                    <a:pt x="261" y="134"/>
                    <a:pt x="375" y="141"/>
                    <a:pt x="496" y="185"/>
                  </a:cubicBezTo>
                  <a:cubicBezTo>
                    <a:pt x="732" y="267"/>
                    <a:pt x="866" y="445"/>
                    <a:pt x="911" y="445"/>
                  </a:cubicBezTo>
                  <a:cubicBezTo>
                    <a:pt x="913" y="445"/>
                    <a:pt x="915" y="445"/>
                    <a:pt x="917" y="444"/>
                  </a:cubicBezTo>
                  <a:cubicBezTo>
                    <a:pt x="936" y="435"/>
                    <a:pt x="926" y="371"/>
                    <a:pt x="868" y="285"/>
                  </a:cubicBezTo>
                  <a:cubicBezTo>
                    <a:pt x="788" y="171"/>
                    <a:pt x="675" y="86"/>
                    <a:pt x="544" y="41"/>
                  </a:cubicBezTo>
                  <a:cubicBezTo>
                    <a:pt x="465" y="12"/>
                    <a:pt x="386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5"/>
            <p:cNvSpPr/>
            <p:nvPr/>
          </p:nvSpPr>
          <p:spPr>
            <a:xfrm>
              <a:off x="3777768" y="2123757"/>
              <a:ext cx="31226" cy="43184"/>
            </a:xfrm>
            <a:custGeom>
              <a:avLst/>
              <a:gdLst/>
              <a:ahLst/>
              <a:cxnLst/>
              <a:rect l="l" t="t" r="r" b="b"/>
              <a:pathLst>
                <a:path w="1465" h="2026" extrusionOk="0">
                  <a:moveTo>
                    <a:pt x="1437" y="1"/>
                  </a:moveTo>
                  <a:cubicBezTo>
                    <a:pt x="1397" y="1"/>
                    <a:pt x="975" y="457"/>
                    <a:pt x="478" y="1036"/>
                  </a:cubicBezTo>
                  <a:lnTo>
                    <a:pt x="124" y="1455"/>
                  </a:lnTo>
                  <a:cubicBezTo>
                    <a:pt x="74" y="1519"/>
                    <a:pt x="3" y="1584"/>
                    <a:pt x="1" y="1692"/>
                  </a:cubicBezTo>
                  <a:cubicBezTo>
                    <a:pt x="3" y="1744"/>
                    <a:pt x="29" y="1792"/>
                    <a:pt x="72" y="1821"/>
                  </a:cubicBezTo>
                  <a:cubicBezTo>
                    <a:pt x="103" y="1843"/>
                    <a:pt x="138" y="1862"/>
                    <a:pt x="173" y="1875"/>
                  </a:cubicBezTo>
                  <a:cubicBezTo>
                    <a:pt x="396" y="1970"/>
                    <a:pt x="544" y="2025"/>
                    <a:pt x="575" y="2025"/>
                  </a:cubicBezTo>
                  <a:cubicBezTo>
                    <a:pt x="579" y="2025"/>
                    <a:pt x="581" y="2025"/>
                    <a:pt x="582" y="2023"/>
                  </a:cubicBezTo>
                  <a:cubicBezTo>
                    <a:pt x="588" y="2010"/>
                    <a:pt x="443" y="1927"/>
                    <a:pt x="206" y="1805"/>
                  </a:cubicBezTo>
                  <a:cubicBezTo>
                    <a:pt x="144" y="1776"/>
                    <a:pt x="90" y="1742"/>
                    <a:pt x="95" y="1695"/>
                  </a:cubicBezTo>
                  <a:cubicBezTo>
                    <a:pt x="96" y="1644"/>
                    <a:pt x="148" y="1584"/>
                    <a:pt x="204" y="1523"/>
                  </a:cubicBezTo>
                  <a:cubicBezTo>
                    <a:pt x="319" y="1391"/>
                    <a:pt x="440" y="1253"/>
                    <a:pt x="566" y="1109"/>
                  </a:cubicBezTo>
                  <a:cubicBezTo>
                    <a:pt x="1072" y="517"/>
                    <a:pt x="1464" y="21"/>
                    <a:pt x="1440" y="2"/>
                  </a:cubicBezTo>
                  <a:cubicBezTo>
                    <a:pt x="1439" y="1"/>
                    <a:pt x="1438" y="1"/>
                    <a:pt x="1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5"/>
            <p:cNvSpPr/>
            <p:nvPr/>
          </p:nvSpPr>
          <p:spPr>
            <a:xfrm>
              <a:off x="3782287" y="2176128"/>
              <a:ext cx="22594" cy="11510"/>
            </a:xfrm>
            <a:custGeom>
              <a:avLst/>
              <a:gdLst/>
              <a:ahLst/>
              <a:cxnLst/>
              <a:rect l="l" t="t" r="r" b="b"/>
              <a:pathLst>
                <a:path w="1060" h="540" extrusionOk="0">
                  <a:moveTo>
                    <a:pt x="1033" y="1"/>
                  </a:moveTo>
                  <a:cubicBezTo>
                    <a:pt x="991" y="1"/>
                    <a:pt x="890" y="256"/>
                    <a:pt x="600" y="360"/>
                  </a:cubicBezTo>
                  <a:cubicBezTo>
                    <a:pt x="511" y="392"/>
                    <a:pt x="423" y="403"/>
                    <a:pt x="344" y="403"/>
                  </a:cubicBezTo>
                  <a:cubicBezTo>
                    <a:pt x="193" y="403"/>
                    <a:pt x="73" y="365"/>
                    <a:pt x="28" y="365"/>
                  </a:cubicBezTo>
                  <a:cubicBezTo>
                    <a:pt x="18" y="365"/>
                    <a:pt x="12" y="367"/>
                    <a:pt x="10" y="371"/>
                  </a:cubicBezTo>
                  <a:cubicBezTo>
                    <a:pt x="1" y="387"/>
                    <a:pt x="55" y="448"/>
                    <a:pt x="175" y="495"/>
                  </a:cubicBezTo>
                  <a:cubicBezTo>
                    <a:pt x="256" y="525"/>
                    <a:pt x="341" y="540"/>
                    <a:pt x="426" y="540"/>
                  </a:cubicBezTo>
                  <a:cubicBezTo>
                    <a:pt x="506" y="540"/>
                    <a:pt x="585" y="526"/>
                    <a:pt x="662" y="500"/>
                  </a:cubicBezTo>
                  <a:cubicBezTo>
                    <a:pt x="844" y="433"/>
                    <a:pt x="961" y="299"/>
                    <a:pt x="1011" y="193"/>
                  </a:cubicBezTo>
                  <a:cubicBezTo>
                    <a:pt x="1060" y="85"/>
                    <a:pt x="1055" y="6"/>
                    <a:pt x="1036" y="2"/>
                  </a:cubicBezTo>
                  <a:cubicBezTo>
                    <a:pt x="1035" y="1"/>
                    <a:pt x="1034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5"/>
            <p:cNvSpPr/>
            <p:nvPr/>
          </p:nvSpPr>
          <p:spPr>
            <a:xfrm>
              <a:off x="3831759" y="2110243"/>
              <a:ext cx="23660" cy="13109"/>
            </a:xfrm>
            <a:custGeom>
              <a:avLst/>
              <a:gdLst/>
              <a:ahLst/>
              <a:cxnLst/>
              <a:rect l="l" t="t" r="r" b="b"/>
              <a:pathLst>
                <a:path w="1110" h="615" extrusionOk="0">
                  <a:moveTo>
                    <a:pt x="216" y="0"/>
                  </a:moveTo>
                  <a:cubicBezTo>
                    <a:pt x="210" y="0"/>
                    <a:pt x="203" y="1"/>
                    <a:pt x="196" y="1"/>
                  </a:cubicBezTo>
                  <a:cubicBezTo>
                    <a:pt x="75" y="6"/>
                    <a:pt x="1" y="40"/>
                    <a:pt x="0" y="76"/>
                  </a:cubicBezTo>
                  <a:cubicBezTo>
                    <a:pt x="0" y="152"/>
                    <a:pt x="259" y="209"/>
                    <a:pt x="538" y="350"/>
                  </a:cubicBezTo>
                  <a:cubicBezTo>
                    <a:pt x="786" y="469"/>
                    <a:pt x="973" y="615"/>
                    <a:pt x="1055" y="615"/>
                  </a:cubicBezTo>
                  <a:cubicBezTo>
                    <a:pt x="1066" y="615"/>
                    <a:pt x="1074" y="612"/>
                    <a:pt x="1081" y="607"/>
                  </a:cubicBezTo>
                  <a:cubicBezTo>
                    <a:pt x="1110" y="584"/>
                    <a:pt x="1091" y="506"/>
                    <a:pt x="1020" y="406"/>
                  </a:cubicBezTo>
                  <a:cubicBezTo>
                    <a:pt x="949" y="308"/>
                    <a:pt x="822" y="192"/>
                    <a:pt x="655" y="109"/>
                  </a:cubicBezTo>
                  <a:cubicBezTo>
                    <a:pt x="496" y="31"/>
                    <a:pt x="337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5"/>
            <p:cNvSpPr/>
            <p:nvPr/>
          </p:nvSpPr>
          <p:spPr>
            <a:xfrm>
              <a:off x="3781115" y="2092573"/>
              <a:ext cx="18885" cy="9165"/>
            </a:xfrm>
            <a:custGeom>
              <a:avLst/>
              <a:gdLst/>
              <a:ahLst/>
              <a:cxnLst/>
              <a:rect l="l" t="t" r="r" b="b"/>
              <a:pathLst>
                <a:path w="886" h="430" extrusionOk="0">
                  <a:moveTo>
                    <a:pt x="307" y="0"/>
                  </a:moveTo>
                  <a:cubicBezTo>
                    <a:pt x="243" y="0"/>
                    <a:pt x="185" y="10"/>
                    <a:pt x="139" y="26"/>
                  </a:cubicBezTo>
                  <a:cubicBezTo>
                    <a:pt x="46" y="58"/>
                    <a:pt x="0" y="109"/>
                    <a:pt x="10" y="142"/>
                  </a:cubicBezTo>
                  <a:cubicBezTo>
                    <a:pt x="34" y="215"/>
                    <a:pt x="225" y="217"/>
                    <a:pt x="431" y="289"/>
                  </a:cubicBezTo>
                  <a:cubicBezTo>
                    <a:pt x="607" y="342"/>
                    <a:pt x="746" y="429"/>
                    <a:pt x="821" y="429"/>
                  </a:cubicBezTo>
                  <a:cubicBezTo>
                    <a:pt x="836" y="429"/>
                    <a:pt x="848" y="426"/>
                    <a:pt x="857" y="419"/>
                  </a:cubicBezTo>
                  <a:cubicBezTo>
                    <a:pt x="886" y="397"/>
                    <a:pt x="878" y="330"/>
                    <a:pt x="821" y="249"/>
                  </a:cubicBezTo>
                  <a:cubicBezTo>
                    <a:pt x="765" y="169"/>
                    <a:pt x="656" y="81"/>
                    <a:pt x="513" y="33"/>
                  </a:cubicBezTo>
                  <a:cubicBezTo>
                    <a:pt x="442" y="10"/>
                    <a:pt x="371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5"/>
            <p:cNvSpPr/>
            <p:nvPr/>
          </p:nvSpPr>
          <p:spPr>
            <a:xfrm>
              <a:off x="3859170" y="2172888"/>
              <a:ext cx="39689" cy="38090"/>
            </a:xfrm>
            <a:custGeom>
              <a:avLst/>
              <a:gdLst/>
              <a:ahLst/>
              <a:cxnLst/>
              <a:rect l="l" t="t" r="r" b="b"/>
              <a:pathLst>
                <a:path w="1862" h="1787" extrusionOk="0">
                  <a:moveTo>
                    <a:pt x="641" y="1"/>
                  </a:moveTo>
                  <a:cubicBezTo>
                    <a:pt x="640" y="1"/>
                    <a:pt x="640" y="1"/>
                    <a:pt x="640" y="1"/>
                  </a:cubicBezTo>
                  <a:cubicBezTo>
                    <a:pt x="640" y="1"/>
                    <a:pt x="17" y="1528"/>
                    <a:pt x="6" y="1560"/>
                  </a:cubicBezTo>
                  <a:cubicBezTo>
                    <a:pt x="1" y="1577"/>
                    <a:pt x="304" y="1786"/>
                    <a:pt x="650" y="1786"/>
                  </a:cubicBezTo>
                  <a:cubicBezTo>
                    <a:pt x="931" y="1786"/>
                    <a:pt x="1239" y="1649"/>
                    <a:pt x="1432" y="1162"/>
                  </a:cubicBezTo>
                  <a:cubicBezTo>
                    <a:pt x="1862" y="82"/>
                    <a:pt x="690" y="1"/>
                    <a:pt x="641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5"/>
            <p:cNvSpPr/>
            <p:nvPr/>
          </p:nvSpPr>
          <p:spPr>
            <a:xfrm>
              <a:off x="3869700" y="2183268"/>
              <a:ext cx="15219" cy="20441"/>
            </a:xfrm>
            <a:custGeom>
              <a:avLst/>
              <a:gdLst/>
              <a:ahLst/>
              <a:cxnLst/>
              <a:rect l="l" t="t" r="r" b="b"/>
              <a:pathLst>
                <a:path w="714" h="959" extrusionOk="0">
                  <a:moveTo>
                    <a:pt x="497" y="1"/>
                  </a:moveTo>
                  <a:cubicBezTo>
                    <a:pt x="484" y="1"/>
                    <a:pt x="471" y="2"/>
                    <a:pt x="458" y="6"/>
                  </a:cubicBezTo>
                  <a:cubicBezTo>
                    <a:pt x="429" y="14"/>
                    <a:pt x="405" y="33"/>
                    <a:pt x="387" y="57"/>
                  </a:cubicBezTo>
                  <a:cubicBezTo>
                    <a:pt x="361" y="99"/>
                    <a:pt x="370" y="126"/>
                    <a:pt x="377" y="126"/>
                  </a:cubicBezTo>
                  <a:cubicBezTo>
                    <a:pt x="384" y="126"/>
                    <a:pt x="385" y="102"/>
                    <a:pt x="412" y="77"/>
                  </a:cubicBezTo>
                  <a:cubicBezTo>
                    <a:pt x="432" y="59"/>
                    <a:pt x="458" y="50"/>
                    <a:pt x="483" y="50"/>
                  </a:cubicBezTo>
                  <a:cubicBezTo>
                    <a:pt x="505" y="50"/>
                    <a:pt x="526" y="56"/>
                    <a:pt x="545" y="70"/>
                  </a:cubicBezTo>
                  <a:cubicBezTo>
                    <a:pt x="598" y="103"/>
                    <a:pt x="628" y="181"/>
                    <a:pt x="629" y="273"/>
                  </a:cubicBezTo>
                  <a:cubicBezTo>
                    <a:pt x="633" y="373"/>
                    <a:pt x="614" y="473"/>
                    <a:pt x="575" y="565"/>
                  </a:cubicBezTo>
                  <a:cubicBezTo>
                    <a:pt x="492" y="758"/>
                    <a:pt x="324" y="901"/>
                    <a:pt x="192" y="901"/>
                  </a:cubicBezTo>
                  <a:cubicBezTo>
                    <a:pt x="191" y="901"/>
                    <a:pt x="190" y="901"/>
                    <a:pt x="189" y="901"/>
                  </a:cubicBezTo>
                  <a:cubicBezTo>
                    <a:pt x="137" y="899"/>
                    <a:pt x="86" y="878"/>
                    <a:pt x="48" y="840"/>
                  </a:cubicBezTo>
                  <a:cubicBezTo>
                    <a:pt x="23" y="814"/>
                    <a:pt x="15" y="792"/>
                    <a:pt x="9" y="792"/>
                  </a:cubicBezTo>
                  <a:cubicBezTo>
                    <a:pt x="9" y="792"/>
                    <a:pt x="9" y="792"/>
                    <a:pt x="9" y="792"/>
                  </a:cubicBezTo>
                  <a:cubicBezTo>
                    <a:pt x="4" y="793"/>
                    <a:pt x="0" y="819"/>
                    <a:pt x="24" y="860"/>
                  </a:cubicBezTo>
                  <a:cubicBezTo>
                    <a:pt x="61" y="915"/>
                    <a:pt x="120" y="951"/>
                    <a:pt x="186" y="957"/>
                  </a:cubicBezTo>
                  <a:cubicBezTo>
                    <a:pt x="195" y="958"/>
                    <a:pt x="204" y="959"/>
                    <a:pt x="212" y="959"/>
                  </a:cubicBezTo>
                  <a:cubicBezTo>
                    <a:pt x="380" y="959"/>
                    <a:pt x="560" y="804"/>
                    <a:pt x="650" y="597"/>
                  </a:cubicBezTo>
                  <a:cubicBezTo>
                    <a:pt x="694" y="494"/>
                    <a:pt x="714" y="380"/>
                    <a:pt x="704" y="268"/>
                  </a:cubicBezTo>
                  <a:cubicBezTo>
                    <a:pt x="700" y="167"/>
                    <a:pt x="655" y="60"/>
                    <a:pt x="573" y="20"/>
                  </a:cubicBezTo>
                  <a:cubicBezTo>
                    <a:pt x="550" y="7"/>
                    <a:pt x="524" y="1"/>
                    <a:pt x="497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5"/>
            <p:cNvSpPr/>
            <p:nvPr/>
          </p:nvSpPr>
          <p:spPr>
            <a:xfrm>
              <a:off x="3800071" y="2050478"/>
              <a:ext cx="105104" cy="135691"/>
            </a:xfrm>
            <a:custGeom>
              <a:avLst/>
              <a:gdLst/>
              <a:ahLst/>
              <a:cxnLst/>
              <a:rect l="l" t="t" r="r" b="b"/>
              <a:pathLst>
                <a:path w="4931" h="6366" extrusionOk="0">
                  <a:moveTo>
                    <a:pt x="1416" y="0"/>
                  </a:moveTo>
                  <a:cubicBezTo>
                    <a:pt x="1367" y="0"/>
                    <a:pt x="1319" y="1"/>
                    <a:pt x="1272" y="3"/>
                  </a:cubicBezTo>
                  <a:cubicBezTo>
                    <a:pt x="760" y="23"/>
                    <a:pt x="1" y="375"/>
                    <a:pt x="138" y="544"/>
                  </a:cubicBezTo>
                  <a:lnTo>
                    <a:pt x="445" y="405"/>
                  </a:lnTo>
                  <a:cubicBezTo>
                    <a:pt x="445" y="405"/>
                    <a:pt x="459" y="638"/>
                    <a:pt x="729" y="1097"/>
                  </a:cubicBezTo>
                  <a:cubicBezTo>
                    <a:pt x="918" y="1415"/>
                    <a:pt x="2093" y="1518"/>
                    <a:pt x="2792" y="1550"/>
                  </a:cubicBezTo>
                  <a:cubicBezTo>
                    <a:pt x="3233" y="1571"/>
                    <a:pt x="3629" y="1828"/>
                    <a:pt x="3827" y="2222"/>
                  </a:cubicBezTo>
                  <a:cubicBezTo>
                    <a:pt x="3848" y="2263"/>
                    <a:pt x="3865" y="2305"/>
                    <a:pt x="3879" y="2348"/>
                  </a:cubicBezTo>
                  <a:cubicBezTo>
                    <a:pt x="3932" y="2544"/>
                    <a:pt x="3853" y="2755"/>
                    <a:pt x="3735" y="2921"/>
                  </a:cubicBezTo>
                  <a:cubicBezTo>
                    <a:pt x="3616" y="3086"/>
                    <a:pt x="3462" y="3223"/>
                    <a:pt x="3335" y="3382"/>
                  </a:cubicBezTo>
                  <a:cubicBezTo>
                    <a:pt x="3102" y="3674"/>
                    <a:pt x="2972" y="4033"/>
                    <a:pt x="2846" y="4386"/>
                  </a:cubicBezTo>
                  <a:cubicBezTo>
                    <a:pt x="2668" y="4881"/>
                    <a:pt x="2487" y="5399"/>
                    <a:pt x="2553" y="5922"/>
                  </a:cubicBezTo>
                  <a:cubicBezTo>
                    <a:pt x="2578" y="6125"/>
                    <a:pt x="2695" y="6365"/>
                    <a:pt x="2898" y="6365"/>
                  </a:cubicBezTo>
                  <a:cubicBezTo>
                    <a:pt x="2939" y="6365"/>
                    <a:pt x="2983" y="6355"/>
                    <a:pt x="3031" y="6333"/>
                  </a:cubicBezTo>
                  <a:cubicBezTo>
                    <a:pt x="3149" y="6279"/>
                    <a:pt x="3233" y="6171"/>
                    <a:pt x="3279" y="6047"/>
                  </a:cubicBezTo>
                  <a:cubicBezTo>
                    <a:pt x="3401" y="5712"/>
                    <a:pt x="3753" y="5680"/>
                    <a:pt x="4002" y="5501"/>
                  </a:cubicBezTo>
                  <a:cubicBezTo>
                    <a:pt x="4204" y="5357"/>
                    <a:pt x="4325" y="5128"/>
                    <a:pt x="4425" y="4901"/>
                  </a:cubicBezTo>
                  <a:cubicBezTo>
                    <a:pt x="4753" y="4156"/>
                    <a:pt x="4931" y="3334"/>
                    <a:pt x="4836" y="2527"/>
                  </a:cubicBezTo>
                  <a:cubicBezTo>
                    <a:pt x="4741" y="1719"/>
                    <a:pt x="4287" y="1114"/>
                    <a:pt x="3646" y="612"/>
                  </a:cubicBezTo>
                  <a:cubicBezTo>
                    <a:pt x="3147" y="222"/>
                    <a:pt x="2173" y="0"/>
                    <a:pt x="1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5"/>
            <p:cNvSpPr/>
            <p:nvPr/>
          </p:nvSpPr>
          <p:spPr>
            <a:xfrm>
              <a:off x="3598083" y="2254268"/>
              <a:ext cx="272917" cy="429625"/>
            </a:xfrm>
            <a:custGeom>
              <a:avLst/>
              <a:gdLst/>
              <a:ahLst/>
              <a:cxnLst/>
              <a:rect l="l" t="t" r="r" b="b"/>
              <a:pathLst>
                <a:path w="12804" h="20156" extrusionOk="0">
                  <a:moveTo>
                    <a:pt x="11563" y="1"/>
                  </a:moveTo>
                  <a:lnTo>
                    <a:pt x="7011" y="208"/>
                  </a:lnTo>
                  <a:cubicBezTo>
                    <a:pt x="7011" y="208"/>
                    <a:pt x="5936" y="1665"/>
                    <a:pt x="5211" y="2792"/>
                  </a:cubicBezTo>
                  <a:cubicBezTo>
                    <a:pt x="4486" y="3917"/>
                    <a:pt x="1849" y="12095"/>
                    <a:pt x="1849" y="12095"/>
                  </a:cubicBezTo>
                  <a:cubicBezTo>
                    <a:pt x="1849" y="12095"/>
                    <a:pt x="346" y="12482"/>
                    <a:pt x="147" y="12482"/>
                  </a:cubicBezTo>
                  <a:cubicBezTo>
                    <a:pt x="143" y="12482"/>
                    <a:pt x="140" y="12482"/>
                    <a:pt x="137" y="12481"/>
                  </a:cubicBezTo>
                  <a:cubicBezTo>
                    <a:pt x="137" y="12481"/>
                    <a:pt x="136" y="12481"/>
                    <a:pt x="136" y="12481"/>
                  </a:cubicBezTo>
                  <a:cubicBezTo>
                    <a:pt x="0" y="12481"/>
                    <a:pt x="4658" y="18997"/>
                    <a:pt x="4884" y="19329"/>
                  </a:cubicBezTo>
                  <a:cubicBezTo>
                    <a:pt x="5112" y="19662"/>
                    <a:pt x="7356" y="20155"/>
                    <a:pt x="7356" y="20155"/>
                  </a:cubicBezTo>
                  <a:lnTo>
                    <a:pt x="12373" y="8576"/>
                  </a:lnTo>
                  <a:cubicBezTo>
                    <a:pt x="12373" y="8576"/>
                    <a:pt x="12804" y="3954"/>
                    <a:pt x="12465" y="2561"/>
                  </a:cubicBezTo>
                  <a:cubicBezTo>
                    <a:pt x="12127" y="1169"/>
                    <a:pt x="11563" y="1"/>
                    <a:pt x="1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5"/>
            <p:cNvSpPr/>
            <p:nvPr/>
          </p:nvSpPr>
          <p:spPr>
            <a:xfrm>
              <a:off x="3187450" y="2750908"/>
              <a:ext cx="175572" cy="134263"/>
            </a:xfrm>
            <a:custGeom>
              <a:avLst/>
              <a:gdLst/>
              <a:ahLst/>
              <a:cxnLst/>
              <a:rect l="l" t="t" r="r" b="b"/>
              <a:pathLst>
                <a:path w="8237" h="6299" extrusionOk="0">
                  <a:moveTo>
                    <a:pt x="4909" y="0"/>
                  </a:moveTo>
                  <a:lnTo>
                    <a:pt x="4038" y="3464"/>
                  </a:lnTo>
                  <a:cubicBezTo>
                    <a:pt x="4038" y="3464"/>
                    <a:pt x="223" y="3742"/>
                    <a:pt x="0" y="4365"/>
                  </a:cubicBezTo>
                  <a:lnTo>
                    <a:pt x="6656" y="6298"/>
                  </a:lnTo>
                  <a:lnTo>
                    <a:pt x="8237" y="955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5"/>
            <p:cNvSpPr/>
            <p:nvPr/>
          </p:nvSpPr>
          <p:spPr>
            <a:xfrm>
              <a:off x="3309648" y="2830541"/>
              <a:ext cx="12960" cy="11425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24" y="1"/>
                  </a:moveTo>
                  <a:cubicBezTo>
                    <a:pt x="232" y="1"/>
                    <a:pt x="132" y="46"/>
                    <a:pt x="81" y="116"/>
                  </a:cubicBezTo>
                  <a:cubicBezTo>
                    <a:pt x="1" y="230"/>
                    <a:pt x="64" y="432"/>
                    <a:pt x="183" y="504"/>
                  </a:cubicBezTo>
                  <a:cubicBezTo>
                    <a:pt x="221" y="526"/>
                    <a:pt x="264" y="536"/>
                    <a:pt x="307" y="536"/>
                  </a:cubicBezTo>
                  <a:cubicBezTo>
                    <a:pt x="401" y="536"/>
                    <a:pt x="498" y="486"/>
                    <a:pt x="545" y="402"/>
                  </a:cubicBezTo>
                  <a:cubicBezTo>
                    <a:pt x="608" y="288"/>
                    <a:pt x="569" y="129"/>
                    <a:pt x="465" y="51"/>
                  </a:cubicBezTo>
                  <a:lnTo>
                    <a:pt x="465" y="51"/>
                  </a:lnTo>
                  <a:cubicBezTo>
                    <a:pt x="428" y="16"/>
                    <a:pt x="377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5"/>
            <p:cNvSpPr/>
            <p:nvPr/>
          </p:nvSpPr>
          <p:spPr>
            <a:xfrm>
              <a:off x="3187428" y="2838363"/>
              <a:ext cx="144857" cy="46808"/>
            </a:xfrm>
            <a:custGeom>
              <a:avLst/>
              <a:gdLst/>
              <a:ahLst/>
              <a:cxnLst/>
              <a:rect l="l" t="t" r="r" b="b"/>
              <a:pathLst>
                <a:path w="6796" h="2196" extrusionOk="0">
                  <a:moveTo>
                    <a:pt x="361" y="1"/>
                  </a:moveTo>
                  <a:cubicBezTo>
                    <a:pt x="361" y="1"/>
                    <a:pt x="27" y="44"/>
                    <a:pt x="0" y="264"/>
                  </a:cubicBezTo>
                  <a:lnTo>
                    <a:pt x="6656" y="2195"/>
                  </a:lnTo>
                  <a:lnTo>
                    <a:pt x="6795" y="165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5"/>
            <p:cNvSpPr/>
            <p:nvPr/>
          </p:nvSpPr>
          <p:spPr>
            <a:xfrm>
              <a:off x="3271218" y="2823080"/>
              <a:ext cx="11425" cy="12086"/>
            </a:xfrm>
            <a:custGeom>
              <a:avLst/>
              <a:gdLst/>
              <a:ahLst/>
              <a:cxnLst/>
              <a:rect l="l" t="t" r="r" b="b"/>
              <a:pathLst>
                <a:path w="536" h="567" extrusionOk="0">
                  <a:moveTo>
                    <a:pt x="42" y="1"/>
                  </a:moveTo>
                  <a:cubicBezTo>
                    <a:pt x="22" y="1"/>
                    <a:pt x="9" y="5"/>
                    <a:pt x="9" y="13"/>
                  </a:cubicBezTo>
                  <a:cubicBezTo>
                    <a:pt x="0" y="46"/>
                    <a:pt x="158" y="108"/>
                    <a:pt x="288" y="258"/>
                  </a:cubicBezTo>
                  <a:cubicBezTo>
                    <a:pt x="420" y="404"/>
                    <a:pt x="463" y="566"/>
                    <a:pt x="496" y="566"/>
                  </a:cubicBezTo>
                  <a:cubicBezTo>
                    <a:pt x="496" y="566"/>
                    <a:pt x="497" y="566"/>
                    <a:pt x="497" y="566"/>
                  </a:cubicBezTo>
                  <a:cubicBezTo>
                    <a:pt x="497" y="566"/>
                    <a:pt x="498" y="566"/>
                    <a:pt x="498" y="566"/>
                  </a:cubicBezTo>
                  <a:cubicBezTo>
                    <a:pt x="529" y="566"/>
                    <a:pt x="536" y="359"/>
                    <a:pt x="376" y="182"/>
                  </a:cubicBezTo>
                  <a:cubicBezTo>
                    <a:pt x="255" y="46"/>
                    <a:pt x="107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5"/>
            <p:cNvSpPr/>
            <p:nvPr/>
          </p:nvSpPr>
          <p:spPr>
            <a:xfrm>
              <a:off x="3254379" y="2825041"/>
              <a:ext cx="8355" cy="13556"/>
            </a:xfrm>
            <a:custGeom>
              <a:avLst/>
              <a:gdLst/>
              <a:ahLst/>
              <a:cxnLst/>
              <a:rect l="l" t="t" r="r" b="b"/>
              <a:pathLst>
                <a:path w="392" h="636" extrusionOk="0">
                  <a:moveTo>
                    <a:pt x="32" y="0"/>
                  </a:moveTo>
                  <a:cubicBezTo>
                    <a:pt x="23" y="0"/>
                    <a:pt x="18" y="3"/>
                    <a:pt x="16" y="7"/>
                  </a:cubicBezTo>
                  <a:cubicBezTo>
                    <a:pt x="0" y="37"/>
                    <a:pt x="125" y="133"/>
                    <a:pt x="195" y="302"/>
                  </a:cubicBezTo>
                  <a:cubicBezTo>
                    <a:pt x="271" y="469"/>
                    <a:pt x="255" y="626"/>
                    <a:pt x="287" y="635"/>
                  </a:cubicBezTo>
                  <a:cubicBezTo>
                    <a:pt x="288" y="635"/>
                    <a:pt x="290" y="635"/>
                    <a:pt x="291" y="635"/>
                  </a:cubicBezTo>
                  <a:cubicBezTo>
                    <a:pt x="322" y="635"/>
                    <a:pt x="392" y="457"/>
                    <a:pt x="303" y="255"/>
                  </a:cubicBezTo>
                  <a:cubicBezTo>
                    <a:pt x="226" y="77"/>
                    <a:pt x="80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5"/>
            <p:cNvSpPr/>
            <p:nvPr/>
          </p:nvSpPr>
          <p:spPr>
            <a:xfrm>
              <a:off x="3238478" y="2827045"/>
              <a:ext cx="5158" cy="13535"/>
            </a:xfrm>
            <a:custGeom>
              <a:avLst/>
              <a:gdLst/>
              <a:ahLst/>
              <a:cxnLst/>
              <a:rect l="l" t="t" r="r" b="b"/>
              <a:pathLst>
                <a:path w="242" h="635" extrusionOk="0">
                  <a:moveTo>
                    <a:pt x="35" y="0"/>
                  </a:moveTo>
                  <a:cubicBezTo>
                    <a:pt x="32" y="0"/>
                    <a:pt x="29" y="1"/>
                    <a:pt x="28" y="3"/>
                  </a:cubicBezTo>
                  <a:cubicBezTo>
                    <a:pt x="0" y="25"/>
                    <a:pt x="72" y="149"/>
                    <a:pt x="95" y="315"/>
                  </a:cubicBezTo>
                  <a:cubicBezTo>
                    <a:pt x="122" y="481"/>
                    <a:pt x="93" y="621"/>
                    <a:pt x="124" y="633"/>
                  </a:cubicBezTo>
                  <a:cubicBezTo>
                    <a:pt x="125" y="634"/>
                    <a:pt x="126" y="634"/>
                    <a:pt x="128" y="634"/>
                  </a:cubicBezTo>
                  <a:cubicBezTo>
                    <a:pt x="160" y="634"/>
                    <a:pt x="242" y="490"/>
                    <a:pt x="212" y="298"/>
                  </a:cubicBezTo>
                  <a:cubicBezTo>
                    <a:pt x="183" y="112"/>
                    <a:pt x="69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5"/>
            <p:cNvSpPr/>
            <p:nvPr/>
          </p:nvSpPr>
          <p:spPr>
            <a:xfrm>
              <a:off x="3277378" y="2805943"/>
              <a:ext cx="15176" cy="6245"/>
            </a:xfrm>
            <a:custGeom>
              <a:avLst/>
              <a:gdLst/>
              <a:ahLst/>
              <a:cxnLst/>
              <a:rect l="l" t="t" r="r" b="b"/>
              <a:pathLst>
                <a:path w="712" h="293" extrusionOk="0">
                  <a:moveTo>
                    <a:pt x="181" y="0"/>
                  </a:moveTo>
                  <a:cubicBezTo>
                    <a:pt x="73" y="0"/>
                    <a:pt x="1" y="30"/>
                    <a:pt x="6" y="50"/>
                  </a:cubicBezTo>
                  <a:cubicBezTo>
                    <a:pt x="11" y="83"/>
                    <a:pt x="174" y="82"/>
                    <a:pt x="354" y="147"/>
                  </a:cubicBezTo>
                  <a:cubicBezTo>
                    <a:pt x="517" y="203"/>
                    <a:pt x="634" y="293"/>
                    <a:pt x="675" y="293"/>
                  </a:cubicBezTo>
                  <a:cubicBezTo>
                    <a:pt x="679" y="293"/>
                    <a:pt x="683" y="292"/>
                    <a:pt x="685" y="289"/>
                  </a:cubicBezTo>
                  <a:cubicBezTo>
                    <a:pt x="711" y="272"/>
                    <a:pt x="606" y="110"/>
                    <a:pt x="392" y="36"/>
                  </a:cubicBezTo>
                  <a:cubicBezTo>
                    <a:pt x="315" y="10"/>
                    <a:pt x="242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5"/>
            <p:cNvSpPr/>
            <p:nvPr/>
          </p:nvSpPr>
          <p:spPr>
            <a:xfrm>
              <a:off x="3260944" y="2477287"/>
              <a:ext cx="483083" cy="355172"/>
            </a:xfrm>
            <a:custGeom>
              <a:avLst/>
              <a:gdLst/>
              <a:ahLst/>
              <a:cxnLst/>
              <a:rect l="l" t="t" r="r" b="b"/>
              <a:pathLst>
                <a:path w="22664" h="16663" extrusionOk="0">
                  <a:moveTo>
                    <a:pt x="7543" y="1"/>
                  </a:moveTo>
                  <a:cubicBezTo>
                    <a:pt x="6582" y="1"/>
                    <a:pt x="5146" y="224"/>
                    <a:pt x="4621" y="1359"/>
                  </a:cubicBezTo>
                  <a:cubicBezTo>
                    <a:pt x="3938" y="2837"/>
                    <a:pt x="0" y="15272"/>
                    <a:pt x="125" y="15365"/>
                  </a:cubicBezTo>
                  <a:lnTo>
                    <a:pt x="4262" y="16662"/>
                  </a:lnTo>
                  <a:lnTo>
                    <a:pt x="8248" y="5445"/>
                  </a:lnTo>
                  <a:cubicBezTo>
                    <a:pt x="8248" y="5445"/>
                    <a:pt x="11698" y="8072"/>
                    <a:pt x="12226" y="8093"/>
                  </a:cubicBezTo>
                  <a:cubicBezTo>
                    <a:pt x="12753" y="8114"/>
                    <a:pt x="22664" y="8965"/>
                    <a:pt x="22664" y="8965"/>
                  </a:cubicBezTo>
                  <a:lnTo>
                    <a:pt x="22410" y="5569"/>
                  </a:lnTo>
                  <a:lnTo>
                    <a:pt x="18359" y="2763"/>
                  </a:lnTo>
                  <a:cubicBezTo>
                    <a:pt x="18359" y="2763"/>
                    <a:pt x="8957" y="136"/>
                    <a:pt x="8248" y="43"/>
                  </a:cubicBezTo>
                  <a:cubicBezTo>
                    <a:pt x="8083" y="21"/>
                    <a:pt x="7835" y="1"/>
                    <a:pt x="7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5"/>
            <p:cNvSpPr/>
            <p:nvPr/>
          </p:nvSpPr>
          <p:spPr>
            <a:xfrm>
              <a:off x="3413325" y="2552316"/>
              <a:ext cx="25685" cy="43802"/>
            </a:xfrm>
            <a:custGeom>
              <a:avLst/>
              <a:gdLst/>
              <a:ahLst/>
              <a:cxnLst/>
              <a:rect l="l" t="t" r="r" b="b"/>
              <a:pathLst>
                <a:path w="1205" h="2055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0" y="11"/>
                    <a:pt x="248" y="478"/>
                    <a:pt x="571" y="1045"/>
                  </a:cubicBezTo>
                  <a:cubicBezTo>
                    <a:pt x="891" y="1607"/>
                    <a:pt x="1164" y="2055"/>
                    <a:pt x="1187" y="2055"/>
                  </a:cubicBezTo>
                  <a:cubicBezTo>
                    <a:pt x="1187" y="2055"/>
                    <a:pt x="1187" y="2055"/>
                    <a:pt x="1187" y="2055"/>
                  </a:cubicBezTo>
                  <a:cubicBezTo>
                    <a:pt x="1205" y="2045"/>
                    <a:pt x="957" y="1576"/>
                    <a:pt x="634" y="1009"/>
                  </a:cubicBezTo>
                  <a:cubicBezTo>
                    <a:pt x="315" y="448"/>
                    <a:pt x="43" y="1"/>
                    <a:pt x="18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5"/>
            <p:cNvSpPr/>
            <p:nvPr/>
          </p:nvSpPr>
          <p:spPr>
            <a:xfrm>
              <a:off x="3529129" y="1934010"/>
              <a:ext cx="175593" cy="166854"/>
            </a:xfrm>
            <a:custGeom>
              <a:avLst/>
              <a:gdLst/>
              <a:ahLst/>
              <a:cxnLst/>
              <a:rect l="l" t="t" r="r" b="b"/>
              <a:pathLst>
                <a:path w="8238" h="7828" extrusionOk="0">
                  <a:moveTo>
                    <a:pt x="4264" y="1"/>
                  </a:moveTo>
                  <a:cubicBezTo>
                    <a:pt x="3306" y="1"/>
                    <a:pt x="2330" y="320"/>
                    <a:pt x="1770" y="1029"/>
                  </a:cubicBezTo>
                  <a:cubicBezTo>
                    <a:pt x="1185" y="1771"/>
                    <a:pt x="703" y="2985"/>
                    <a:pt x="491" y="3923"/>
                  </a:cubicBezTo>
                  <a:cubicBezTo>
                    <a:pt x="279" y="4860"/>
                    <a:pt x="216" y="5023"/>
                    <a:pt x="93" y="5661"/>
                  </a:cubicBezTo>
                  <a:cubicBezTo>
                    <a:pt x="64" y="5807"/>
                    <a:pt x="0" y="5954"/>
                    <a:pt x="42" y="6094"/>
                  </a:cubicBezTo>
                  <a:cubicBezTo>
                    <a:pt x="90" y="6256"/>
                    <a:pt x="239" y="6354"/>
                    <a:pt x="381" y="6429"/>
                  </a:cubicBezTo>
                  <a:cubicBezTo>
                    <a:pt x="941" y="6728"/>
                    <a:pt x="1407" y="6935"/>
                    <a:pt x="2008" y="6935"/>
                  </a:cubicBezTo>
                  <a:cubicBezTo>
                    <a:pt x="2063" y="6935"/>
                    <a:pt x="2118" y="6933"/>
                    <a:pt x="2175" y="6930"/>
                  </a:cubicBezTo>
                  <a:lnTo>
                    <a:pt x="3606" y="7591"/>
                  </a:lnTo>
                  <a:cubicBezTo>
                    <a:pt x="3624" y="7590"/>
                    <a:pt x="3641" y="7590"/>
                    <a:pt x="3659" y="7590"/>
                  </a:cubicBezTo>
                  <a:cubicBezTo>
                    <a:pt x="4240" y="7590"/>
                    <a:pt x="5129" y="7703"/>
                    <a:pt x="5921" y="7781"/>
                  </a:cubicBezTo>
                  <a:cubicBezTo>
                    <a:pt x="5924" y="7781"/>
                    <a:pt x="5926" y="7781"/>
                    <a:pt x="5928" y="7781"/>
                  </a:cubicBezTo>
                  <a:cubicBezTo>
                    <a:pt x="6099" y="7781"/>
                    <a:pt x="6278" y="7202"/>
                    <a:pt x="6435" y="7202"/>
                  </a:cubicBezTo>
                  <a:cubicBezTo>
                    <a:pt x="6436" y="7202"/>
                    <a:pt x="6437" y="7202"/>
                    <a:pt x="6439" y="7202"/>
                  </a:cubicBezTo>
                  <a:cubicBezTo>
                    <a:pt x="6502" y="7206"/>
                    <a:pt x="6424" y="7827"/>
                    <a:pt x="6614" y="7827"/>
                  </a:cubicBezTo>
                  <a:cubicBezTo>
                    <a:pt x="6614" y="7827"/>
                    <a:pt x="6615" y="7827"/>
                    <a:pt x="6615" y="7827"/>
                  </a:cubicBezTo>
                  <a:cubicBezTo>
                    <a:pt x="6629" y="7827"/>
                    <a:pt x="6646" y="7827"/>
                    <a:pt x="6666" y="7827"/>
                  </a:cubicBezTo>
                  <a:cubicBezTo>
                    <a:pt x="6697" y="7827"/>
                    <a:pt x="6735" y="7827"/>
                    <a:pt x="6776" y="7827"/>
                  </a:cubicBezTo>
                  <a:cubicBezTo>
                    <a:pt x="7048" y="7827"/>
                    <a:pt x="7505" y="7821"/>
                    <a:pt x="7622" y="7726"/>
                  </a:cubicBezTo>
                  <a:cubicBezTo>
                    <a:pt x="7762" y="7614"/>
                    <a:pt x="7823" y="7427"/>
                    <a:pt x="7875" y="7250"/>
                  </a:cubicBezTo>
                  <a:cubicBezTo>
                    <a:pt x="8238" y="6015"/>
                    <a:pt x="8028" y="4438"/>
                    <a:pt x="7799" y="2614"/>
                  </a:cubicBezTo>
                  <a:cubicBezTo>
                    <a:pt x="7638" y="1337"/>
                    <a:pt x="6877" y="727"/>
                    <a:pt x="5737" y="270"/>
                  </a:cubicBezTo>
                  <a:cubicBezTo>
                    <a:pt x="5298" y="94"/>
                    <a:pt x="4783" y="1"/>
                    <a:pt x="4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5"/>
            <p:cNvSpPr/>
            <p:nvPr/>
          </p:nvSpPr>
          <p:spPr>
            <a:xfrm>
              <a:off x="3542557" y="1951467"/>
              <a:ext cx="145304" cy="192517"/>
            </a:xfrm>
            <a:custGeom>
              <a:avLst/>
              <a:gdLst/>
              <a:ahLst/>
              <a:cxnLst/>
              <a:rect l="l" t="t" r="r" b="b"/>
              <a:pathLst>
                <a:path w="6817" h="9032" extrusionOk="0">
                  <a:moveTo>
                    <a:pt x="3195" y="1"/>
                  </a:moveTo>
                  <a:cubicBezTo>
                    <a:pt x="2557" y="1"/>
                    <a:pt x="1982" y="441"/>
                    <a:pt x="1810" y="1081"/>
                  </a:cubicBezTo>
                  <a:lnTo>
                    <a:pt x="1788" y="2215"/>
                  </a:lnTo>
                  <a:lnTo>
                    <a:pt x="504" y="6572"/>
                  </a:lnTo>
                  <a:lnTo>
                    <a:pt x="342" y="6583"/>
                  </a:lnTo>
                  <a:cubicBezTo>
                    <a:pt x="342" y="6583"/>
                    <a:pt x="0" y="8634"/>
                    <a:pt x="1662" y="8994"/>
                  </a:cubicBezTo>
                  <a:cubicBezTo>
                    <a:pt x="1780" y="9020"/>
                    <a:pt x="1891" y="9032"/>
                    <a:pt x="1993" y="9032"/>
                  </a:cubicBezTo>
                  <a:cubicBezTo>
                    <a:pt x="3183" y="9032"/>
                    <a:pt x="3337" y="7439"/>
                    <a:pt x="3338" y="7439"/>
                  </a:cubicBezTo>
                  <a:lnTo>
                    <a:pt x="3660" y="6288"/>
                  </a:lnTo>
                  <a:cubicBezTo>
                    <a:pt x="3660" y="6288"/>
                    <a:pt x="3809" y="6323"/>
                    <a:pt x="4035" y="6323"/>
                  </a:cubicBezTo>
                  <a:cubicBezTo>
                    <a:pt x="4519" y="6323"/>
                    <a:pt x="5356" y="6164"/>
                    <a:pt x="5830" y="5164"/>
                  </a:cubicBezTo>
                  <a:cubicBezTo>
                    <a:pt x="6175" y="4434"/>
                    <a:pt x="6356" y="3517"/>
                    <a:pt x="6598" y="2477"/>
                  </a:cubicBezTo>
                  <a:cubicBezTo>
                    <a:pt x="6816" y="1540"/>
                    <a:pt x="6122" y="339"/>
                    <a:pt x="5199" y="175"/>
                  </a:cubicBezTo>
                  <a:lnTo>
                    <a:pt x="3319" y="6"/>
                  </a:lnTo>
                  <a:cubicBezTo>
                    <a:pt x="3277" y="2"/>
                    <a:pt x="3236" y="1"/>
                    <a:pt x="3195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5"/>
            <p:cNvSpPr/>
            <p:nvPr/>
          </p:nvSpPr>
          <p:spPr>
            <a:xfrm>
              <a:off x="3657062" y="2028415"/>
              <a:ext cx="9464" cy="8334"/>
            </a:xfrm>
            <a:custGeom>
              <a:avLst/>
              <a:gdLst/>
              <a:ahLst/>
              <a:cxnLst/>
              <a:rect l="l" t="t" r="r" b="b"/>
              <a:pathLst>
                <a:path w="444" h="391" extrusionOk="0">
                  <a:moveTo>
                    <a:pt x="224" y="0"/>
                  </a:moveTo>
                  <a:cubicBezTo>
                    <a:pt x="134" y="0"/>
                    <a:pt x="52" y="60"/>
                    <a:pt x="28" y="150"/>
                  </a:cubicBezTo>
                  <a:cubicBezTo>
                    <a:pt x="1" y="256"/>
                    <a:pt x="66" y="362"/>
                    <a:pt x="172" y="385"/>
                  </a:cubicBezTo>
                  <a:cubicBezTo>
                    <a:pt x="188" y="389"/>
                    <a:pt x="203" y="391"/>
                    <a:pt x="219" y="391"/>
                  </a:cubicBezTo>
                  <a:cubicBezTo>
                    <a:pt x="309" y="391"/>
                    <a:pt x="392" y="332"/>
                    <a:pt x="416" y="241"/>
                  </a:cubicBezTo>
                  <a:cubicBezTo>
                    <a:pt x="443" y="135"/>
                    <a:pt x="378" y="28"/>
                    <a:pt x="272" y="6"/>
                  </a:cubicBezTo>
                  <a:cubicBezTo>
                    <a:pt x="256" y="2"/>
                    <a:pt x="240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5"/>
            <p:cNvSpPr/>
            <p:nvPr/>
          </p:nvSpPr>
          <p:spPr>
            <a:xfrm>
              <a:off x="3657893" y="2014112"/>
              <a:ext cx="14643" cy="6736"/>
            </a:xfrm>
            <a:custGeom>
              <a:avLst/>
              <a:gdLst/>
              <a:ahLst/>
              <a:cxnLst/>
              <a:rect l="l" t="t" r="r" b="b"/>
              <a:pathLst>
                <a:path w="687" h="316" extrusionOk="0">
                  <a:moveTo>
                    <a:pt x="260" y="0"/>
                  </a:moveTo>
                  <a:cubicBezTo>
                    <a:pt x="209" y="0"/>
                    <a:pt x="159" y="8"/>
                    <a:pt x="109" y="25"/>
                  </a:cubicBezTo>
                  <a:cubicBezTo>
                    <a:pt x="37" y="51"/>
                    <a:pt x="1" y="85"/>
                    <a:pt x="7" y="99"/>
                  </a:cubicBezTo>
                  <a:cubicBezTo>
                    <a:pt x="10" y="106"/>
                    <a:pt x="22" y="108"/>
                    <a:pt x="41" y="108"/>
                  </a:cubicBezTo>
                  <a:cubicBezTo>
                    <a:pt x="70" y="108"/>
                    <a:pt x="113" y="103"/>
                    <a:pt x="166" y="103"/>
                  </a:cubicBezTo>
                  <a:cubicBezTo>
                    <a:pt x="225" y="103"/>
                    <a:pt x="295" y="109"/>
                    <a:pt x="367" y="133"/>
                  </a:cubicBezTo>
                  <a:cubicBezTo>
                    <a:pt x="541" y="188"/>
                    <a:pt x="634" y="316"/>
                    <a:pt x="669" y="316"/>
                  </a:cubicBezTo>
                  <a:cubicBezTo>
                    <a:pt x="671" y="316"/>
                    <a:pt x="672" y="315"/>
                    <a:pt x="674" y="314"/>
                  </a:cubicBezTo>
                  <a:cubicBezTo>
                    <a:pt x="686" y="307"/>
                    <a:pt x="681" y="259"/>
                    <a:pt x="642" y="197"/>
                  </a:cubicBezTo>
                  <a:cubicBezTo>
                    <a:pt x="585" y="115"/>
                    <a:pt x="503" y="54"/>
                    <a:pt x="408" y="23"/>
                  </a:cubicBezTo>
                  <a:cubicBezTo>
                    <a:pt x="360" y="8"/>
                    <a:pt x="310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5"/>
            <p:cNvSpPr/>
            <p:nvPr/>
          </p:nvSpPr>
          <p:spPr>
            <a:xfrm>
              <a:off x="3620720" y="2018162"/>
              <a:ext cx="9485" cy="8377"/>
            </a:xfrm>
            <a:custGeom>
              <a:avLst/>
              <a:gdLst/>
              <a:ahLst/>
              <a:cxnLst/>
              <a:rect l="l" t="t" r="r" b="b"/>
              <a:pathLst>
                <a:path w="445" h="393" extrusionOk="0">
                  <a:moveTo>
                    <a:pt x="227" y="1"/>
                  </a:moveTo>
                  <a:cubicBezTo>
                    <a:pt x="136" y="1"/>
                    <a:pt x="53" y="61"/>
                    <a:pt x="29" y="151"/>
                  </a:cubicBezTo>
                  <a:cubicBezTo>
                    <a:pt x="1" y="256"/>
                    <a:pt x="67" y="363"/>
                    <a:pt x="173" y="387"/>
                  </a:cubicBezTo>
                  <a:cubicBezTo>
                    <a:pt x="189" y="390"/>
                    <a:pt x="204" y="392"/>
                    <a:pt x="219" y="392"/>
                  </a:cubicBezTo>
                  <a:cubicBezTo>
                    <a:pt x="310" y="392"/>
                    <a:pt x="393" y="332"/>
                    <a:pt x="417" y="241"/>
                  </a:cubicBezTo>
                  <a:cubicBezTo>
                    <a:pt x="444" y="137"/>
                    <a:pt x="379" y="29"/>
                    <a:pt x="273" y="6"/>
                  </a:cubicBezTo>
                  <a:cubicBezTo>
                    <a:pt x="258" y="2"/>
                    <a:pt x="242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5"/>
            <p:cNvSpPr/>
            <p:nvPr/>
          </p:nvSpPr>
          <p:spPr>
            <a:xfrm>
              <a:off x="3617906" y="2001281"/>
              <a:ext cx="14665" cy="6757"/>
            </a:xfrm>
            <a:custGeom>
              <a:avLst/>
              <a:gdLst/>
              <a:ahLst/>
              <a:cxnLst/>
              <a:rect l="l" t="t" r="r" b="b"/>
              <a:pathLst>
                <a:path w="688" h="317" extrusionOk="0">
                  <a:moveTo>
                    <a:pt x="261" y="1"/>
                  </a:moveTo>
                  <a:cubicBezTo>
                    <a:pt x="210" y="1"/>
                    <a:pt x="159" y="9"/>
                    <a:pt x="110" y="25"/>
                  </a:cubicBezTo>
                  <a:cubicBezTo>
                    <a:pt x="36" y="51"/>
                    <a:pt x="1" y="85"/>
                    <a:pt x="7" y="99"/>
                  </a:cubicBezTo>
                  <a:cubicBezTo>
                    <a:pt x="10" y="106"/>
                    <a:pt x="22" y="108"/>
                    <a:pt x="42" y="108"/>
                  </a:cubicBezTo>
                  <a:cubicBezTo>
                    <a:pt x="70" y="108"/>
                    <a:pt x="114" y="104"/>
                    <a:pt x="167" y="104"/>
                  </a:cubicBezTo>
                  <a:cubicBezTo>
                    <a:pt x="226" y="104"/>
                    <a:pt x="296" y="109"/>
                    <a:pt x="368" y="134"/>
                  </a:cubicBezTo>
                  <a:cubicBezTo>
                    <a:pt x="541" y="188"/>
                    <a:pt x="635" y="316"/>
                    <a:pt x="669" y="316"/>
                  </a:cubicBezTo>
                  <a:cubicBezTo>
                    <a:pt x="671" y="316"/>
                    <a:pt x="672" y="316"/>
                    <a:pt x="674" y="315"/>
                  </a:cubicBezTo>
                  <a:cubicBezTo>
                    <a:pt x="687" y="307"/>
                    <a:pt x="684" y="259"/>
                    <a:pt x="643" y="198"/>
                  </a:cubicBezTo>
                  <a:cubicBezTo>
                    <a:pt x="586" y="115"/>
                    <a:pt x="504" y="55"/>
                    <a:pt x="409" y="24"/>
                  </a:cubicBezTo>
                  <a:cubicBezTo>
                    <a:pt x="361" y="9"/>
                    <a:pt x="31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5"/>
            <p:cNvSpPr/>
            <p:nvPr/>
          </p:nvSpPr>
          <p:spPr>
            <a:xfrm>
              <a:off x="3635811" y="2013217"/>
              <a:ext cx="12576" cy="31823"/>
            </a:xfrm>
            <a:custGeom>
              <a:avLst/>
              <a:gdLst/>
              <a:ahLst/>
              <a:cxnLst/>
              <a:rect l="l" t="t" r="r" b="b"/>
              <a:pathLst>
                <a:path w="590" h="1493" extrusionOk="0">
                  <a:moveTo>
                    <a:pt x="331" y="0"/>
                  </a:moveTo>
                  <a:cubicBezTo>
                    <a:pt x="315" y="64"/>
                    <a:pt x="401" y="794"/>
                    <a:pt x="423" y="925"/>
                  </a:cubicBezTo>
                  <a:cubicBezTo>
                    <a:pt x="444" y="1050"/>
                    <a:pt x="464" y="1170"/>
                    <a:pt x="481" y="1285"/>
                  </a:cubicBezTo>
                  <a:cubicBezTo>
                    <a:pt x="492" y="1340"/>
                    <a:pt x="499" y="1391"/>
                    <a:pt x="479" y="1418"/>
                  </a:cubicBezTo>
                  <a:cubicBezTo>
                    <a:pt x="469" y="1431"/>
                    <a:pt x="450" y="1436"/>
                    <a:pt x="426" y="1436"/>
                  </a:cubicBezTo>
                  <a:cubicBezTo>
                    <a:pt x="405" y="1436"/>
                    <a:pt x="380" y="1432"/>
                    <a:pt x="354" y="1428"/>
                  </a:cubicBezTo>
                  <a:cubicBezTo>
                    <a:pt x="177" y="1396"/>
                    <a:pt x="55" y="1378"/>
                    <a:pt x="16" y="1378"/>
                  </a:cubicBezTo>
                  <a:cubicBezTo>
                    <a:pt x="7" y="1378"/>
                    <a:pt x="3" y="1379"/>
                    <a:pt x="3" y="1381"/>
                  </a:cubicBezTo>
                  <a:cubicBezTo>
                    <a:pt x="0" y="1391"/>
                    <a:pt x="131" y="1426"/>
                    <a:pt x="344" y="1477"/>
                  </a:cubicBezTo>
                  <a:cubicBezTo>
                    <a:pt x="375" y="1484"/>
                    <a:pt x="406" y="1489"/>
                    <a:pt x="437" y="1492"/>
                  </a:cubicBezTo>
                  <a:cubicBezTo>
                    <a:pt x="440" y="1492"/>
                    <a:pt x="443" y="1492"/>
                    <a:pt x="447" y="1492"/>
                  </a:cubicBezTo>
                  <a:cubicBezTo>
                    <a:pt x="482" y="1492"/>
                    <a:pt x="521" y="1481"/>
                    <a:pt x="543" y="1456"/>
                  </a:cubicBezTo>
                  <a:cubicBezTo>
                    <a:pt x="589" y="1400"/>
                    <a:pt x="572" y="1338"/>
                    <a:pt x="566" y="1285"/>
                  </a:cubicBezTo>
                  <a:cubicBezTo>
                    <a:pt x="551" y="1170"/>
                    <a:pt x="534" y="1050"/>
                    <a:pt x="516" y="925"/>
                  </a:cubicBezTo>
                  <a:cubicBezTo>
                    <a:pt x="439" y="414"/>
                    <a:pt x="356" y="0"/>
                    <a:pt x="331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5"/>
            <p:cNvSpPr/>
            <p:nvPr/>
          </p:nvSpPr>
          <p:spPr>
            <a:xfrm>
              <a:off x="3581521" y="2061495"/>
              <a:ext cx="39284" cy="32697"/>
            </a:xfrm>
            <a:custGeom>
              <a:avLst/>
              <a:gdLst/>
              <a:ahLst/>
              <a:cxnLst/>
              <a:rect l="l" t="t" r="r" b="b"/>
              <a:pathLst>
                <a:path w="1843" h="1534" extrusionOk="0">
                  <a:moveTo>
                    <a:pt x="0" y="1"/>
                  </a:moveTo>
                  <a:cubicBezTo>
                    <a:pt x="0" y="1"/>
                    <a:pt x="177" y="1241"/>
                    <a:pt x="1718" y="1533"/>
                  </a:cubicBezTo>
                  <a:lnTo>
                    <a:pt x="1842" y="1133"/>
                  </a:lnTo>
                  <a:cubicBezTo>
                    <a:pt x="1842" y="1133"/>
                    <a:pt x="815" y="906"/>
                    <a:pt x="0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5"/>
            <p:cNvSpPr/>
            <p:nvPr/>
          </p:nvSpPr>
          <p:spPr>
            <a:xfrm>
              <a:off x="3618652" y="1989536"/>
              <a:ext cx="18544" cy="7950"/>
            </a:xfrm>
            <a:custGeom>
              <a:avLst/>
              <a:gdLst/>
              <a:ahLst/>
              <a:cxnLst/>
              <a:rect l="l" t="t" r="r" b="b"/>
              <a:pathLst>
                <a:path w="870" h="373" extrusionOk="0">
                  <a:moveTo>
                    <a:pt x="363" y="1"/>
                  </a:moveTo>
                  <a:cubicBezTo>
                    <a:pt x="289" y="1"/>
                    <a:pt x="216" y="14"/>
                    <a:pt x="146" y="41"/>
                  </a:cubicBezTo>
                  <a:cubicBezTo>
                    <a:pt x="53" y="78"/>
                    <a:pt x="0" y="127"/>
                    <a:pt x="1" y="161"/>
                  </a:cubicBezTo>
                  <a:cubicBezTo>
                    <a:pt x="5" y="230"/>
                    <a:pt x="205" y="212"/>
                    <a:pt x="423" y="267"/>
                  </a:cubicBezTo>
                  <a:cubicBezTo>
                    <a:pt x="595" y="303"/>
                    <a:pt x="733" y="373"/>
                    <a:pt x="805" y="373"/>
                  </a:cubicBezTo>
                  <a:cubicBezTo>
                    <a:pt x="825" y="373"/>
                    <a:pt x="840" y="368"/>
                    <a:pt x="850" y="355"/>
                  </a:cubicBezTo>
                  <a:cubicBezTo>
                    <a:pt x="869" y="327"/>
                    <a:pt x="851" y="260"/>
                    <a:pt x="792" y="189"/>
                  </a:cubicBezTo>
                  <a:cubicBezTo>
                    <a:pt x="715" y="101"/>
                    <a:pt x="613" y="41"/>
                    <a:pt x="499" y="16"/>
                  </a:cubicBezTo>
                  <a:cubicBezTo>
                    <a:pt x="454" y="6"/>
                    <a:pt x="409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5"/>
            <p:cNvSpPr/>
            <p:nvPr/>
          </p:nvSpPr>
          <p:spPr>
            <a:xfrm>
              <a:off x="3661666" y="1999511"/>
              <a:ext cx="16540" cy="7929"/>
            </a:xfrm>
            <a:custGeom>
              <a:avLst/>
              <a:gdLst/>
              <a:ahLst/>
              <a:cxnLst/>
              <a:rect l="l" t="t" r="r" b="b"/>
              <a:pathLst>
                <a:path w="776" h="372" extrusionOk="0">
                  <a:moveTo>
                    <a:pt x="321" y="1"/>
                  </a:moveTo>
                  <a:cubicBezTo>
                    <a:pt x="242" y="1"/>
                    <a:pt x="170" y="19"/>
                    <a:pt x="117" y="46"/>
                  </a:cubicBezTo>
                  <a:cubicBezTo>
                    <a:pt x="37" y="87"/>
                    <a:pt x="0" y="140"/>
                    <a:pt x="9" y="172"/>
                  </a:cubicBezTo>
                  <a:cubicBezTo>
                    <a:pt x="31" y="241"/>
                    <a:pt x="198" y="224"/>
                    <a:pt x="379" y="273"/>
                  </a:cubicBezTo>
                  <a:cubicBezTo>
                    <a:pt x="524" y="307"/>
                    <a:pt x="642" y="371"/>
                    <a:pt x="710" y="371"/>
                  </a:cubicBezTo>
                  <a:cubicBezTo>
                    <a:pt x="728" y="371"/>
                    <a:pt x="742" y="367"/>
                    <a:pt x="752" y="357"/>
                  </a:cubicBezTo>
                  <a:cubicBezTo>
                    <a:pt x="776" y="332"/>
                    <a:pt x="766" y="267"/>
                    <a:pt x="715" y="194"/>
                  </a:cubicBezTo>
                  <a:cubicBezTo>
                    <a:pt x="665" y="122"/>
                    <a:pt x="567" y="46"/>
                    <a:pt x="443" y="16"/>
                  </a:cubicBezTo>
                  <a:cubicBezTo>
                    <a:pt x="401" y="5"/>
                    <a:pt x="360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5"/>
            <p:cNvSpPr/>
            <p:nvPr/>
          </p:nvSpPr>
          <p:spPr>
            <a:xfrm>
              <a:off x="3572100" y="1943645"/>
              <a:ext cx="100820" cy="69466"/>
            </a:xfrm>
            <a:custGeom>
              <a:avLst/>
              <a:gdLst/>
              <a:ahLst/>
              <a:cxnLst/>
              <a:rect l="l" t="t" r="r" b="b"/>
              <a:pathLst>
                <a:path w="4730" h="3259" extrusionOk="0">
                  <a:moveTo>
                    <a:pt x="2295" y="34"/>
                  </a:moveTo>
                  <a:cubicBezTo>
                    <a:pt x="1996" y="34"/>
                    <a:pt x="1593" y="175"/>
                    <a:pt x="1325" y="298"/>
                  </a:cubicBezTo>
                  <a:cubicBezTo>
                    <a:pt x="976" y="458"/>
                    <a:pt x="619" y="779"/>
                    <a:pt x="442" y="1125"/>
                  </a:cubicBezTo>
                  <a:cubicBezTo>
                    <a:pt x="267" y="1472"/>
                    <a:pt x="234" y="1608"/>
                    <a:pt x="140" y="1984"/>
                  </a:cubicBezTo>
                  <a:cubicBezTo>
                    <a:pt x="70" y="2264"/>
                    <a:pt x="1" y="2537"/>
                    <a:pt x="38" y="2820"/>
                  </a:cubicBezTo>
                  <a:cubicBezTo>
                    <a:pt x="55" y="2955"/>
                    <a:pt x="60" y="3043"/>
                    <a:pt x="153" y="3140"/>
                  </a:cubicBezTo>
                  <a:cubicBezTo>
                    <a:pt x="221" y="3212"/>
                    <a:pt x="319" y="3259"/>
                    <a:pt x="417" y="3259"/>
                  </a:cubicBezTo>
                  <a:cubicBezTo>
                    <a:pt x="451" y="3259"/>
                    <a:pt x="484" y="3253"/>
                    <a:pt x="516" y="3242"/>
                  </a:cubicBezTo>
                  <a:cubicBezTo>
                    <a:pt x="616" y="3204"/>
                    <a:pt x="689" y="3114"/>
                    <a:pt x="746" y="3021"/>
                  </a:cubicBezTo>
                  <a:cubicBezTo>
                    <a:pt x="877" y="2807"/>
                    <a:pt x="940" y="2639"/>
                    <a:pt x="1046" y="2411"/>
                  </a:cubicBezTo>
                  <a:cubicBezTo>
                    <a:pt x="1841" y="2378"/>
                    <a:pt x="4327" y="1565"/>
                    <a:pt x="4730" y="981"/>
                  </a:cubicBezTo>
                  <a:lnTo>
                    <a:pt x="4539" y="792"/>
                  </a:lnTo>
                  <a:cubicBezTo>
                    <a:pt x="4263" y="537"/>
                    <a:pt x="4190" y="575"/>
                    <a:pt x="3855" y="404"/>
                  </a:cubicBezTo>
                  <a:cubicBezTo>
                    <a:pt x="3061" y="1"/>
                    <a:pt x="2801" y="50"/>
                    <a:pt x="2325" y="34"/>
                  </a:cubicBezTo>
                  <a:cubicBezTo>
                    <a:pt x="2315" y="34"/>
                    <a:pt x="2305" y="34"/>
                    <a:pt x="229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5"/>
            <p:cNvSpPr/>
            <p:nvPr/>
          </p:nvSpPr>
          <p:spPr>
            <a:xfrm>
              <a:off x="3552938" y="1996080"/>
              <a:ext cx="26622" cy="31802"/>
            </a:xfrm>
            <a:custGeom>
              <a:avLst/>
              <a:gdLst/>
              <a:ahLst/>
              <a:cxnLst/>
              <a:rect l="l" t="t" r="r" b="b"/>
              <a:pathLst>
                <a:path w="1249" h="1492" extrusionOk="0">
                  <a:moveTo>
                    <a:pt x="736" y="1"/>
                  </a:moveTo>
                  <a:cubicBezTo>
                    <a:pt x="533" y="1"/>
                    <a:pt x="322" y="117"/>
                    <a:pt x="216" y="530"/>
                  </a:cubicBezTo>
                  <a:cubicBezTo>
                    <a:pt x="1" y="1364"/>
                    <a:pt x="735" y="1491"/>
                    <a:pt x="919" y="1491"/>
                  </a:cubicBezTo>
                  <a:cubicBezTo>
                    <a:pt x="944" y="1491"/>
                    <a:pt x="959" y="1489"/>
                    <a:pt x="960" y="1486"/>
                  </a:cubicBezTo>
                  <a:cubicBezTo>
                    <a:pt x="969" y="1460"/>
                    <a:pt x="1249" y="195"/>
                    <a:pt x="1249" y="195"/>
                  </a:cubicBezTo>
                  <a:cubicBezTo>
                    <a:pt x="1249" y="195"/>
                    <a:pt x="998" y="1"/>
                    <a:pt x="73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5"/>
            <p:cNvSpPr/>
            <p:nvPr/>
          </p:nvSpPr>
          <p:spPr>
            <a:xfrm>
              <a:off x="3561528" y="2001600"/>
              <a:ext cx="10189" cy="18096"/>
            </a:xfrm>
            <a:custGeom>
              <a:avLst/>
              <a:gdLst/>
              <a:ahLst/>
              <a:cxnLst/>
              <a:rect l="l" t="t" r="r" b="b"/>
              <a:pathLst>
                <a:path w="478" h="849" extrusionOk="0">
                  <a:moveTo>
                    <a:pt x="349" y="0"/>
                  </a:moveTo>
                  <a:cubicBezTo>
                    <a:pt x="282" y="0"/>
                    <a:pt x="213" y="48"/>
                    <a:pt x="167" y="107"/>
                  </a:cubicBezTo>
                  <a:cubicBezTo>
                    <a:pt x="106" y="180"/>
                    <a:pt x="64" y="265"/>
                    <a:pt x="43" y="358"/>
                  </a:cubicBezTo>
                  <a:cubicBezTo>
                    <a:pt x="0" y="550"/>
                    <a:pt x="49" y="752"/>
                    <a:pt x="173" y="825"/>
                  </a:cubicBezTo>
                  <a:cubicBezTo>
                    <a:pt x="200" y="841"/>
                    <a:pt x="231" y="849"/>
                    <a:pt x="262" y="849"/>
                  </a:cubicBezTo>
                  <a:cubicBezTo>
                    <a:pt x="284" y="849"/>
                    <a:pt x="306" y="845"/>
                    <a:pt x="327" y="836"/>
                  </a:cubicBezTo>
                  <a:cubicBezTo>
                    <a:pt x="360" y="820"/>
                    <a:pt x="370" y="800"/>
                    <a:pt x="368" y="798"/>
                  </a:cubicBezTo>
                  <a:cubicBezTo>
                    <a:pt x="367" y="797"/>
                    <a:pt x="366" y="797"/>
                    <a:pt x="365" y="797"/>
                  </a:cubicBezTo>
                  <a:cubicBezTo>
                    <a:pt x="359" y="797"/>
                    <a:pt x="344" y="806"/>
                    <a:pt x="317" y="811"/>
                  </a:cubicBezTo>
                  <a:cubicBezTo>
                    <a:pt x="308" y="813"/>
                    <a:pt x="299" y="814"/>
                    <a:pt x="290" y="814"/>
                  </a:cubicBezTo>
                  <a:cubicBezTo>
                    <a:pt x="257" y="814"/>
                    <a:pt x="224" y="804"/>
                    <a:pt x="196" y="784"/>
                  </a:cubicBezTo>
                  <a:cubicBezTo>
                    <a:pt x="109" y="723"/>
                    <a:pt x="67" y="544"/>
                    <a:pt x="106" y="372"/>
                  </a:cubicBezTo>
                  <a:cubicBezTo>
                    <a:pt x="125" y="290"/>
                    <a:pt x="160" y="213"/>
                    <a:pt x="212" y="147"/>
                  </a:cubicBezTo>
                  <a:cubicBezTo>
                    <a:pt x="256" y="87"/>
                    <a:pt x="309" y="50"/>
                    <a:pt x="359" y="50"/>
                  </a:cubicBezTo>
                  <a:cubicBezTo>
                    <a:pt x="362" y="50"/>
                    <a:pt x="364" y="51"/>
                    <a:pt x="366" y="51"/>
                  </a:cubicBezTo>
                  <a:cubicBezTo>
                    <a:pt x="367" y="51"/>
                    <a:pt x="368" y="51"/>
                    <a:pt x="369" y="51"/>
                  </a:cubicBezTo>
                  <a:cubicBezTo>
                    <a:pt x="408" y="51"/>
                    <a:pt x="443" y="80"/>
                    <a:pt x="450" y="119"/>
                  </a:cubicBezTo>
                  <a:cubicBezTo>
                    <a:pt x="455" y="148"/>
                    <a:pt x="444" y="165"/>
                    <a:pt x="450" y="169"/>
                  </a:cubicBezTo>
                  <a:cubicBezTo>
                    <a:pt x="450" y="169"/>
                    <a:pt x="450" y="169"/>
                    <a:pt x="451" y="169"/>
                  </a:cubicBezTo>
                  <a:cubicBezTo>
                    <a:pt x="455" y="169"/>
                    <a:pt x="474" y="155"/>
                    <a:pt x="476" y="117"/>
                  </a:cubicBezTo>
                  <a:cubicBezTo>
                    <a:pt x="477" y="93"/>
                    <a:pt x="470" y="68"/>
                    <a:pt x="455" y="48"/>
                  </a:cubicBezTo>
                  <a:cubicBezTo>
                    <a:pt x="435" y="22"/>
                    <a:pt x="406" y="6"/>
                    <a:pt x="372" y="3"/>
                  </a:cubicBezTo>
                  <a:cubicBezTo>
                    <a:pt x="365" y="1"/>
                    <a:pt x="357" y="0"/>
                    <a:pt x="349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5"/>
            <p:cNvSpPr/>
            <p:nvPr/>
          </p:nvSpPr>
          <p:spPr>
            <a:xfrm>
              <a:off x="3620485" y="2038667"/>
              <a:ext cx="10103" cy="13087"/>
            </a:xfrm>
            <a:custGeom>
              <a:avLst/>
              <a:gdLst/>
              <a:ahLst/>
              <a:cxnLst/>
              <a:rect l="l" t="t" r="r" b="b"/>
              <a:pathLst>
                <a:path w="474" h="614" extrusionOk="0">
                  <a:moveTo>
                    <a:pt x="58" y="1"/>
                  </a:moveTo>
                  <a:cubicBezTo>
                    <a:pt x="48" y="1"/>
                    <a:pt x="24" y="43"/>
                    <a:pt x="18" y="121"/>
                  </a:cubicBezTo>
                  <a:cubicBezTo>
                    <a:pt x="1" y="338"/>
                    <a:pt x="137" y="537"/>
                    <a:pt x="346" y="600"/>
                  </a:cubicBezTo>
                  <a:cubicBezTo>
                    <a:pt x="382" y="610"/>
                    <a:pt x="412" y="614"/>
                    <a:pt x="434" y="614"/>
                  </a:cubicBezTo>
                  <a:cubicBezTo>
                    <a:pt x="459" y="614"/>
                    <a:pt x="473" y="609"/>
                    <a:pt x="473" y="605"/>
                  </a:cubicBezTo>
                  <a:cubicBezTo>
                    <a:pt x="474" y="595"/>
                    <a:pt x="428" y="584"/>
                    <a:pt x="363" y="553"/>
                  </a:cubicBezTo>
                  <a:cubicBezTo>
                    <a:pt x="192" y="475"/>
                    <a:pt x="78" y="309"/>
                    <a:pt x="67" y="121"/>
                  </a:cubicBezTo>
                  <a:cubicBezTo>
                    <a:pt x="61" y="50"/>
                    <a:pt x="67" y="4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5"/>
            <p:cNvSpPr/>
            <p:nvPr/>
          </p:nvSpPr>
          <p:spPr>
            <a:xfrm>
              <a:off x="3557137" y="1985976"/>
              <a:ext cx="48556" cy="88734"/>
            </a:xfrm>
            <a:custGeom>
              <a:avLst/>
              <a:gdLst/>
              <a:ahLst/>
              <a:cxnLst/>
              <a:rect l="l" t="t" r="r" b="b"/>
              <a:pathLst>
                <a:path w="2278" h="4163" extrusionOk="0">
                  <a:moveTo>
                    <a:pt x="1412" y="1"/>
                  </a:moveTo>
                  <a:cubicBezTo>
                    <a:pt x="887" y="1036"/>
                    <a:pt x="444" y="2110"/>
                    <a:pt x="89" y="3215"/>
                  </a:cubicBezTo>
                  <a:cubicBezTo>
                    <a:pt x="45" y="3353"/>
                    <a:pt x="0" y="3503"/>
                    <a:pt x="47" y="3641"/>
                  </a:cubicBezTo>
                  <a:cubicBezTo>
                    <a:pt x="99" y="3799"/>
                    <a:pt x="254" y="3898"/>
                    <a:pt x="408" y="3961"/>
                  </a:cubicBezTo>
                  <a:cubicBezTo>
                    <a:pt x="562" y="4023"/>
                    <a:pt x="730" y="4064"/>
                    <a:pt x="863" y="4163"/>
                  </a:cubicBezTo>
                  <a:cubicBezTo>
                    <a:pt x="860" y="2711"/>
                    <a:pt x="1367" y="1261"/>
                    <a:pt x="2277" y="128"/>
                  </a:cubicBezTo>
                  <a:lnTo>
                    <a:pt x="1412" y="1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5"/>
            <p:cNvSpPr/>
            <p:nvPr/>
          </p:nvSpPr>
          <p:spPr>
            <a:xfrm>
              <a:off x="3580370" y="1979923"/>
              <a:ext cx="24065" cy="15816"/>
            </a:xfrm>
            <a:custGeom>
              <a:avLst/>
              <a:gdLst/>
              <a:ahLst/>
              <a:cxnLst/>
              <a:rect l="l" t="t" r="r" b="b"/>
              <a:pathLst>
                <a:path w="1129" h="742" extrusionOk="0">
                  <a:moveTo>
                    <a:pt x="180" y="0"/>
                  </a:moveTo>
                  <a:cubicBezTo>
                    <a:pt x="134" y="0"/>
                    <a:pt x="89" y="14"/>
                    <a:pt x="58" y="45"/>
                  </a:cubicBezTo>
                  <a:cubicBezTo>
                    <a:pt x="0" y="102"/>
                    <a:pt x="9" y="205"/>
                    <a:pt x="57" y="271"/>
                  </a:cubicBezTo>
                  <a:cubicBezTo>
                    <a:pt x="105" y="338"/>
                    <a:pt x="180" y="379"/>
                    <a:pt x="252" y="417"/>
                  </a:cubicBezTo>
                  <a:lnTo>
                    <a:pt x="766" y="688"/>
                  </a:lnTo>
                  <a:cubicBezTo>
                    <a:pt x="804" y="711"/>
                    <a:pt x="846" y="727"/>
                    <a:pt x="889" y="737"/>
                  </a:cubicBezTo>
                  <a:cubicBezTo>
                    <a:pt x="900" y="740"/>
                    <a:pt x="911" y="741"/>
                    <a:pt x="922" y="741"/>
                  </a:cubicBezTo>
                  <a:cubicBezTo>
                    <a:pt x="955" y="741"/>
                    <a:pt x="988" y="730"/>
                    <a:pt x="1013" y="709"/>
                  </a:cubicBezTo>
                  <a:cubicBezTo>
                    <a:pt x="1045" y="679"/>
                    <a:pt x="1128" y="568"/>
                    <a:pt x="1011" y="477"/>
                  </a:cubicBezTo>
                  <a:cubicBezTo>
                    <a:pt x="828" y="295"/>
                    <a:pt x="595" y="176"/>
                    <a:pt x="366" y="62"/>
                  </a:cubicBezTo>
                  <a:cubicBezTo>
                    <a:pt x="317" y="37"/>
                    <a:pt x="266" y="11"/>
                    <a:pt x="212" y="3"/>
                  </a:cubicBezTo>
                  <a:cubicBezTo>
                    <a:pt x="201" y="1"/>
                    <a:pt x="191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5"/>
            <p:cNvSpPr/>
            <p:nvPr/>
          </p:nvSpPr>
          <p:spPr>
            <a:xfrm>
              <a:off x="3345351" y="2374506"/>
              <a:ext cx="60876" cy="54716"/>
            </a:xfrm>
            <a:custGeom>
              <a:avLst/>
              <a:gdLst/>
              <a:ahLst/>
              <a:cxnLst/>
              <a:rect l="l" t="t" r="r" b="b"/>
              <a:pathLst>
                <a:path w="2856" h="2567" extrusionOk="0">
                  <a:moveTo>
                    <a:pt x="2011" y="1"/>
                  </a:moveTo>
                  <a:lnTo>
                    <a:pt x="0" y="833"/>
                  </a:lnTo>
                  <a:lnTo>
                    <a:pt x="708" y="2566"/>
                  </a:lnTo>
                  <a:lnTo>
                    <a:pt x="2855" y="2068"/>
                  </a:lnTo>
                  <a:lnTo>
                    <a:pt x="2011" y="1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5"/>
            <p:cNvSpPr/>
            <p:nvPr/>
          </p:nvSpPr>
          <p:spPr>
            <a:xfrm>
              <a:off x="3323631" y="2388638"/>
              <a:ext cx="42118" cy="90013"/>
            </a:xfrm>
            <a:custGeom>
              <a:avLst/>
              <a:gdLst/>
              <a:ahLst/>
              <a:cxnLst/>
              <a:rect l="l" t="t" r="r" b="b"/>
              <a:pathLst>
                <a:path w="1976" h="4223" extrusionOk="0">
                  <a:moveTo>
                    <a:pt x="1364" y="1"/>
                  </a:moveTo>
                  <a:lnTo>
                    <a:pt x="1" y="387"/>
                  </a:lnTo>
                  <a:lnTo>
                    <a:pt x="1352" y="4222"/>
                  </a:lnTo>
                  <a:cubicBezTo>
                    <a:pt x="1730" y="4074"/>
                    <a:pt x="1856" y="1876"/>
                    <a:pt x="1856" y="1876"/>
                  </a:cubicBezTo>
                  <a:lnTo>
                    <a:pt x="1976" y="1835"/>
                  </a:lnTo>
                  <a:cubicBezTo>
                    <a:pt x="1465" y="1268"/>
                    <a:pt x="1287" y="662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5"/>
            <p:cNvSpPr/>
            <p:nvPr/>
          </p:nvSpPr>
          <p:spPr>
            <a:xfrm>
              <a:off x="3323631" y="2394905"/>
              <a:ext cx="32058" cy="83747"/>
            </a:xfrm>
            <a:custGeom>
              <a:avLst/>
              <a:gdLst/>
              <a:ahLst/>
              <a:cxnLst/>
              <a:rect l="l" t="t" r="r" b="b"/>
              <a:pathLst>
                <a:path w="1504" h="3929" extrusionOk="0">
                  <a:moveTo>
                    <a:pt x="329" y="0"/>
                  </a:moveTo>
                  <a:lnTo>
                    <a:pt x="1" y="93"/>
                  </a:lnTo>
                  <a:lnTo>
                    <a:pt x="1352" y="3928"/>
                  </a:lnTo>
                  <a:cubicBezTo>
                    <a:pt x="1486" y="3907"/>
                    <a:pt x="1504" y="3710"/>
                    <a:pt x="1504" y="3710"/>
                  </a:cubicBezTo>
                  <a:lnTo>
                    <a:pt x="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5"/>
            <p:cNvSpPr/>
            <p:nvPr/>
          </p:nvSpPr>
          <p:spPr>
            <a:xfrm>
              <a:off x="3352598" y="2430266"/>
              <a:ext cx="10871" cy="3389"/>
            </a:xfrm>
            <a:custGeom>
              <a:avLst/>
              <a:gdLst/>
              <a:ahLst/>
              <a:cxnLst/>
              <a:rect l="l" t="t" r="r" b="b"/>
              <a:pathLst>
                <a:path w="510" h="159" extrusionOk="0">
                  <a:moveTo>
                    <a:pt x="187" y="1"/>
                  </a:moveTo>
                  <a:cubicBezTo>
                    <a:pt x="150" y="1"/>
                    <a:pt x="113" y="5"/>
                    <a:pt x="77" y="14"/>
                  </a:cubicBezTo>
                  <a:cubicBezTo>
                    <a:pt x="27" y="28"/>
                    <a:pt x="0" y="46"/>
                    <a:pt x="3" y="51"/>
                  </a:cubicBezTo>
                  <a:cubicBezTo>
                    <a:pt x="3" y="53"/>
                    <a:pt x="6" y="54"/>
                    <a:pt x="10" y="54"/>
                  </a:cubicBezTo>
                  <a:cubicBezTo>
                    <a:pt x="29" y="54"/>
                    <a:pt x="82" y="41"/>
                    <a:pt x="151" y="41"/>
                  </a:cubicBezTo>
                  <a:cubicBezTo>
                    <a:pt x="186" y="41"/>
                    <a:pt x="225" y="44"/>
                    <a:pt x="267" y="54"/>
                  </a:cubicBezTo>
                  <a:cubicBezTo>
                    <a:pt x="402" y="81"/>
                    <a:pt x="486" y="158"/>
                    <a:pt x="503" y="158"/>
                  </a:cubicBezTo>
                  <a:cubicBezTo>
                    <a:pt x="504" y="158"/>
                    <a:pt x="505" y="158"/>
                    <a:pt x="506" y="157"/>
                  </a:cubicBezTo>
                  <a:cubicBezTo>
                    <a:pt x="509" y="154"/>
                    <a:pt x="495" y="126"/>
                    <a:pt x="456" y="94"/>
                  </a:cubicBezTo>
                  <a:cubicBezTo>
                    <a:pt x="403" y="52"/>
                    <a:pt x="342" y="24"/>
                    <a:pt x="276" y="11"/>
                  </a:cubicBezTo>
                  <a:cubicBezTo>
                    <a:pt x="247" y="4"/>
                    <a:pt x="217" y="1"/>
                    <a:pt x="187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5"/>
            <p:cNvSpPr/>
            <p:nvPr/>
          </p:nvSpPr>
          <p:spPr>
            <a:xfrm>
              <a:off x="3352023" y="2425982"/>
              <a:ext cx="11233" cy="3112"/>
            </a:xfrm>
            <a:custGeom>
              <a:avLst/>
              <a:gdLst/>
              <a:ahLst/>
              <a:cxnLst/>
              <a:rect l="l" t="t" r="r" b="b"/>
              <a:pathLst>
                <a:path w="527" h="146" extrusionOk="0">
                  <a:moveTo>
                    <a:pt x="166" y="1"/>
                  </a:moveTo>
                  <a:cubicBezTo>
                    <a:pt x="68" y="1"/>
                    <a:pt x="0" y="28"/>
                    <a:pt x="4" y="35"/>
                  </a:cubicBezTo>
                  <a:cubicBezTo>
                    <a:pt x="5" y="39"/>
                    <a:pt x="14" y="40"/>
                    <a:pt x="29" y="40"/>
                  </a:cubicBezTo>
                  <a:cubicBezTo>
                    <a:pt x="46" y="40"/>
                    <a:pt x="71" y="39"/>
                    <a:pt x="101" y="39"/>
                  </a:cubicBezTo>
                  <a:cubicBezTo>
                    <a:pt x="147" y="39"/>
                    <a:pt x="206" y="41"/>
                    <a:pt x="269" y="55"/>
                  </a:cubicBezTo>
                  <a:cubicBezTo>
                    <a:pt x="403" y="83"/>
                    <a:pt x="497" y="146"/>
                    <a:pt x="515" y="146"/>
                  </a:cubicBezTo>
                  <a:cubicBezTo>
                    <a:pt x="516" y="146"/>
                    <a:pt x="517" y="146"/>
                    <a:pt x="518" y="145"/>
                  </a:cubicBezTo>
                  <a:cubicBezTo>
                    <a:pt x="527" y="138"/>
                    <a:pt x="435" y="46"/>
                    <a:pt x="280" y="13"/>
                  </a:cubicBezTo>
                  <a:cubicBezTo>
                    <a:pt x="239" y="4"/>
                    <a:pt x="201" y="1"/>
                    <a:pt x="16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5"/>
            <p:cNvSpPr/>
            <p:nvPr/>
          </p:nvSpPr>
          <p:spPr>
            <a:xfrm>
              <a:off x="3352641" y="2436512"/>
              <a:ext cx="9677" cy="1876"/>
            </a:xfrm>
            <a:custGeom>
              <a:avLst/>
              <a:gdLst/>
              <a:ahLst/>
              <a:cxnLst/>
              <a:rect l="l" t="t" r="r" b="b"/>
              <a:pathLst>
                <a:path w="454" h="88" extrusionOk="0">
                  <a:moveTo>
                    <a:pt x="252" y="0"/>
                  </a:moveTo>
                  <a:cubicBezTo>
                    <a:pt x="242" y="0"/>
                    <a:pt x="233" y="0"/>
                    <a:pt x="223" y="1"/>
                  </a:cubicBezTo>
                  <a:cubicBezTo>
                    <a:pt x="90" y="10"/>
                    <a:pt x="1" y="78"/>
                    <a:pt x="8" y="86"/>
                  </a:cubicBezTo>
                  <a:cubicBezTo>
                    <a:pt x="9" y="87"/>
                    <a:pt x="11" y="88"/>
                    <a:pt x="14" y="88"/>
                  </a:cubicBezTo>
                  <a:cubicBezTo>
                    <a:pt x="36" y="88"/>
                    <a:pt x="119" y="53"/>
                    <a:pt x="226" y="44"/>
                  </a:cubicBezTo>
                  <a:cubicBezTo>
                    <a:pt x="241" y="43"/>
                    <a:pt x="255" y="43"/>
                    <a:pt x="269" y="43"/>
                  </a:cubicBezTo>
                  <a:cubicBezTo>
                    <a:pt x="349" y="43"/>
                    <a:pt x="413" y="58"/>
                    <a:pt x="437" y="58"/>
                  </a:cubicBezTo>
                  <a:cubicBezTo>
                    <a:pt x="443" y="58"/>
                    <a:pt x="446" y="57"/>
                    <a:pt x="447" y="55"/>
                  </a:cubicBezTo>
                  <a:cubicBezTo>
                    <a:pt x="454" y="46"/>
                    <a:pt x="370" y="0"/>
                    <a:pt x="252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5"/>
            <p:cNvSpPr/>
            <p:nvPr/>
          </p:nvSpPr>
          <p:spPr>
            <a:xfrm>
              <a:off x="3362510" y="2429286"/>
              <a:ext cx="10977" cy="4775"/>
            </a:xfrm>
            <a:custGeom>
              <a:avLst/>
              <a:gdLst/>
              <a:ahLst/>
              <a:cxnLst/>
              <a:rect l="l" t="t" r="r" b="b"/>
              <a:pathLst>
                <a:path w="515" h="224" extrusionOk="0">
                  <a:moveTo>
                    <a:pt x="435" y="43"/>
                  </a:moveTo>
                  <a:cubicBezTo>
                    <a:pt x="445" y="43"/>
                    <a:pt x="454" y="45"/>
                    <a:pt x="460" y="52"/>
                  </a:cubicBezTo>
                  <a:cubicBezTo>
                    <a:pt x="472" y="60"/>
                    <a:pt x="455" y="86"/>
                    <a:pt x="429" y="102"/>
                  </a:cubicBezTo>
                  <a:cubicBezTo>
                    <a:pt x="402" y="121"/>
                    <a:pt x="375" y="135"/>
                    <a:pt x="345" y="148"/>
                  </a:cubicBezTo>
                  <a:cubicBezTo>
                    <a:pt x="296" y="169"/>
                    <a:pt x="243" y="184"/>
                    <a:pt x="189" y="191"/>
                  </a:cubicBezTo>
                  <a:cubicBezTo>
                    <a:pt x="154" y="195"/>
                    <a:pt x="123" y="196"/>
                    <a:pt x="99" y="196"/>
                  </a:cubicBezTo>
                  <a:cubicBezTo>
                    <a:pt x="76" y="196"/>
                    <a:pt x="58" y="195"/>
                    <a:pt x="47" y="195"/>
                  </a:cubicBezTo>
                  <a:lnTo>
                    <a:pt x="47" y="195"/>
                  </a:lnTo>
                  <a:cubicBezTo>
                    <a:pt x="68" y="180"/>
                    <a:pt x="97" y="161"/>
                    <a:pt x="133" y="143"/>
                  </a:cubicBezTo>
                  <a:cubicBezTo>
                    <a:pt x="184" y="118"/>
                    <a:pt x="234" y="98"/>
                    <a:pt x="287" y="82"/>
                  </a:cubicBezTo>
                  <a:lnTo>
                    <a:pt x="382" y="54"/>
                  </a:lnTo>
                  <a:cubicBezTo>
                    <a:pt x="402" y="48"/>
                    <a:pt x="420" y="43"/>
                    <a:pt x="435" y="43"/>
                  </a:cubicBezTo>
                  <a:close/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406" y="4"/>
                    <a:pt x="387" y="8"/>
                    <a:pt x="369" y="15"/>
                  </a:cubicBezTo>
                  <a:cubicBezTo>
                    <a:pt x="337" y="25"/>
                    <a:pt x="305" y="34"/>
                    <a:pt x="274" y="45"/>
                  </a:cubicBezTo>
                  <a:cubicBezTo>
                    <a:pt x="220" y="64"/>
                    <a:pt x="167" y="87"/>
                    <a:pt x="117" y="117"/>
                  </a:cubicBezTo>
                  <a:cubicBezTo>
                    <a:pt x="33" y="168"/>
                    <a:pt x="0" y="221"/>
                    <a:pt x="5" y="223"/>
                  </a:cubicBezTo>
                  <a:cubicBezTo>
                    <a:pt x="5" y="223"/>
                    <a:pt x="6" y="223"/>
                    <a:pt x="6" y="223"/>
                  </a:cubicBezTo>
                  <a:cubicBezTo>
                    <a:pt x="10" y="223"/>
                    <a:pt x="21" y="215"/>
                    <a:pt x="39" y="201"/>
                  </a:cubicBezTo>
                  <a:lnTo>
                    <a:pt x="39" y="201"/>
                  </a:lnTo>
                  <a:cubicBezTo>
                    <a:pt x="53" y="209"/>
                    <a:pt x="99" y="222"/>
                    <a:pt x="170" y="222"/>
                  </a:cubicBezTo>
                  <a:cubicBezTo>
                    <a:pt x="177" y="222"/>
                    <a:pt x="184" y="222"/>
                    <a:pt x="191" y="222"/>
                  </a:cubicBezTo>
                  <a:cubicBezTo>
                    <a:pt x="249" y="218"/>
                    <a:pt x="307" y="206"/>
                    <a:pt x="361" y="185"/>
                  </a:cubicBezTo>
                  <a:cubicBezTo>
                    <a:pt x="393" y="172"/>
                    <a:pt x="425" y="156"/>
                    <a:pt x="454" y="138"/>
                  </a:cubicBezTo>
                  <a:cubicBezTo>
                    <a:pt x="472" y="128"/>
                    <a:pt x="487" y="113"/>
                    <a:pt x="498" y="97"/>
                  </a:cubicBezTo>
                  <a:cubicBezTo>
                    <a:pt x="514" y="74"/>
                    <a:pt x="513" y="43"/>
                    <a:pt x="493" y="23"/>
                  </a:cubicBezTo>
                  <a:cubicBezTo>
                    <a:pt x="478" y="9"/>
                    <a:pt x="457" y="0"/>
                    <a:pt x="437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5"/>
            <p:cNvSpPr/>
            <p:nvPr/>
          </p:nvSpPr>
          <p:spPr>
            <a:xfrm>
              <a:off x="3362403" y="2433613"/>
              <a:ext cx="9443" cy="5329"/>
            </a:xfrm>
            <a:custGeom>
              <a:avLst/>
              <a:gdLst/>
              <a:ahLst/>
              <a:cxnLst/>
              <a:rect l="l" t="t" r="r" b="b"/>
              <a:pathLst>
                <a:path w="443" h="250" extrusionOk="0">
                  <a:moveTo>
                    <a:pt x="56" y="38"/>
                  </a:moveTo>
                  <a:lnTo>
                    <a:pt x="56" y="38"/>
                  </a:lnTo>
                  <a:cubicBezTo>
                    <a:pt x="98" y="46"/>
                    <a:pt x="140" y="56"/>
                    <a:pt x="183" y="69"/>
                  </a:cubicBezTo>
                  <a:cubicBezTo>
                    <a:pt x="225" y="84"/>
                    <a:pt x="264" y="101"/>
                    <a:pt x="303" y="122"/>
                  </a:cubicBezTo>
                  <a:cubicBezTo>
                    <a:pt x="340" y="143"/>
                    <a:pt x="403" y="175"/>
                    <a:pt x="393" y="199"/>
                  </a:cubicBezTo>
                  <a:cubicBezTo>
                    <a:pt x="394" y="204"/>
                    <a:pt x="386" y="207"/>
                    <a:pt x="374" y="207"/>
                  </a:cubicBezTo>
                  <a:cubicBezTo>
                    <a:pt x="363" y="207"/>
                    <a:pt x="348" y="204"/>
                    <a:pt x="333" y="199"/>
                  </a:cubicBezTo>
                  <a:cubicBezTo>
                    <a:pt x="305" y="191"/>
                    <a:pt x="276" y="181"/>
                    <a:pt x="249" y="169"/>
                  </a:cubicBezTo>
                  <a:cubicBezTo>
                    <a:pt x="204" y="149"/>
                    <a:pt x="159" y="124"/>
                    <a:pt x="120" y="93"/>
                  </a:cubicBezTo>
                  <a:cubicBezTo>
                    <a:pt x="93" y="72"/>
                    <a:pt x="72" y="53"/>
                    <a:pt x="56" y="38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3" y="7"/>
                    <a:pt x="18" y="16"/>
                  </a:cubicBezTo>
                  <a:lnTo>
                    <a:pt x="18" y="16"/>
                  </a:lnTo>
                  <a:cubicBezTo>
                    <a:pt x="17" y="16"/>
                    <a:pt x="16" y="16"/>
                    <a:pt x="15" y="16"/>
                  </a:cubicBezTo>
                  <a:lnTo>
                    <a:pt x="0" y="18"/>
                  </a:lnTo>
                  <a:lnTo>
                    <a:pt x="10" y="27"/>
                  </a:lnTo>
                  <a:cubicBezTo>
                    <a:pt x="21" y="38"/>
                    <a:pt x="27" y="44"/>
                    <a:pt x="30" y="44"/>
                  </a:cubicBezTo>
                  <a:cubicBezTo>
                    <a:pt x="30" y="44"/>
                    <a:pt x="31" y="44"/>
                    <a:pt x="31" y="43"/>
                  </a:cubicBezTo>
                  <a:cubicBezTo>
                    <a:pt x="32" y="42"/>
                    <a:pt x="32" y="40"/>
                    <a:pt x="31" y="38"/>
                  </a:cubicBezTo>
                  <a:lnTo>
                    <a:pt x="31" y="38"/>
                  </a:lnTo>
                  <a:cubicBezTo>
                    <a:pt x="45" y="58"/>
                    <a:pt x="67" y="85"/>
                    <a:pt x="99" y="115"/>
                  </a:cubicBezTo>
                  <a:cubicBezTo>
                    <a:pt x="137" y="152"/>
                    <a:pt x="183" y="181"/>
                    <a:pt x="231" y="205"/>
                  </a:cubicBezTo>
                  <a:cubicBezTo>
                    <a:pt x="259" y="218"/>
                    <a:pt x="290" y="230"/>
                    <a:pt x="321" y="238"/>
                  </a:cubicBezTo>
                  <a:cubicBezTo>
                    <a:pt x="338" y="244"/>
                    <a:pt x="356" y="248"/>
                    <a:pt x="375" y="249"/>
                  </a:cubicBezTo>
                  <a:cubicBezTo>
                    <a:pt x="377" y="249"/>
                    <a:pt x="378" y="250"/>
                    <a:pt x="380" y="250"/>
                  </a:cubicBezTo>
                  <a:cubicBezTo>
                    <a:pt x="400" y="250"/>
                    <a:pt x="430" y="237"/>
                    <a:pt x="438" y="210"/>
                  </a:cubicBezTo>
                  <a:cubicBezTo>
                    <a:pt x="443" y="191"/>
                    <a:pt x="439" y="170"/>
                    <a:pt x="427" y="154"/>
                  </a:cubicBezTo>
                  <a:cubicBezTo>
                    <a:pt x="417" y="142"/>
                    <a:pt x="406" y="132"/>
                    <a:pt x="392" y="124"/>
                  </a:cubicBezTo>
                  <a:cubicBezTo>
                    <a:pt x="331" y="84"/>
                    <a:pt x="264" y="53"/>
                    <a:pt x="194" y="35"/>
                  </a:cubicBezTo>
                  <a:cubicBezTo>
                    <a:pt x="147" y="22"/>
                    <a:pt x="98" y="15"/>
                    <a:pt x="49" y="15"/>
                  </a:cubicBezTo>
                  <a:cubicBezTo>
                    <a:pt x="43" y="15"/>
                    <a:pt x="38" y="15"/>
                    <a:pt x="32" y="16"/>
                  </a:cubicBezTo>
                  <a:lnTo>
                    <a:pt x="32" y="16"/>
                  </a:lnTo>
                  <a:cubicBezTo>
                    <a:pt x="22" y="6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5"/>
            <p:cNvSpPr/>
            <p:nvPr/>
          </p:nvSpPr>
          <p:spPr>
            <a:xfrm>
              <a:off x="3356264" y="2225749"/>
              <a:ext cx="188318" cy="211082"/>
            </a:xfrm>
            <a:custGeom>
              <a:avLst/>
              <a:gdLst/>
              <a:ahLst/>
              <a:cxnLst/>
              <a:rect l="l" t="t" r="r" b="b"/>
              <a:pathLst>
                <a:path w="8835" h="9903" extrusionOk="0">
                  <a:moveTo>
                    <a:pt x="5403" y="1"/>
                  </a:moveTo>
                  <a:lnTo>
                    <a:pt x="4971" y="1001"/>
                  </a:lnTo>
                  <a:cubicBezTo>
                    <a:pt x="4614" y="2204"/>
                    <a:pt x="4768" y="3301"/>
                    <a:pt x="4768" y="3301"/>
                  </a:cubicBezTo>
                  <a:lnTo>
                    <a:pt x="4097" y="5600"/>
                  </a:lnTo>
                  <a:lnTo>
                    <a:pt x="1" y="7366"/>
                  </a:lnTo>
                  <a:lnTo>
                    <a:pt x="927" y="9903"/>
                  </a:lnTo>
                  <a:lnTo>
                    <a:pt x="5624" y="8473"/>
                  </a:lnTo>
                  <a:cubicBezTo>
                    <a:pt x="6167" y="8284"/>
                    <a:pt x="6616" y="7892"/>
                    <a:pt x="6876" y="7378"/>
                  </a:cubicBezTo>
                  <a:lnTo>
                    <a:pt x="8835" y="2518"/>
                  </a:lnTo>
                  <a:lnTo>
                    <a:pt x="8208" y="737"/>
                  </a:lnTo>
                  <a:lnTo>
                    <a:pt x="5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5"/>
            <p:cNvSpPr/>
            <p:nvPr/>
          </p:nvSpPr>
          <p:spPr>
            <a:xfrm>
              <a:off x="3363256" y="2313844"/>
              <a:ext cx="58360" cy="61345"/>
            </a:xfrm>
            <a:custGeom>
              <a:avLst/>
              <a:gdLst/>
              <a:ahLst/>
              <a:cxnLst/>
              <a:rect l="l" t="t" r="r" b="b"/>
              <a:pathLst>
                <a:path w="2738" h="2878" extrusionOk="0">
                  <a:moveTo>
                    <a:pt x="594" y="0"/>
                  </a:moveTo>
                  <a:lnTo>
                    <a:pt x="1" y="1843"/>
                  </a:lnTo>
                  <a:lnTo>
                    <a:pt x="2031" y="2878"/>
                  </a:lnTo>
                  <a:lnTo>
                    <a:pt x="2738" y="68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5"/>
            <p:cNvSpPr/>
            <p:nvPr/>
          </p:nvSpPr>
          <p:spPr>
            <a:xfrm>
              <a:off x="3324057" y="2303058"/>
              <a:ext cx="60087" cy="84066"/>
            </a:xfrm>
            <a:custGeom>
              <a:avLst/>
              <a:gdLst/>
              <a:ahLst/>
              <a:cxnLst/>
              <a:rect l="l" t="t" r="r" b="b"/>
              <a:pathLst>
                <a:path w="2819" h="3944" extrusionOk="0">
                  <a:moveTo>
                    <a:pt x="1482" y="1"/>
                  </a:moveTo>
                  <a:lnTo>
                    <a:pt x="1" y="3936"/>
                  </a:lnTo>
                  <a:cubicBezTo>
                    <a:pt x="16" y="3941"/>
                    <a:pt x="34" y="3944"/>
                    <a:pt x="53" y="3944"/>
                  </a:cubicBezTo>
                  <a:cubicBezTo>
                    <a:pt x="519" y="3944"/>
                    <a:pt x="1959" y="2415"/>
                    <a:pt x="1959" y="2415"/>
                  </a:cubicBezTo>
                  <a:lnTo>
                    <a:pt x="2081" y="2461"/>
                  </a:lnTo>
                  <a:cubicBezTo>
                    <a:pt x="2056" y="1674"/>
                    <a:pt x="2317" y="1075"/>
                    <a:pt x="2819" y="602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5"/>
            <p:cNvSpPr/>
            <p:nvPr/>
          </p:nvSpPr>
          <p:spPr>
            <a:xfrm>
              <a:off x="3324057" y="2303058"/>
              <a:ext cx="38431" cy="84322"/>
            </a:xfrm>
            <a:custGeom>
              <a:avLst/>
              <a:gdLst/>
              <a:ahLst/>
              <a:cxnLst/>
              <a:rect l="l" t="t" r="r" b="b"/>
              <a:pathLst>
                <a:path w="1803" h="3956" extrusionOk="0">
                  <a:moveTo>
                    <a:pt x="1482" y="1"/>
                  </a:moveTo>
                  <a:lnTo>
                    <a:pt x="1" y="3936"/>
                  </a:lnTo>
                  <a:cubicBezTo>
                    <a:pt x="25" y="3950"/>
                    <a:pt x="50" y="3956"/>
                    <a:pt x="74" y="3956"/>
                  </a:cubicBezTo>
                  <a:cubicBezTo>
                    <a:pt x="173" y="3956"/>
                    <a:pt x="266" y="3864"/>
                    <a:pt x="266" y="3864"/>
                  </a:cubicBezTo>
                  <a:lnTo>
                    <a:pt x="1803" y="146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5"/>
            <p:cNvSpPr/>
            <p:nvPr/>
          </p:nvSpPr>
          <p:spPr>
            <a:xfrm>
              <a:off x="3355561" y="2349610"/>
              <a:ext cx="7332" cy="8974"/>
            </a:xfrm>
            <a:custGeom>
              <a:avLst/>
              <a:gdLst/>
              <a:ahLst/>
              <a:cxnLst/>
              <a:rect l="l" t="t" r="r" b="b"/>
              <a:pathLst>
                <a:path w="344" h="421" extrusionOk="0">
                  <a:moveTo>
                    <a:pt x="12" y="1"/>
                  </a:moveTo>
                  <a:cubicBezTo>
                    <a:pt x="8" y="1"/>
                    <a:pt x="6" y="1"/>
                    <a:pt x="6" y="3"/>
                  </a:cubicBezTo>
                  <a:cubicBezTo>
                    <a:pt x="1" y="15"/>
                    <a:pt x="121" y="60"/>
                    <a:pt x="213" y="179"/>
                  </a:cubicBezTo>
                  <a:cubicBezTo>
                    <a:pt x="306" y="297"/>
                    <a:pt x="319" y="420"/>
                    <a:pt x="332" y="420"/>
                  </a:cubicBezTo>
                  <a:cubicBezTo>
                    <a:pt x="332" y="420"/>
                    <a:pt x="332" y="420"/>
                    <a:pt x="332" y="420"/>
                  </a:cubicBezTo>
                  <a:cubicBezTo>
                    <a:pt x="338" y="420"/>
                    <a:pt x="343" y="390"/>
                    <a:pt x="335" y="338"/>
                  </a:cubicBezTo>
                  <a:cubicBezTo>
                    <a:pt x="321" y="270"/>
                    <a:pt x="292" y="207"/>
                    <a:pt x="250" y="153"/>
                  </a:cubicBezTo>
                  <a:cubicBezTo>
                    <a:pt x="207" y="97"/>
                    <a:pt x="151" y="53"/>
                    <a:pt x="88" y="22"/>
                  </a:cubicBezTo>
                  <a:cubicBezTo>
                    <a:pt x="52" y="7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5"/>
            <p:cNvSpPr/>
            <p:nvPr/>
          </p:nvSpPr>
          <p:spPr>
            <a:xfrm>
              <a:off x="3358183" y="2345624"/>
              <a:ext cx="7524" cy="9144"/>
            </a:xfrm>
            <a:custGeom>
              <a:avLst/>
              <a:gdLst/>
              <a:ahLst/>
              <a:cxnLst/>
              <a:rect l="l" t="t" r="r" b="b"/>
              <a:pathLst>
                <a:path w="353" h="429" extrusionOk="0">
                  <a:moveTo>
                    <a:pt x="12" y="0"/>
                  </a:moveTo>
                  <a:cubicBezTo>
                    <a:pt x="9" y="0"/>
                    <a:pt x="7" y="1"/>
                    <a:pt x="7" y="2"/>
                  </a:cubicBezTo>
                  <a:cubicBezTo>
                    <a:pt x="1" y="13"/>
                    <a:pt x="109" y="75"/>
                    <a:pt x="203" y="193"/>
                  </a:cubicBezTo>
                  <a:cubicBezTo>
                    <a:pt x="296" y="310"/>
                    <a:pt x="326" y="429"/>
                    <a:pt x="340" y="429"/>
                  </a:cubicBezTo>
                  <a:cubicBezTo>
                    <a:pt x="340" y="429"/>
                    <a:pt x="340" y="429"/>
                    <a:pt x="340" y="429"/>
                  </a:cubicBezTo>
                  <a:cubicBezTo>
                    <a:pt x="340" y="429"/>
                    <a:pt x="340" y="429"/>
                    <a:pt x="340" y="429"/>
                  </a:cubicBezTo>
                  <a:cubicBezTo>
                    <a:pt x="352" y="429"/>
                    <a:pt x="339" y="296"/>
                    <a:pt x="240" y="167"/>
                  </a:cubicBezTo>
                  <a:cubicBezTo>
                    <a:pt x="149" y="5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5"/>
            <p:cNvSpPr/>
            <p:nvPr/>
          </p:nvSpPr>
          <p:spPr>
            <a:xfrm>
              <a:off x="3351106" y="2355216"/>
              <a:ext cx="8121" cy="5819"/>
            </a:xfrm>
            <a:custGeom>
              <a:avLst/>
              <a:gdLst/>
              <a:ahLst/>
              <a:cxnLst/>
              <a:rect l="l" t="t" r="r" b="b"/>
              <a:pathLst>
                <a:path w="381" h="273" extrusionOk="0">
                  <a:moveTo>
                    <a:pt x="21" y="0"/>
                  </a:moveTo>
                  <a:cubicBezTo>
                    <a:pt x="9" y="0"/>
                    <a:pt x="3" y="2"/>
                    <a:pt x="3" y="5"/>
                  </a:cubicBezTo>
                  <a:cubicBezTo>
                    <a:pt x="0" y="18"/>
                    <a:pt x="101" y="44"/>
                    <a:pt x="202" y="117"/>
                  </a:cubicBezTo>
                  <a:cubicBezTo>
                    <a:pt x="300" y="187"/>
                    <a:pt x="354" y="272"/>
                    <a:pt x="369" y="272"/>
                  </a:cubicBezTo>
                  <a:cubicBezTo>
                    <a:pt x="369" y="272"/>
                    <a:pt x="369" y="272"/>
                    <a:pt x="370" y="272"/>
                  </a:cubicBezTo>
                  <a:cubicBezTo>
                    <a:pt x="381" y="268"/>
                    <a:pt x="340" y="162"/>
                    <a:pt x="228" y="80"/>
                  </a:cubicBezTo>
                  <a:cubicBezTo>
                    <a:pt x="144" y="18"/>
                    <a:pt x="57" y="0"/>
                    <a:pt x="21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5"/>
            <p:cNvSpPr/>
            <p:nvPr/>
          </p:nvSpPr>
          <p:spPr>
            <a:xfrm>
              <a:off x="3361721" y="2358094"/>
              <a:ext cx="11190" cy="5307"/>
            </a:xfrm>
            <a:custGeom>
              <a:avLst/>
              <a:gdLst/>
              <a:ahLst/>
              <a:cxnLst/>
              <a:rect l="l" t="t" r="r" b="b"/>
              <a:pathLst>
                <a:path w="525" h="249" extrusionOk="0">
                  <a:moveTo>
                    <a:pt x="54" y="21"/>
                  </a:moveTo>
                  <a:cubicBezTo>
                    <a:pt x="81" y="23"/>
                    <a:pt x="116" y="27"/>
                    <a:pt x="158" y="37"/>
                  </a:cubicBezTo>
                  <a:cubicBezTo>
                    <a:pt x="213" y="52"/>
                    <a:pt x="268" y="69"/>
                    <a:pt x="319" y="93"/>
                  </a:cubicBezTo>
                  <a:lnTo>
                    <a:pt x="413" y="133"/>
                  </a:lnTo>
                  <a:cubicBezTo>
                    <a:pt x="448" y="147"/>
                    <a:pt x="477" y="163"/>
                    <a:pt x="477" y="183"/>
                  </a:cubicBezTo>
                  <a:cubicBezTo>
                    <a:pt x="480" y="195"/>
                    <a:pt x="460" y="204"/>
                    <a:pt x="435" y="204"/>
                  </a:cubicBezTo>
                  <a:cubicBezTo>
                    <a:pt x="429" y="204"/>
                    <a:pt x="424" y="203"/>
                    <a:pt x="418" y="202"/>
                  </a:cubicBezTo>
                  <a:cubicBezTo>
                    <a:pt x="386" y="199"/>
                    <a:pt x="354" y="193"/>
                    <a:pt x="322" y="183"/>
                  </a:cubicBezTo>
                  <a:cubicBezTo>
                    <a:pt x="269" y="167"/>
                    <a:pt x="217" y="142"/>
                    <a:pt x="170" y="112"/>
                  </a:cubicBezTo>
                  <a:cubicBezTo>
                    <a:pt x="109" y="73"/>
                    <a:pt x="72" y="36"/>
                    <a:pt x="54" y="21"/>
                  </a:cubicBezTo>
                  <a:close/>
                  <a:moveTo>
                    <a:pt x="88" y="0"/>
                  </a:moveTo>
                  <a:cubicBezTo>
                    <a:pt x="32" y="0"/>
                    <a:pt x="1" y="12"/>
                    <a:pt x="3" y="15"/>
                  </a:cubicBezTo>
                  <a:cubicBezTo>
                    <a:pt x="3" y="19"/>
                    <a:pt x="18" y="19"/>
                    <a:pt x="44" y="21"/>
                  </a:cubicBezTo>
                  <a:lnTo>
                    <a:pt x="44" y="21"/>
                  </a:lnTo>
                  <a:cubicBezTo>
                    <a:pt x="50" y="37"/>
                    <a:pt x="82" y="85"/>
                    <a:pt x="152" y="138"/>
                  </a:cubicBezTo>
                  <a:cubicBezTo>
                    <a:pt x="200" y="175"/>
                    <a:pt x="253" y="204"/>
                    <a:pt x="311" y="223"/>
                  </a:cubicBezTo>
                  <a:cubicBezTo>
                    <a:pt x="344" y="234"/>
                    <a:pt x="379" y="243"/>
                    <a:pt x="414" y="247"/>
                  </a:cubicBezTo>
                  <a:cubicBezTo>
                    <a:pt x="422" y="248"/>
                    <a:pt x="430" y="249"/>
                    <a:pt x="438" y="249"/>
                  </a:cubicBezTo>
                  <a:cubicBezTo>
                    <a:pt x="452" y="249"/>
                    <a:pt x="465" y="247"/>
                    <a:pt x="477" y="243"/>
                  </a:cubicBezTo>
                  <a:cubicBezTo>
                    <a:pt x="506" y="237"/>
                    <a:pt x="524" y="211"/>
                    <a:pt x="523" y="181"/>
                  </a:cubicBezTo>
                  <a:cubicBezTo>
                    <a:pt x="520" y="156"/>
                    <a:pt x="506" y="133"/>
                    <a:pt x="483" y="119"/>
                  </a:cubicBezTo>
                  <a:cubicBezTo>
                    <a:pt x="466" y="109"/>
                    <a:pt x="449" y="100"/>
                    <a:pt x="430" y="93"/>
                  </a:cubicBezTo>
                  <a:cubicBezTo>
                    <a:pt x="397" y="78"/>
                    <a:pt x="364" y="66"/>
                    <a:pt x="333" y="53"/>
                  </a:cubicBezTo>
                  <a:cubicBezTo>
                    <a:pt x="279" y="32"/>
                    <a:pt x="221" y="16"/>
                    <a:pt x="163" y="6"/>
                  </a:cubicBezTo>
                  <a:cubicBezTo>
                    <a:pt x="135" y="2"/>
                    <a:pt x="109" y="0"/>
                    <a:pt x="88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5"/>
            <p:cNvSpPr/>
            <p:nvPr/>
          </p:nvSpPr>
          <p:spPr>
            <a:xfrm>
              <a:off x="3361636" y="2358115"/>
              <a:ext cx="5307" cy="9762"/>
            </a:xfrm>
            <a:custGeom>
              <a:avLst/>
              <a:gdLst/>
              <a:ahLst/>
              <a:cxnLst/>
              <a:rect l="l" t="t" r="r" b="b"/>
              <a:pathLst>
                <a:path w="249" h="458" extrusionOk="0">
                  <a:moveTo>
                    <a:pt x="32" y="59"/>
                  </a:moveTo>
                  <a:cubicBezTo>
                    <a:pt x="60" y="94"/>
                    <a:pt x="86" y="130"/>
                    <a:pt x="110" y="168"/>
                  </a:cubicBezTo>
                  <a:cubicBezTo>
                    <a:pt x="135" y="206"/>
                    <a:pt x="155" y="247"/>
                    <a:pt x="172" y="289"/>
                  </a:cubicBezTo>
                  <a:cubicBezTo>
                    <a:pt x="187" y="331"/>
                    <a:pt x="215" y="400"/>
                    <a:pt x="191" y="411"/>
                  </a:cubicBezTo>
                  <a:cubicBezTo>
                    <a:pt x="191" y="412"/>
                    <a:pt x="189" y="413"/>
                    <a:pt x="188" y="413"/>
                  </a:cubicBezTo>
                  <a:cubicBezTo>
                    <a:pt x="179" y="413"/>
                    <a:pt x="159" y="394"/>
                    <a:pt x="145" y="370"/>
                  </a:cubicBezTo>
                  <a:cubicBezTo>
                    <a:pt x="127" y="346"/>
                    <a:pt x="111" y="319"/>
                    <a:pt x="98" y="291"/>
                  </a:cubicBezTo>
                  <a:cubicBezTo>
                    <a:pt x="74" y="245"/>
                    <a:pt x="57" y="195"/>
                    <a:pt x="46" y="145"/>
                  </a:cubicBezTo>
                  <a:cubicBezTo>
                    <a:pt x="38" y="111"/>
                    <a:pt x="34" y="82"/>
                    <a:pt x="32" y="59"/>
                  </a:cubicBezTo>
                  <a:close/>
                  <a:moveTo>
                    <a:pt x="23" y="0"/>
                  </a:moveTo>
                  <a:cubicBezTo>
                    <a:pt x="21" y="0"/>
                    <a:pt x="18" y="6"/>
                    <a:pt x="16" y="17"/>
                  </a:cubicBezTo>
                  <a:lnTo>
                    <a:pt x="16" y="17"/>
                  </a:lnTo>
                  <a:cubicBezTo>
                    <a:pt x="15" y="17"/>
                    <a:pt x="14" y="16"/>
                    <a:pt x="13" y="15"/>
                  </a:cubicBezTo>
                  <a:lnTo>
                    <a:pt x="0" y="7"/>
                  </a:lnTo>
                  <a:lnTo>
                    <a:pt x="2" y="20"/>
                  </a:lnTo>
                  <a:cubicBezTo>
                    <a:pt x="3" y="37"/>
                    <a:pt x="5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4"/>
                    <a:pt x="12" y="40"/>
                  </a:cubicBezTo>
                  <a:lnTo>
                    <a:pt x="12" y="40"/>
                  </a:lnTo>
                  <a:cubicBezTo>
                    <a:pt x="8" y="66"/>
                    <a:pt x="7" y="103"/>
                    <a:pt x="13" y="148"/>
                  </a:cubicBezTo>
                  <a:cubicBezTo>
                    <a:pt x="20" y="204"/>
                    <a:pt x="36" y="257"/>
                    <a:pt x="58" y="307"/>
                  </a:cubicBezTo>
                  <a:cubicBezTo>
                    <a:pt x="72" y="338"/>
                    <a:pt x="89" y="367"/>
                    <a:pt x="106" y="394"/>
                  </a:cubicBezTo>
                  <a:cubicBezTo>
                    <a:pt x="118" y="411"/>
                    <a:pt x="129" y="426"/>
                    <a:pt x="143" y="438"/>
                  </a:cubicBezTo>
                  <a:cubicBezTo>
                    <a:pt x="152" y="448"/>
                    <a:pt x="171" y="458"/>
                    <a:pt x="191" y="458"/>
                  </a:cubicBezTo>
                  <a:cubicBezTo>
                    <a:pt x="200" y="458"/>
                    <a:pt x="210" y="455"/>
                    <a:pt x="219" y="449"/>
                  </a:cubicBezTo>
                  <a:cubicBezTo>
                    <a:pt x="236" y="438"/>
                    <a:pt x="246" y="420"/>
                    <a:pt x="247" y="399"/>
                  </a:cubicBezTo>
                  <a:cubicBezTo>
                    <a:pt x="248" y="383"/>
                    <a:pt x="246" y="367"/>
                    <a:pt x="241" y="351"/>
                  </a:cubicBezTo>
                  <a:cubicBezTo>
                    <a:pt x="232" y="325"/>
                    <a:pt x="224" y="300"/>
                    <a:pt x="212" y="275"/>
                  </a:cubicBezTo>
                  <a:cubicBezTo>
                    <a:pt x="194" y="230"/>
                    <a:pt x="169" y="188"/>
                    <a:pt x="142" y="148"/>
                  </a:cubicBezTo>
                  <a:cubicBezTo>
                    <a:pt x="110" y="103"/>
                    <a:pt x="72" y="62"/>
                    <a:pt x="28" y="27"/>
                  </a:cubicBezTo>
                  <a:lnTo>
                    <a:pt x="28" y="27"/>
                  </a:lnTo>
                  <a:cubicBezTo>
                    <a:pt x="27" y="1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5"/>
            <p:cNvSpPr/>
            <p:nvPr/>
          </p:nvSpPr>
          <p:spPr>
            <a:xfrm>
              <a:off x="3374659" y="2223362"/>
              <a:ext cx="208930" cy="183735"/>
            </a:xfrm>
            <a:custGeom>
              <a:avLst/>
              <a:gdLst/>
              <a:ahLst/>
              <a:cxnLst/>
              <a:rect l="l" t="t" r="r" b="b"/>
              <a:pathLst>
                <a:path w="9802" h="8620" extrusionOk="0">
                  <a:moveTo>
                    <a:pt x="5826" y="1"/>
                  </a:moveTo>
                  <a:lnTo>
                    <a:pt x="5355" y="1034"/>
                  </a:lnTo>
                  <a:cubicBezTo>
                    <a:pt x="4968" y="2277"/>
                    <a:pt x="5139" y="3412"/>
                    <a:pt x="5139" y="3412"/>
                  </a:cubicBezTo>
                  <a:lnTo>
                    <a:pt x="4978" y="5501"/>
                  </a:lnTo>
                  <a:lnTo>
                    <a:pt x="669" y="4339"/>
                  </a:lnTo>
                  <a:lnTo>
                    <a:pt x="1" y="6706"/>
                  </a:lnTo>
                  <a:lnTo>
                    <a:pt x="5282" y="8560"/>
                  </a:lnTo>
                  <a:cubicBezTo>
                    <a:pt x="5442" y="8600"/>
                    <a:pt x="5605" y="8620"/>
                    <a:pt x="5765" y="8620"/>
                  </a:cubicBezTo>
                  <a:cubicBezTo>
                    <a:pt x="6448" y="8620"/>
                    <a:pt x="7100" y="8266"/>
                    <a:pt x="7439" y="7651"/>
                  </a:cubicBezTo>
                  <a:cubicBezTo>
                    <a:pt x="7443" y="7645"/>
                    <a:pt x="7447" y="7640"/>
                    <a:pt x="7449" y="7634"/>
                  </a:cubicBezTo>
                  <a:lnTo>
                    <a:pt x="9801" y="2704"/>
                  </a:lnTo>
                  <a:lnTo>
                    <a:pt x="8889" y="769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5"/>
            <p:cNvSpPr/>
            <p:nvPr/>
          </p:nvSpPr>
          <p:spPr>
            <a:xfrm>
              <a:off x="3510308" y="2128851"/>
              <a:ext cx="153532" cy="84024"/>
            </a:xfrm>
            <a:custGeom>
              <a:avLst/>
              <a:gdLst/>
              <a:ahLst/>
              <a:cxnLst/>
              <a:rect l="l" t="t" r="r" b="b"/>
              <a:pathLst>
                <a:path w="7203" h="3942" extrusionOk="0">
                  <a:moveTo>
                    <a:pt x="1051" y="1"/>
                  </a:moveTo>
                  <a:lnTo>
                    <a:pt x="0" y="1360"/>
                  </a:lnTo>
                  <a:cubicBezTo>
                    <a:pt x="0" y="1360"/>
                    <a:pt x="1841" y="3604"/>
                    <a:pt x="2459" y="3894"/>
                  </a:cubicBezTo>
                  <a:cubicBezTo>
                    <a:pt x="2530" y="3927"/>
                    <a:pt x="2649" y="3942"/>
                    <a:pt x="2803" y="3942"/>
                  </a:cubicBezTo>
                  <a:cubicBezTo>
                    <a:pt x="3978" y="3942"/>
                    <a:pt x="7202" y="3082"/>
                    <a:pt x="7202" y="3082"/>
                  </a:cubicBezTo>
                  <a:lnTo>
                    <a:pt x="7027" y="2032"/>
                  </a:lnTo>
                  <a:lnTo>
                    <a:pt x="3172" y="214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5"/>
            <p:cNvSpPr/>
            <p:nvPr/>
          </p:nvSpPr>
          <p:spPr>
            <a:xfrm>
              <a:off x="3453503" y="2070490"/>
              <a:ext cx="167216" cy="217541"/>
            </a:xfrm>
            <a:custGeom>
              <a:avLst/>
              <a:gdLst/>
              <a:ahLst/>
              <a:cxnLst/>
              <a:rect l="l" t="t" r="r" b="b"/>
              <a:pathLst>
                <a:path w="7845" h="10206" extrusionOk="0">
                  <a:moveTo>
                    <a:pt x="4941" y="1"/>
                  </a:moveTo>
                  <a:cubicBezTo>
                    <a:pt x="4941" y="1"/>
                    <a:pt x="3908" y="263"/>
                    <a:pt x="3721" y="473"/>
                  </a:cubicBezTo>
                  <a:cubicBezTo>
                    <a:pt x="3287" y="955"/>
                    <a:pt x="3134" y="1704"/>
                    <a:pt x="2043" y="3885"/>
                  </a:cubicBezTo>
                  <a:cubicBezTo>
                    <a:pt x="984" y="6003"/>
                    <a:pt x="0" y="7935"/>
                    <a:pt x="0" y="7935"/>
                  </a:cubicBezTo>
                  <a:cubicBezTo>
                    <a:pt x="2355" y="9224"/>
                    <a:pt x="4407" y="10043"/>
                    <a:pt x="6369" y="10205"/>
                  </a:cubicBezTo>
                  <a:cubicBezTo>
                    <a:pt x="6369" y="10205"/>
                    <a:pt x="7119" y="6603"/>
                    <a:pt x="7528" y="4977"/>
                  </a:cubicBezTo>
                  <a:cubicBezTo>
                    <a:pt x="7762" y="4043"/>
                    <a:pt x="7844" y="2821"/>
                    <a:pt x="7742" y="2017"/>
                  </a:cubicBezTo>
                  <a:cubicBezTo>
                    <a:pt x="7696" y="1665"/>
                    <a:pt x="7706" y="1187"/>
                    <a:pt x="7706" y="1186"/>
                  </a:cubicBezTo>
                  <a:lnTo>
                    <a:pt x="7706" y="1186"/>
                  </a:lnTo>
                  <a:cubicBezTo>
                    <a:pt x="7677" y="1284"/>
                    <a:pt x="7583" y="1325"/>
                    <a:pt x="7445" y="1325"/>
                  </a:cubicBezTo>
                  <a:cubicBezTo>
                    <a:pt x="6831" y="1325"/>
                    <a:pt x="5352" y="492"/>
                    <a:pt x="4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5"/>
            <p:cNvSpPr/>
            <p:nvPr/>
          </p:nvSpPr>
          <p:spPr>
            <a:xfrm>
              <a:off x="3588470" y="2156091"/>
              <a:ext cx="28861" cy="32569"/>
            </a:xfrm>
            <a:custGeom>
              <a:avLst/>
              <a:gdLst/>
              <a:ahLst/>
              <a:cxnLst/>
              <a:rect l="l" t="t" r="r" b="b"/>
              <a:pathLst>
                <a:path w="1354" h="1528" extrusionOk="0">
                  <a:moveTo>
                    <a:pt x="551" y="1"/>
                  </a:moveTo>
                  <a:cubicBezTo>
                    <a:pt x="548" y="1"/>
                    <a:pt x="545" y="1"/>
                    <a:pt x="542" y="1"/>
                  </a:cubicBezTo>
                  <a:cubicBezTo>
                    <a:pt x="431" y="5"/>
                    <a:pt x="328" y="48"/>
                    <a:pt x="239" y="116"/>
                  </a:cubicBezTo>
                  <a:cubicBezTo>
                    <a:pt x="150" y="183"/>
                    <a:pt x="77" y="275"/>
                    <a:pt x="44" y="379"/>
                  </a:cubicBezTo>
                  <a:cubicBezTo>
                    <a:pt x="3" y="511"/>
                    <a:pt x="1" y="664"/>
                    <a:pt x="50" y="794"/>
                  </a:cubicBezTo>
                  <a:cubicBezTo>
                    <a:pt x="102" y="930"/>
                    <a:pt x="206" y="1052"/>
                    <a:pt x="317" y="1149"/>
                  </a:cubicBezTo>
                  <a:cubicBezTo>
                    <a:pt x="503" y="1311"/>
                    <a:pt x="704" y="1527"/>
                    <a:pt x="704" y="1527"/>
                  </a:cubicBezTo>
                  <a:cubicBezTo>
                    <a:pt x="704" y="1527"/>
                    <a:pt x="897" y="1461"/>
                    <a:pt x="1093" y="1390"/>
                  </a:cubicBezTo>
                  <a:cubicBezTo>
                    <a:pt x="1208" y="916"/>
                    <a:pt x="1306" y="524"/>
                    <a:pt x="1353" y="159"/>
                  </a:cubicBezTo>
                  <a:cubicBezTo>
                    <a:pt x="1331" y="155"/>
                    <a:pt x="1308" y="154"/>
                    <a:pt x="1286" y="154"/>
                  </a:cubicBezTo>
                  <a:cubicBezTo>
                    <a:pt x="1227" y="154"/>
                    <a:pt x="1170" y="165"/>
                    <a:pt x="1115" y="188"/>
                  </a:cubicBezTo>
                  <a:cubicBezTo>
                    <a:pt x="1057" y="213"/>
                    <a:pt x="1006" y="251"/>
                    <a:pt x="965" y="298"/>
                  </a:cubicBezTo>
                  <a:cubicBezTo>
                    <a:pt x="944" y="233"/>
                    <a:pt x="907" y="172"/>
                    <a:pt x="859" y="124"/>
                  </a:cubicBezTo>
                  <a:cubicBezTo>
                    <a:pt x="776" y="45"/>
                    <a:pt x="665" y="1"/>
                    <a:pt x="5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5"/>
            <p:cNvSpPr/>
            <p:nvPr/>
          </p:nvSpPr>
          <p:spPr>
            <a:xfrm>
              <a:off x="3646148" y="2157136"/>
              <a:ext cx="47596" cy="44911"/>
            </a:xfrm>
            <a:custGeom>
              <a:avLst/>
              <a:gdLst/>
              <a:ahLst/>
              <a:cxnLst/>
              <a:rect l="l" t="t" r="r" b="b"/>
              <a:pathLst>
                <a:path w="2233" h="2107" extrusionOk="0">
                  <a:moveTo>
                    <a:pt x="1513" y="1"/>
                  </a:moveTo>
                  <a:cubicBezTo>
                    <a:pt x="1468" y="1"/>
                    <a:pt x="1423" y="4"/>
                    <a:pt x="1382" y="9"/>
                  </a:cubicBezTo>
                  <a:cubicBezTo>
                    <a:pt x="953" y="59"/>
                    <a:pt x="498" y="159"/>
                    <a:pt x="273" y="435"/>
                  </a:cubicBezTo>
                  <a:cubicBezTo>
                    <a:pt x="44" y="718"/>
                    <a:pt x="37" y="752"/>
                    <a:pt x="46" y="752"/>
                  </a:cubicBezTo>
                  <a:cubicBezTo>
                    <a:pt x="49" y="752"/>
                    <a:pt x="54" y="748"/>
                    <a:pt x="54" y="748"/>
                  </a:cubicBezTo>
                  <a:lnTo>
                    <a:pt x="54" y="748"/>
                  </a:lnTo>
                  <a:lnTo>
                    <a:pt x="1" y="1923"/>
                  </a:lnTo>
                  <a:cubicBezTo>
                    <a:pt x="1" y="1923"/>
                    <a:pt x="107" y="2017"/>
                    <a:pt x="532" y="2092"/>
                  </a:cubicBezTo>
                  <a:cubicBezTo>
                    <a:pt x="587" y="2102"/>
                    <a:pt x="645" y="2106"/>
                    <a:pt x="703" y="2106"/>
                  </a:cubicBezTo>
                  <a:cubicBezTo>
                    <a:pt x="1093" y="2106"/>
                    <a:pt x="1517" y="1913"/>
                    <a:pt x="1517" y="1913"/>
                  </a:cubicBezTo>
                  <a:cubicBezTo>
                    <a:pt x="1552" y="1911"/>
                    <a:pt x="1956" y="1906"/>
                    <a:pt x="2039" y="1786"/>
                  </a:cubicBezTo>
                  <a:cubicBezTo>
                    <a:pt x="2121" y="1668"/>
                    <a:pt x="2052" y="1499"/>
                    <a:pt x="2052" y="1499"/>
                  </a:cubicBezTo>
                  <a:cubicBezTo>
                    <a:pt x="2052" y="1499"/>
                    <a:pt x="2195" y="1386"/>
                    <a:pt x="2214" y="1232"/>
                  </a:cubicBezTo>
                  <a:cubicBezTo>
                    <a:pt x="2232" y="1077"/>
                    <a:pt x="2129" y="905"/>
                    <a:pt x="2129" y="905"/>
                  </a:cubicBezTo>
                  <a:lnTo>
                    <a:pt x="2169" y="766"/>
                  </a:lnTo>
                  <a:cubicBezTo>
                    <a:pt x="2229" y="561"/>
                    <a:pt x="2137" y="459"/>
                    <a:pt x="2137" y="459"/>
                  </a:cubicBezTo>
                  <a:cubicBezTo>
                    <a:pt x="2137" y="459"/>
                    <a:pt x="1998" y="343"/>
                    <a:pt x="1960" y="182"/>
                  </a:cubicBezTo>
                  <a:cubicBezTo>
                    <a:pt x="1929" y="53"/>
                    <a:pt x="1713" y="1"/>
                    <a:pt x="1513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5"/>
            <p:cNvSpPr/>
            <p:nvPr/>
          </p:nvSpPr>
          <p:spPr>
            <a:xfrm>
              <a:off x="3673325" y="2190451"/>
              <a:ext cx="5542" cy="7759"/>
            </a:xfrm>
            <a:custGeom>
              <a:avLst/>
              <a:gdLst/>
              <a:ahLst/>
              <a:cxnLst/>
              <a:rect l="l" t="t" r="r" b="b"/>
              <a:pathLst>
                <a:path w="260" h="364" extrusionOk="0">
                  <a:moveTo>
                    <a:pt x="167" y="0"/>
                  </a:moveTo>
                  <a:cubicBezTo>
                    <a:pt x="154" y="0"/>
                    <a:pt x="127" y="8"/>
                    <a:pt x="97" y="31"/>
                  </a:cubicBezTo>
                  <a:cubicBezTo>
                    <a:pt x="56" y="62"/>
                    <a:pt x="1" y="130"/>
                    <a:pt x="19" y="222"/>
                  </a:cubicBezTo>
                  <a:cubicBezTo>
                    <a:pt x="44" y="313"/>
                    <a:pt x="125" y="351"/>
                    <a:pt x="176" y="360"/>
                  </a:cubicBezTo>
                  <a:cubicBezTo>
                    <a:pt x="189" y="362"/>
                    <a:pt x="201" y="363"/>
                    <a:pt x="211" y="363"/>
                  </a:cubicBezTo>
                  <a:cubicBezTo>
                    <a:pt x="242" y="363"/>
                    <a:pt x="259" y="355"/>
                    <a:pt x="259" y="348"/>
                  </a:cubicBezTo>
                  <a:cubicBezTo>
                    <a:pt x="259" y="339"/>
                    <a:pt x="229" y="334"/>
                    <a:pt x="188" y="317"/>
                  </a:cubicBezTo>
                  <a:cubicBezTo>
                    <a:pt x="147" y="301"/>
                    <a:pt x="93" y="264"/>
                    <a:pt x="80" y="208"/>
                  </a:cubicBezTo>
                  <a:cubicBezTo>
                    <a:pt x="67" y="152"/>
                    <a:pt x="99" y="96"/>
                    <a:pt x="128" y="63"/>
                  </a:cubicBezTo>
                  <a:cubicBezTo>
                    <a:pt x="156" y="28"/>
                    <a:pt x="181" y="12"/>
                    <a:pt x="177" y="4"/>
                  </a:cubicBezTo>
                  <a:cubicBezTo>
                    <a:pt x="176" y="2"/>
                    <a:pt x="173" y="0"/>
                    <a:pt x="167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5"/>
            <p:cNvSpPr/>
            <p:nvPr/>
          </p:nvSpPr>
          <p:spPr>
            <a:xfrm>
              <a:off x="3658959" y="2157711"/>
              <a:ext cx="20803" cy="22168"/>
            </a:xfrm>
            <a:custGeom>
              <a:avLst/>
              <a:gdLst/>
              <a:ahLst/>
              <a:cxnLst/>
              <a:rect l="l" t="t" r="r" b="b"/>
              <a:pathLst>
                <a:path w="976" h="1040" extrusionOk="0">
                  <a:moveTo>
                    <a:pt x="548" y="1"/>
                  </a:moveTo>
                  <a:cubicBezTo>
                    <a:pt x="547" y="1"/>
                    <a:pt x="547" y="1"/>
                    <a:pt x="546" y="1"/>
                  </a:cubicBezTo>
                  <a:cubicBezTo>
                    <a:pt x="538" y="9"/>
                    <a:pt x="647" y="96"/>
                    <a:pt x="763" y="280"/>
                  </a:cubicBezTo>
                  <a:cubicBezTo>
                    <a:pt x="830" y="386"/>
                    <a:pt x="878" y="504"/>
                    <a:pt x="904" y="628"/>
                  </a:cubicBezTo>
                  <a:cubicBezTo>
                    <a:pt x="921" y="695"/>
                    <a:pt x="916" y="767"/>
                    <a:pt x="851" y="779"/>
                  </a:cubicBezTo>
                  <a:cubicBezTo>
                    <a:pt x="833" y="783"/>
                    <a:pt x="815" y="785"/>
                    <a:pt x="797" y="785"/>
                  </a:cubicBezTo>
                  <a:cubicBezTo>
                    <a:pt x="778" y="785"/>
                    <a:pt x="760" y="783"/>
                    <a:pt x="742" y="779"/>
                  </a:cubicBezTo>
                  <a:cubicBezTo>
                    <a:pt x="705" y="773"/>
                    <a:pt x="670" y="759"/>
                    <a:pt x="638" y="740"/>
                  </a:cubicBezTo>
                  <a:cubicBezTo>
                    <a:pt x="508" y="657"/>
                    <a:pt x="427" y="520"/>
                    <a:pt x="331" y="414"/>
                  </a:cubicBezTo>
                  <a:lnTo>
                    <a:pt x="244" y="319"/>
                  </a:lnTo>
                  <a:lnTo>
                    <a:pt x="281" y="441"/>
                  </a:lnTo>
                  <a:cubicBezTo>
                    <a:pt x="312" y="543"/>
                    <a:pt x="316" y="644"/>
                    <a:pt x="291" y="727"/>
                  </a:cubicBezTo>
                  <a:cubicBezTo>
                    <a:pt x="271" y="803"/>
                    <a:pt x="232" y="869"/>
                    <a:pt x="178" y="923"/>
                  </a:cubicBezTo>
                  <a:cubicBezTo>
                    <a:pt x="84" y="1016"/>
                    <a:pt x="0" y="1029"/>
                    <a:pt x="4" y="1038"/>
                  </a:cubicBezTo>
                  <a:cubicBezTo>
                    <a:pt x="4" y="1039"/>
                    <a:pt x="6" y="1039"/>
                    <a:pt x="11" y="1039"/>
                  </a:cubicBezTo>
                  <a:cubicBezTo>
                    <a:pt x="19" y="1039"/>
                    <a:pt x="36" y="1037"/>
                    <a:pt x="59" y="1031"/>
                  </a:cubicBezTo>
                  <a:cubicBezTo>
                    <a:pt x="112" y="1013"/>
                    <a:pt x="161" y="986"/>
                    <a:pt x="201" y="951"/>
                  </a:cubicBezTo>
                  <a:cubicBezTo>
                    <a:pt x="265" y="895"/>
                    <a:pt x="312" y="822"/>
                    <a:pt x="337" y="742"/>
                  </a:cubicBezTo>
                  <a:cubicBezTo>
                    <a:pt x="357" y="682"/>
                    <a:pt x="363" y="612"/>
                    <a:pt x="357" y="540"/>
                  </a:cubicBezTo>
                  <a:lnTo>
                    <a:pt x="357" y="540"/>
                  </a:lnTo>
                  <a:cubicBezTo>
                    <a:pt x="423" y="626"/>
                    <a:pt x="495" y="721"/>
                    <a:pt x="604" y="792"/>
                  </a:cubicBezTo>
                  <a:cubicBezTo>
                    <a:pt x="661" y="828"/>
                    <a:pt x="727" y="846"/>
                    <a:pt x="794" y="846"/>
                  </a:cubicBezTo>
                  <a:cubicBezTo>
                    <a:pt x="818" y="846"/>
                    <a:pt x="843" y="843"/>
                    <a:pt x="867" y="838"/>
                  </a:cubicBezTo>
                  <a:cubicBezTo>
                    <a:pt x="916" y="826"/>
                    <a:pt x="956" y="788"/>
                    <a:pt x="967" y="739"/>
                  </a:cubicBezTo>
                  <a:cubicBezTo>
                    <a:pt x="975" y="697"/>
                    <a:pt x="973" y="655"/>
                    <a:pt x="961" y="615"/>
                  </a:cubicBezTo>
                  <a:cubicBezTo>
                    <a:pt x="930" y="486"/>
                    <a:pt x="876" y="365"/>
                    <a:pt x="800" y="257"/>
                  </a:cubicBezTo>
                  <a:cubicBezTo>
                    <a:pt x="750" y="183"/>
                    <a:pt x="692" y="116"/>
                    <a:pt x="625" y="58"/>
                  </a:cubicBezTo>
                  <a:cubicBezTo>
                    <a:pt x="582" y="20"/>
                    <a:pt x="554" y="1"/>
                    <a:pt x="548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5"/>
            <p:cNvSpPr/>
            <p:nvPr/>
          </p:nvSpPr>
          <p:spPr>
            <a:xfrm>
              <a:off x="3677567" y="2164895"/>
              <a:ext cx="11595" cy="8036"/>
            </a:xfrm>
            <a:custGeom>
              <a:avLst/>
              <a:gdLst/>
              <a:ahLst/>
              <a:cxnLst/>
              <a:rect l="l" t="t" r="r" b="b"/>
              <a:pathLst>
                <a:path w="544" h="377" extrusionOk="0">
                  <a:moveTo>
                    <a:pt x="526" y="1"/>
                  </a:moveTo>
                  <a:cubicBezTo>
                    <a:pt x="517" y="1"/>
                    <a:pt x="510" y="39"/>
                    <a:pt x="483" y="95"/>
                  </a:cubicBezTo>
                  <a:cubicBezTo>
                    <a:pt x="451" y="166"/>
                    <a:pt x="398" y="226"/>
                    <a:pt x="333" y="268"/>
                  </a:cubicBezTo>
                  <a:cubicBezTo>
                    <a:pt x="267" y="308"/>
                    <a:pt x="192" y="329"/>
                    <a:pt x="114" y="329"/>
                  </a:cubicBezTo>
                  <a:cubicBezTo>
                    <a:pt x="112" y="329"/>
                    <a:pt x="110" y="329"/>
                    <a:pt x="107" y="329"/>
                  </a:cubicBezTo>
                  <a:cubicBezTo>
                    <a:pt x="64" y="328"/>
                    <a:pt x="32" y="323"/>
                    <a:pt x="16" y="323"/>
                  </a:cubicBezTo>
                  <a:cubicBezTo>
                    <a:pt x="9" y="323"/>
                    <a:pt x="5" y="324"/>
                    <a:pt x="4" y="326"/>
                  </a:cubicBezTo>
                  <a:cubicBezTo>
                    <a:pt x="0" y="333"/>
                    <a:pt x="35" y="360"/>
                    <a:pt x="105" y="372"/>
                  </a:cubicBezTo>
                  <a:cubicBezTo>
                    <a:pt x="125" y="375"/>
                    <a:pt x="146" y="377"/>
                    <a:pt x="166" y="377"/>
                  </a:cubicBezTo>
                  <a:cubicBezTo>
                    <a:pt x="237" y="377"/>
                    <a:pt x="306" y="357"/>
                    <a:pt x="367" y="320"/>
                  </a:cubicBezTo>
                  <a:cubicBezTo>
                    <a:pt x="444" y="272"/>
                    <a:pt x="501" y="197"/>
                    <a:pt x="526" y="109"/>
                  </a:cubicBezTo>
                  <a:cubicBezTo>
                    <a:pt x="544" y="43"/>
                    <a:pt x="536" y="2"/>
                    <a:pt x="526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5"/>
            <p:cNvSpPr/>
            <p:nvPr/>
          </p:nvSpPr>
          <p:spPr>
            <a:xfrm>
              <a:off x="3668913" y="2175978"/>
              <a:ext cx="23169" cy="7439"/>
            </a:xfrm>
            <a:custGeom>
              <a:avLst/>
              <a:gdLst/>
              <a:ahLst/>
              <a:cxnLst/>
              <a:rect l="l" t="t" r="r" b="b"/>
              <a:pathLst>
                <a:path w="1087" h="349" extrusionOk="0">
                  <a:moveTo>
                    <a:pt x="57" y="1"/>
                  </a:moveTo>
                  <a:cubicBezTo>
                    <a:pt x="52" y="1"/>
                    <a:pt x="35" y="12"/>
                    <a:pt x="20" y="42"/>
                  </a:cubicBezTo>
                  <a:cubicBezTo>
                    <a:pt x="1" y="91"/>
                    <a:pt x="3" y="148"/>
                    <a:pt x="29" y="195"/>
                  </a:cubicBezTo>
                  <a:cubicBezTo>
                    <a:pt x="57" y="258"/>
                    <a:pt x="130" y="307"/>
                    <a:pt x="214" y="328"/>
                  </a:cubicBezTo>
                  <a:cubicBezTo>
                    <a:pt x="273" y="342"/>
                    <a:pt x="335" y="349"/>
                    <a:pt x="396" y="349"/>
                  </a:cubicBezTo>
                  <a:cubicBezTo>
                    <a:pt x="426" y="349"/>
                    <a:pt x="456" y="347"/>
                    <a:pt x="486" y="344"/>
                  </a:cubicBezTo>
                  <a:cubicBezTo>
                    <a:pt x="651" y="327"/>
                    <a:pt x="808" y="267"/>
                    <a:pt x="942" y="170"/>
                  </a:cubicBezTo>
                  <a:cubicBezTo>
                    <a:pt x="1043" y="95"/>
                    <a:pt x="1087" y="29"/>
                    <a:pt x="1080" y="25"/>
                  </a:cubicBezTo>
                  <a:cubicBezTo>
                    <a:pt x="1080" y="24"/>
                    <a:pt x="1080" y="24"/>
                    <a:pt x="1079" y="24"/>
                  </a:cubicBezTo>
                  <a:cubicBezTo>
                    <a:pt x="1067" y="24"/>
                    <a:pt x="1015" y="75"/>
                    <a:pt x="918" y="133"/>
                  </a:cubicBezTo>
                  <a:cubicBezTo>
                    <a:pt x="785" y="214"/>
                    <a:pt x="635" y="265"/>
                    <a:pt x="480" y="282"/>
                  </a:cubicBezTo>
                  <a:cubicBezTo>
                    <a:pt x="450" y="285"/>
                    <a:pt x="420" y="287"/>
                    <a:pt x="390" y="287"/>
                  </a:cubicBezTo>
                  <a:cubicBezTo>
                    <a:pt x="336" y="287"/>
                    <a:pt x="281" y="282"/>
                    <a:pt x="227" y="272"/>
                  </a:cubicBezTo>
                  <a:cubicBezTo>
                    <a:pt x="153" y="256"/>
                    <a:pt x="94" y="219"/>
                    <a:pt x="67" y="174"/>
                  </a:cubicBezTo>
                  <a:cubicBezTo>
                    <a:pt x="44" y="137"/>
                    <a:pt x="35" y="92"/>
                    <a:pt x="44" y="50"/>
                  </a:cubicBezTo>
                  <a:cubicBezTo>
                    <a:pt x="50" y="20"/>
                    <a:pt x="62" y="5"/>
                    <a:pt x="58" y="1"/>
                  </a:cubicBezTo>
                  <a:cubicBezTo>
                    <a:pt x="58" y="1"/>
                    <a:pt x="58" y="1"/>
                    <a:pt x="57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5"/>
            <p:cNvSpPr/>
            <p:nvPr/>
          </p:nvSpPr>
          <p:spPr>
            <a:xfrm>
              <a:off x="3669446" y="2182629"/>
              <a:ext cx="20718" cy="8995"/>
            </a:xfrm>
            <a:custGeom>
              <a:avLst/>
              <a:gdLst/>
              <a:ahLst/>
              <a:cxnLst/>
              <a:rect l="l" t="t" r="r" b="b"/>
              <a:pathLst>
                <a:path w="972" h="422" extrusionOk="0">
                  <a:moveTo>
                    <a:pt x="95" y="0"/>
                  </a:moveTo>
                  <a:cubicBezTo>
                    <a:pt x="89" y="0"/>
                    <a:pt x="71" y="6"/>
                    <a:pt x="51" y="26"/>
                  </a:cubicBezTo>
                  <a:cubicBezTo>
                    <a:pt x="17" y="61"/>
                    <a:pt x="0" y="111"/>
                    <a:pt x="5" y="160"/>
                  </a:cubicBezTo>
                  <a:cubicBezTo>
                    <a:pt x="8" y="223"/>
                    <a:pt x="49" y="291"/>
                    <a:pt x="117" y="339"/>
                  </a:cubicBezTo>
                  <a:cubicBezTo>
                    <a:pt x="185" y="387"/>
                    <a:pt x="274" y="407"/>
                    <a:pt x="361" y="415"/>
                  </a:cubicBezTo>
                  <a:cubicBezTo>
                    <a:pt x="404" y="419"/>
                    <a:pt x="447" y="421"/>
                    <a:pt x="488" y="421"/>
                  </a:cubicBezTo>
                  <a:cubicBezTo>
                    <a:pt x="614" y="421"/>
                    <a:pt x="727" y="402"/>
                    <a:pt x="810" y="370"/>
                  </a:cubicBezTo>
                  <a:cubicBezTo>
                    <a:pt x="920" y="326"/>
                    <a:pt x="972" y="272"/>
                    <a:pt x="967" y="267"/>
                  </a:cubicBezTo>
                  <a:cubicBezTo>
                    <a:pt x="966" y="267"/>
                    <a:pt x="965" y="266"/>
                    <a:pt x="964" y="266"/>
                  </a:cubicBezTo>
                  <a:cubicBezTo>
                    <a:pt x="951" y="266"/>
                    <a:pt x="894" y="301"/>
                    <a:pt x="797" y="328"/>
                  </a:cubicBezTo>
                  <a:cubicBezTo>
                    <a:pt x="724" y="349"/>
                    <a:pt x="628" y="361"/>
                    <a:pt x="520" y="361"/>
                  </a:cubicBezTo>
                  <a:cubicBezTo>
                    <a:pt x="472" y="361"/>
                    <a:pt x="421" y="359"/>
                    <a:pt x="369" y="354"/>
                  </a:cubicBezTo>
                  <a:cubicBezTo>
                    <a:pt x="285" y="346"/>
                    <a:pt x="209" y="328"/>
                    <a:pt x="151" y="292"/>
                  </a:cubicBezTo>
                  <a:cubicBezTo>
                    <a:pt x="93" y="256"/>
                    <a:pt x="57" y="203"/>
                    <a:pt x="49" y="155"/>
                  </a:cubicBezTo>
                  <a:cubicBezTo>
                    <a:pt x="35" y="52"/>
                    <a:pt x="105" y="6"/>
                    <a:pt x="98" y="1"/>
                  </a:cubicBezTo>
                  <a:cubicBezTo>
                    <a:pt x="97" y="1"/>
                    <a:pt x="97" y="0"/>
                    <a:pt x="95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5"/>
            <p:cNvSpPr/>
            <p:nvPr/>
          </p:nvSpPr>
          <p:spPr>
            <a:xfrm>
              <a:off x="3355284" y="2225749"/>
              <a:ext cx="189299" cy="212063"/>
            </a:xfrm>
            <a:custGeom>
              <a:avLst/>
              <a:gdLst/>
              <a:ahLst/>
              <a:cxnLst/>
              <a:rect l="l" t="t" r="r" b="b"/>
              <a:pathLst>
                <a:path w="8881" h="9949" extrusionOk="0">
                  <a:moveTo>
                    <a:pt x="5449" y="1"/>
                  </a:moveTo>
                  <a:cubicBezTo>
                    <a:pt x="5449" y="1"/>
                    <a:pt x="5437" y="22"/>
                    <a:pt x="5416" y="65"/>
                  </a:cubicBezTo>
                  <a:lnTo>
                    <a:pt x="5329" y="256"/>
                  </a:lnTo>
                  <a:cubicBezTo>
                    <a:pt x="5253" y="428"/>
                    <a:pt x="5143" y="675"/>
                    <a:pt x="5001" y="996"/>
                  </a:cubicBezTo>
                  <a:lnTo>
                    <a:pt x="5001" y="997"/>
                  </a:lnTo>
                  <a:cubicBezTo>
                    <a:pt x="4904" y="1321"/>
                    <a:pt x="4836" y="1654"/>
                    <a:pt x="4798" y="1992"/>
                  </a:cubicBezTo>
                  <a:cubicBezTo>
                    <a:pt x="4746" y="2425"/>
                    <a:pt x="4743" y="2865"/>
                    <a:pt x="4786" y="3300"/>
                  </a:cubicBezTo>
                  <a:lnTo>
                    <a:pt x="4786" y="3300"/>
                  </a:lnTo>
                  <a:cubicBezTo>
                    <a:pt x="4587" y="3977"/>
                    <a:pt x="4362" y="4742"/>
                    <a:pt x="4117" y="5578"/>
                  </a:cubicBezTo>
                  <a:lnTo>
                    <a:pt x="4117" y="5578"/>
                  </a:lnTo>
                  <a:lnTo>
                    <a:pt x="31" y="7332"/>
                  </a:lnTo>
                  <a:lnTo>
                    <a:pt x="0" y="7346"/>
                  </a:lnTo>
                  <a:lnTo>
                    <a:pt x="12" y="7378"/>
                  </a:lnTo>
                  <a:cubicBezTo>
                    <a:pt x="249" y="8025"/>
                    <a:pt x="496" y="8701"/>
                    <a:pt x="747" y="9390"/>
                  </a:cubicBezTo>
                  <a:cubicBezTo>
                    <a:pt x="811" y="9567"/>
                    <a:pt x="875" y="9742"/>
                    <a:pt x="939" y="9915"/>
                  </a:cubicBezTo>
                  <a:lnTo>
                    <a:pt x="951" y="9948"/>
                  </a:lnTo>
                  <a:lnTo>
                    <a:pt x="984" y="9938"/>
                  </a:lnTo>
                  <a:lnTo>
                    <a:pt x="4362" y="8908"/>
                  </a:lnTo>
                  <a:lnTo>
                    <a:pt x="5146" y="8669"/>
                  </a:lnTo>
                  <a:lnTo>
                    <a:pt x="5527" y="8552"/>
                  </a:lnTo>
                  <a:cubicBezTo>
                    <a:pt x="5654" y="8517"/>
                    <a:pt x="5777" y="8471"/>
                    <a:pt x="5896" y="8416"/>
                  </a:cubicBezTo>
                  <a:cubicBezTo>
                    <a:pt x="6351" y="8201"/>
                    <a:pt x="6722" y="7841"/>
                    <a:pt x="6950" y="7393"/>
                  </a:cubicBezTo>
                  <a:lnTo>
                    <a:pt x="6950" y="7390"/>
                  </a:lnTo>
                  <a:cubicBezTo>
                    <a:pt x="7539" y="5916"/>
                    <a:pt x="8024" y="4700"/>
                    <a:pt x="8363" y="3850"/>
                  </a:cubicBezTo>
                  <a:lnTo>
                    <a:pt x="8750" y="2867"/>
                  </a:lnTo>
                  <a:lnTo>
                    <a:pt x="8850" y="2608"/>
                  </a:lnTo>
                  <a:cubicBezTo>
                    <a:pt x="8872" y="2549"/>
                    <a:pt x="8881" y="2518"/>
                    <a:pt x="8881" y="2518"/>
                  </a:cubicBezTo>
                  <a:lnTo>
                    <a:pt x="8881" y="2518"/>
                  </a:lnTo>
                  <a:cubicBezTo>
                    <a:pt x="8881" y="2518"/>
                    <a:pt x="8866" y="2547"/>
                    <a:pt x="8842" y="2605"/>
                  </a:cubicBezTo>
                  <a:cubicBezTo>
                    <a:pt x="8816" y="2665"/>
                    <a:pt x="8780" y="2750"/>
                    <a:pt x="8733" y="2860"/>
                  </a:cubicBezTo>
                  <a:cubicBezTo>
                    <a:pt x="8639" y="3088"/>
                    <a:pt x="8504" y="3417"/>
                    <a:pt x="8331" y="3836"/>
                  </a:cubicBezTo>
                  <a:cubicBezTo>
                    <a:pt x="7986" y="4685"/>
                    <a:pt x="7492" y="5897"/>
                    <a:pt x="6894" y="7367"/>
                  </a:cubicBezTo>
                  <a:lnTo>
                    <a:pt x="6894" y="7367"/>
                  </a:lnTo>
                  <a:cubicBezTo>
                    <a:pt x="6671" y="7802"/>
                    <a:pt x="6310" y="8150"/>
                    <a:pt x="5867" y="8357"/>
                  </a:cubicBezTo>
                  <a:cubicBezTo>
                    <a:pt x="5750" y="8411"/>
                    <a:pt x="5629" y="8455"/>
                    <a:pt x="5504" y="8489"/>
                  </a:cubicBezTo>
                  <a:lnTo>
                    <a:pt x="5124" y="8605"/>
                  </a:lnTo>
                  <a:lnTo>
                    <a:pt x="4339" y="8841"/>
                  </a:lnTo>
                  <a:lnTo>
                    <a:pt x="995" y="9857"/>
                  </a:lnTo>
                  <a:lnTo>
                    <a:pt x="995" y="9857"/>
                  </a:lnTo>
                  <a:cubicBezTo>
                    <a:pt x="936" y="9694"/>
                    <a:pt x="876" y="9530"/>
                    <a:pt x="815" y="9364"/>
                  </a:cubicBezTo>
                  <a:cubicBezTo>
                    <a:pt x="568" y="8687"/>
                    <a:pt x="325" y="8022"/>
                    <a:pt x="92" y="7385"/>
                  </a:cubicBezTo>
                  <a:lnTo>
                    <a:pt x="92" y="7385"/>
                  </a:lnTo>
                  <a:lnTo>
                    <a:pt x="4155" y="5629"/>
                  </a:lnTo>
                  <a:lnTo>
                    <a:pt x="4168" y="5624"/>
                  </a:lnTo>
                  <a:lnTo>
                    <a:pt x="4173" y="5609"/>
                  </a:lnTo>
                  <a:cubicBezTo>
                    <a:pt x="4416" y="4764"/>
                    <a:pt x="4639" y="3992"/>
                    <a:pt x="4836" y="3309"/>
                  </a:cubicBezTo>
                  <a:lnTo>
                    <a:pt x="4839" y="3304"/>
                  </a:lnTo>
                  <a:lnTo>
                    <a:pt x="4837" y="3297"/>
                  </a:lnTo>
                  <a:cubicBezTo>
                    <a:pt x="4791" y="2865"/>
                    <a:pt x="4791" y="2428"/>
                    <a:pt x="4839" y="1996"/>
                  </a:cubicBezTo>
                  <a:cubicBezTo>
                    <a:pt x="4873" y="1660"/>
                    <a:pt x="4937" y="1329"/>
                    <a:pt x="5030" y="1006"/>
                  </a:cubicBezTo>
                  <a:lnTo>
                    <a:pt x="5030" y="1007"/>
                  </a:lnTo>
                  <a:cubicBezTo>
                    <a:pt x="5165" y="685"/>
                    <a:pt x="5271" y="435"/>
                    <a:pt x="5344" y="261"/>
                  </a:cubicBezTo>
                  <a:cubicBezTo>
                    <a:pt x="5377" y="179"/>
                    <a:pt x="5405" y="114"/>
                    <a:pt x="5424" y="68"/>
                  </a:cubicBezTo>
                  <a:cubicBezTo>
                    <a:pt x="5442" y="24"/>
                    <a:pt x="5449" y="1"/>
                    <a:pt x="5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5"/>
            <p:cNvSpPr/>
            <p:nvPr/>
          </p:nvSpPr>
          <p:spPr>
            <a:xfrm>
              <a:off x="3510969" y="2102122"/>
              <a:ext cx="75988" cy="121538"/>
            </a:xfrm>
            <a:custGeom>
              <a:avLst/>
              <a:gdLst/>
              <a:ahLst/>
              <a:cxnLst/>
              <a:rect l="l" t="t" r="r" b="b"/>
              <a:pathLst>
                <a:path w="3565" h="5702" extrusionOk="0">
                  <a:moveTo>
                    <a:pt x="1291" y="1"/>
                  </a:moveTo>
                  <a:cubicBezTo>
                    <a:pt x="1102" y="1"/>
                    <a:pt x="1096" y="157"/>
                    <a:pt x="1096" y="157"/>
                  </a:cubicBezTo>
                  <a:cubicBezTo>
                    <a:pt x="1053" y="99"/>
                    <a:pt x="1006" y="79"/>
                    <a:pt x="962" y="79"/>
                  </a:cubicBezTo>
                  <a:cubicBezTo>
                    <a:pt x="945" y="79"/>
                    <a:pt x="929" y="82"/>
                    <a:pt x="914" y="87"/>
                  </a:cubicBezTo>
                  <a:cubicBezTo>
                    <a:pt x="845" y="109"/>
                    <a:pt x="794" y="165"/>
                    <a:pt x="777" y="234"/>
                  </a:cubicBezTo>
                  <a:lnTo>
                    <a:pt x="651" y="731"/>
                  </a:lnTo>
                  <a:cubicBezTo>
                    <a:pt x="632" y="719"/>
                    <a:pt x="611" y="713"/>
                    <a:pt x="590" y="713"/>
                  </a:cubicBezTo>
                  <a:cubicBezTo>
                    <a:pt x="586" y="713"/>
                    <a:pt x="582" y="713"/>
                    <a:pt x="578" y="713"/>
                  </a:cubicBezTo>
                  <a:cubicBezTo>
                    <a:pt x="492" y="719"/>
                    <a:pt x="417" y="774"/>
                    <a:pt x="384" y="853"/>
                  </a:cubicBezTo>
                  <a:cubicBezTo>
                    <a:pt x="347" y="943"/>
                    <a:pt x="317" y="1034"/>
                    <a:pt x="296" y="1129"/>
                  </a:cubicBezTo>
                  <a:cubicBezTo>
                    <a:pt x="249" y="1348"/>
                    <a:pt x="270" y="1707"/>
                    <a:pt x="270" y="1707"/>
                  </a:cubicBezTo>
                  <a:cubicBezTo>
                    <a:pt x="183" y="1647"/>
                    <a:pt x="120" y="1630"/>
                    <a:pt x="77" y="1630"/>
                  </a:cubicBezTo>
                  <a:cubicBezTo>
                    <a:pt x="23" y="1630"/>
                    <a:pt x="0" y="1656"/>
                    <a:pt x="0" y="1656"/>
                  </a:cubicBezTo>
                  <a:cubicBezTo>
                    <a:pt x="0" y="1656"/>
                    <a:pt x="198" y="3149"/>
                    <a:pt x="365" y="3376"/>
                  </a:cubicBezTo>
                  <a:cubicBezTo>
                    <a:pt x="533" y="3603"/>
                    <a:pt x="1454" y="5159"/>
                    <a:pt x="1454" y="5159"/>
                  </a:cubicBezTo>
                  <a:lnTo>
                    <a:pt x="1661" y="5701"/>
                  </a:lnTo>
                  <a:lnTo>
                    <a:pt x="3424" y="4828"/>
                  </a:lnTo>
                  <a:cubicBezTo>
                    <a:pt x="3429" y="4419"/>
                    <a:pt x="3475" y="4011"/>
                    <a:pt x="3564" y="3612"/>
                  </a:cubicBezTo>
                  <a:lnTo>
                    <a:pt x="2039" y="1533"/>
                  </a:lnTo>
                  <a:cubicBezTo>
                    <a:pt x="2039" y="1533"/>
                    <a:pt x="1764" y="860"/>
                    <a:pt x="1635" y="490"/>
                  </a:cubicBezTo>
                  <a:cubicBezTo>
                    <a:pt x="1529" y="186"/>
                    <a:pt x="1493" y="4"/>
                    <a:pt x="1297" y="1"/>
                  </a:cubicBezTo>
                  <a:cubicBezTo>
                    <a:pt x="1295" y="1"/>
                    <a:pt x="1293" y="1"/>
                    <a:pt x="1291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5"/>
            <p:cNvSpPr/>
            <p:nvPr/>
          </p:nvSpPr>
          <p:spPr>
            <a:xfrm>
              <a:off x="3533563" y="2105468"/>
              <a:ext cx="9741" cy="37301"/>
            </a:xfrm>
            <a:custGeom>
              <a:avLst/>
              <a:gdLst/>
              <a:ahLst/>
              <a:cxnLst/>
              <a:rect l="l" t="t" r="r" b="b"/>
              <a:pathLst>
                <a:path w="457" h="1750" extrusionOk="0">
                  <a:moveTo>
                    <a:pt x="36" y="0"/>
                  </a:moveTo>
                  <a:lnTo>
                    <a:pt x="36" y="0"/>
                  </a:lnTo>
                  <a:cubicBezTo>
                    <a:pt x="18" y="0"/>
                    <a:pt x="1" y="413"/>
                    <a:pt x="105" y="908"/>
                  </a:cubicBezTo>
                  <a:cubicBezTo>
                    <a:pt x="157" y="1155"/>
                    <a:pt x="231" y="1374"/>
                    <a:pt x="303" y="1524"/>
                  </a:cubicBezTo>
                  <a:cubicBezTo>
                    <a:pt x="371" y="1670"/>
                    <a:pt x="437" y="1750"/>
                    <a:pt x="447" y="1750"/>
                  </a:cubicBezTo>
                  <a:cubicBezTo>
                    <a:pt x="447" y="1750"/>
                    <a:pt x="448" y="1750"/>
                    <a:pt x="448" y="1750"/>
                  </a:cubicBezTo>
                  <a:cubicBezTo>
                    <a:pt x="457" y="1743"/>
                    <a:pt x="407" y="1655"/>
                    <a:pt x="348" y="1504"/>
                  </a:cubicBezTo>
                  <a:cubicBezTo>
                    <a:pt x="289" y="1353"/>
                    <a:pt x="226" y="1137"/>
                    <a:pt x="176" y="893"/>
                  </a:cubicBezTo>
                  <a:cubicBezTo>
                    <a:pt x="72" y="406"/>
                    <a:pt x="5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5"/>
            <p:cNvSpPr/>
            <p:nvPr/>
          </p:nvSpPr>
          <p:spPr>
            <a:xfrm>
              <a:off x="3523715" y="2118257"/>
              <a:ext cx="9443" cy="31397"/>
            </a:xfrm>
            <a:custGeom>
              <a:avLst/>
              <a:gdLst/>
              <a:ahLst/>
              <a:cxnLst/>
              <a:rect l="l" t="t" r="r" b="b"/>
              <a:pathLst>
                <a:path w="443" h="1473" extrusionOk="0">
                  <a:moveTo>
                    <a:pt x="66" y="1"/>
                  </a:moveTo>
                  <a:cubicBezTo>
                    <a:pt x="57" y="1"/>
                    <a:pt x="23" y="83"/>
                    <a:pt x="11" y="224"/>
                  </a:cubicBezTo>
                  <a:cubicBezTo>
                    <a:pt x="0" y="366"/>
                    <a:pt x="21" y="567"/>
                    <a:pt x="91" y="771"/>
                  </a:cubicBezTo>
                  <a:cubicBezTo>
                    <a:pt x="225" y="1176"/>
                    <a:pt x="403" y="1473"/>
                    <a:pt x="425" y="1473"/>
                  </a:cubicBezTo>
                  <a:cubicBezTo>
                    <a:pt x="425" y="1473"/>
                    <a:pt x="425" y="1473"/>
                    <a:pt x="425" y="1473"/>
                  </a:cubicBezTo>
                  <a:cubicBezTo>
                    <a:pt x="443" y="1463"/>
                    <a:pt x="292" y="1152"/>
                    <a:pt x="159" y="749"/>
                  </a:cubicBezTo>
                  <a:cubicBezTo>
                    <a:pt x="100" y="580"/>
                    <a:pt x="68" y="404"/>
                    <a:pt x="62" y="225"/>
                  </a:cubicBezTo>
                  <a:cubicBezTo>
                    <a:pt x="61" y="88"/>
                    <a:pt x="78" y="3"/>
                    <a:pt x="67" y="1"/>
                  </a:cubicBezTo>
                  <a:cubicBezTo>
                    <a:pt x="67" y="1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5"/>
            <p:cNvSpPr/>
            <p:nvPr/>
          </p:nvSpPr>
          <p:spPr>
            <a:xfrm>
              <a:off x="3516191" y="2137590"/>
              <a:ext cx="9123" cy="24832"/>
            </a:xfrm>
            <a:custGeom>
              <a:avLst/>
              <a:gdLst/>
              <a:ahLst/>
              <a:cxnLst/>
              <a:rect l="l" t="t" r="r" b="b"/>
              <a:pathLst>
                <a:path w="428" h="1165" extrusionOk="0">
                  <a:moveTo>
                    <a:pt x="20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6"/>
                    <a:pt x="52" y="278"/>
                    <a:pt x="161" y="601"/>
                  </a:cubicBezTo>
                  <a:cubicBezTo>
                    <a:pt x="266" y="919"/>
                    <a:pt x="386" y="1165"/>
                    <a:pt x="408" y="1165"/>
                  </a:cubicBezTo>
                  <a:cubicBezTo>
                    <a:pt x="408" y="1165"/>
                    <a:pt x="408" y="1165"/>
                    <a:pt x="409" y="1165"/>
                  </a:cubicBezTo>
                  <a:cubicBezTo>
                    <a:pt x="427" y="1157"/>
                    <a:pt x="336" y="898"/>
                    <a:pt x="229" y="579"/>
                  </a:cubicBezTo>
                  <a:cubicBezTo>
                    <a:pt x="121" y="262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5"/>
            <p:cNvSpPr/>
            <p:nvPr/>
          </p:nvSpPr>
          <p:spPr>
            <a:xfrm>
              <a:off x="3565556" y="2120751"/>
              <a:ext cx="24811" cy="69338"/>
            </a:xfrm>
            <a:custGeom>
              <a:avLst/>
              <a:gdLst/>
              <a:ahLst/>
              <a:cxnLst/>
              <a:rect l="l" t="t" r="r" b="b"/>
              <a:pathLst>
                <a:path w="1164" h="3253" extrusionOk="0">
                  <a:moveTo>
                    <a:pt x="528" y="1"/>
                  </a:moveTo>
                  <a:cubicBezTo>
                    <a:pt x="417" y="1"/>
                    <a:pt x="272" y="135"/>
                    <a:pt x="196" y="366"/>
                  </a:cubicBezTo>
                  <a:cubicBezTo>
                    <a:pt x="12" y="929"/>
                    <a:pt x="1" y="1905"/>
                    <a:pt x="38" y="1983"/>
                  </a:cubicBezTo>
                  <a:cubicBezTo>
                    <a:pt x="38" y="1983"/>
                    <a:pt x="517" y="3253"/>
                    <a:pt x="803" y="3253"/>
                  </a:cubicBezTo>
                  <a:cubicBezTo>
                    <a:pt x="857" y="3253"/>
                    <a:pt x="905" y="3207"/>
                    <a:pt x="940" y="3096"/>
                  </a:cubicBezTo>
                  <a:cubicBezTo>
                    <a:pt x="1164" y="2408"/>
                    <a:pt x="974" y="1777"/>
                    <a:pt x="749" y="1183"/>
                  </a:cubicBezTo>
                  <a:cubicBezTo>
                    <a:pt x="526" y="589"/>
                    <a:pt x="728" y="388"/>
                    <a:pt x="664" y="134"/>
                  </a:cubicBezTo>
                  <a:cubicBezTo>
                    <a:pt x="642" y="43"/>
                    <a:pt x="590" y="1"/>
                    <a:pt x="528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5"/>
            <p:cNvSpPr/>
            <p:nvPr/>
          </p:nvSpPr>
          <p:spPr>
            <a:xfrm>
              <a:off x="3544327" y="2201983"/>
              <a:ext cx="185099" cy="214663"/>
            </a:xfrm>
            <a:custGeom>
              <a:avLst/>
              <a:gdLst/>
              <a:ahLst/>
              <a:cxnLst/>
              <a:rect l="l" t="t" r="r" b="b"/>
              <a:pathLst>
                <a:path w="8684" h="10071" extrusionOk="0">
                  <a:moveTo>
                    <a:pt x="1840" y="0"/>
                  </a:moveTo>
                  <a:lnTo>
                    <a:pt x="1" y="883"/>
                  </a:lnTo>
                  <a:cubicBezTo>
                    <a:pt x="1" y="883"/>
                    <a:pt x="1755" y="8989"/>
                    <a:pt x="3053" y="9839"/>
                  </a:cubicBezTo>
                  <a:cubicBezTo>
                    <a:pt x="3302" y="10002"/>
                    <a:pt x="3620" y="10070"/>
                    <a:pt x="3977" y="10070"/>
                  </a:cubicBezTo>
                  <a:cubicBezTo>
                    <a:pt x="5809" y="10070"/>
                    <a:pt x="8683" y="8277"/>
                    <a:pt x="8683" y="8277"/>
                  </a:cubicBezTo>
                  <a:lnTo>
                    <a:pt x="6955" y="4839"/>
                  </a:lnTo>
                  <a:lnTo>
                    <a:pt x="4473" y="6027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5"/>
            <p:cNvSpPr/>
            <p:nvPr/>
          </p:nvSpPr>
          <p:spPr>
            <a:xfrm>
              <a:off x="3672494" y="2250602"/>
              <a:ext cx="186996" cy="151912"/>
            </a:xfrm>
            <a:custGeom>
              <a:avLst/>
              <a:gdLst/>
              <a:ahLst/>
              <a:cxnLst/>
              <a:rect l="l" t="t" r="r" b="b"/>
              <a:pathLst>
                <a:path w="8773" h="7127" extrusionOk="0">
                  <a:moveTo>
                    <a:pt x="5540" y="1"/>
                  </a:moveTo>
                  <a:cubicBezTo>
                    <a:pt x="5312" y="1"/>
                    <a:pt x="5073" y="34"/>
                    <a:pt x="4828" y="105"/>
                  </a:cubicBezTo>
                  <a:cubicBezTo>
                    <a:pt x="4812" y="110"/>
                    <a:pt x="4797" y="115"/>
                    <a:pt x="4781" y="120"/>
                  </a:cubicBezTo>
                  <a:cubicBezTo>
                    <a:pt x="3253" y="590"/>
                    <a:pt x="285" y="2838"/>
                    <a:pt x="143" y="2991"/>
                  </a:cubicBezTo>
                  <a:cubicBezTo>
                    <a:pt x="0" y="3144"/>
                    <a:pt x="2420" y="7127"/>
                    <a:pt x="2420" y="7127"/>
                  </a:cubicBezTo>
                  <a:cubicBezTo>
                    <a:pt x="2420" y="7127"/>
                    <a:pt x="5025" y="5555"/>
                    <a:pt x="6630" y="4634"/>
                  </a:cubicBezTo>
                  <a:cubicBezTo>
                    <a:pt x="6833" y="4517"/>
                    <a:pt x="7021" y="4374"/>
                    <a:pt x="7185" y="4206"/>
                  </a:cubicBezTo>
                  <a:cubicBezTo>
                    <a:pt x="8772" y="2590"/>
                    <a:pt x="7559" y="1"/>
                    <a:pt x="5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5"/>
            <p:cNvSpPr/>
            <p:nvPr/>
          </p:nvSpPr>
          <p:spPr>
            <a:xfrm>
              <a:off x="3674668" y="2250325"/>
              <a:ext cx="168452" cy="153276"/>
            </a:xfrm>
            <a:custGeom>
              <a:avLst/>
              <a:gdLst/>
              <a:ahLst/>
              <a:cxnLst/>
              <a:rect l="l" t="t" r="r" b="b"/>
              <a:pathLst>
                <a:path w="7903" h="7191" extrusionOk="0">
                  <a:moveTo>
                    <a:pt x="65" y="3020"/>
                  </a:moveTo>
                  <a:cubicBezTo>
                    <a:pt x="65" y="3020"/>
                    <a:pt x="65" y="3021"/>
                    <a:pt x="65" y="3021"/>
                  </a:cubicBezTo>
                  <a:lnTo>
                    <a:pt x="65" y="3021"/>
                  </a:lnTo>
                  <a:cubicBezTo>
                    <a:pt x="65" y="3020"/>
                    <a:pt x="65" y="3020"/>
                    <a:pt x="65" y="3020"/>
                  </a:cubicBezTo>
                  <a:close/>
                  <a:moveTo>
                    <a:pt x="5425" y="28"/>
                  </a:moveTo>
                  <a:cubicBezTo>
                    <a:pt x="5477" y="28"/>
                    <a:pt x="5531" y="30"/>
                    <a:pt x="5589" y="33"/>
                  </a:cubicBezTo>
                  <a:cubicBezTo>
                    <a:pt x="5929" y="60"/>
                    <a:pt x="6259" y="162"/>
                    <a:pt x="6555" y="332"/>
                  </a:cubicBezTo>
                  <a:cubicBezTo>
                    <a:pt x="6899" y="531"/>
                    <a:pt x="7239" y="854"/>
                    <a:pt x="7476" y="1294"/>
                  </a:cubicBezTo>
                  <a:cubicBezTo>
                    <a:pt x="7714" y="1731"/>
                    <a:pt x="7842" y="2292"/>
                    <a:pt x="7746" y="2873"/>
                  </a:cubicBezTo>
                  <a:cubicBezTo>
                    <a:pt x="7657" y="3454"/>
                    <a:pt x="7310" y="4026"/>
                    <a:pt x="6791" y="4430"/>
                  </a:cubicBezTo>
                  <a:cubicBezTo>
                    <a:pt x="6661" y="4531"/>
                    <a:pt x="6516" y="4612"/>
                    <a:pt x="6368" y="4700"/>
                  </a:cubicBezTo>
                  <a:lnTo>
                    <a:pt x="5922" y="4964"/>
                  </a:lnTo>
                  <a:lnTo>
                    <a:pt x="5001" y="5507"/>
                  </a:lnTo>
                  <a:lnTo>
                    <a:pt x="3065" y="6653"/>
                  </a:lnTo>
                  <a:lnTo>
                    <a:pt x="2329" y="7089"/>
                  </a:lnTo>
                  <a:lnTo>
                    <a:pt x="2329" y="7089"/>
                  </a:lnTo>
                  <a:cubicBezTo>
                    <a:pt x="1595" y="5870"/>
                    <a:pt x="903" y="4712"/>
                    <a:pt x="331" y="3635"/>
                  </a:cubicBezTo>
                  <a:cubicBezTo>
                    <a:pt x="261" y="3499"/>
                    <a:pt x="193" y="3364"/>
                    <a:pt x="132" y="3228"/>
                  </a:cubicBezTo>
                  <a:cubicBezTo>
                    <a:pt x="104" y="3161"/>
                    <a:pt x="73" y="3089"/>
                    <a:pt x="65" y="3028"/>
                  </a:cubicBezTo>
                  <a:lnTo>
                    <a:pt x="65" y="3024"/>
                  </a:lnTo>
                  <a:lnTo>
                    <a:pt x="82" y="3007"/>
                  </a:lnTo>
                  <a:lnTo>
                    <a:pt x="121" y="2973"/>
                  </a:lnTo>
                  <a:lnTo>
                    <a:pt x="205" y="2905"/>
                  </a:lnTo>
                  <a:cubicBezTo>
                    <a:pt x="432" y="2724"/>
                    <a:pt x="660" y="2556"/>
                    <a:pt x="878" y="2395"/>
                  </a:cubicBezTo>
                  <a:cubicBezTo>
                    <a:pt x="1318" y="2074"/>
                    <a:pt x="1734" y="1786"/>
                    <a:pt x="2120" y="1532"/>
                  </a:cubicBezTo>
                  <a:cubicBezTo>
                    <a:pt x="2888" y="1021"/>
                    <a:pt x="3532" y="650"/>
                    <a:pt x="3992" y="426"/>
                  </a:cubicBezTo>
                  <a:cubicBezTo>
                    <a:pt x="4224" y="316"/>
                    <a:pt x="4405" y="235"/>
                    <a:pt x="4532" y="192"/>
                  </a:cubicBezTo>
                  <a:lnTo>
                    <a:pt x="4675" y="137"/>
                  </a:lnTo>
                  <a:cubicBezTo>
                    <a:pt x="4692" y="133"/>
                    <a:pt x="4707" y="127"/>
                    <a:pt x="4724" y="119"/>
                  </a:cubicBezTo>
                  <a:lnTo>
                    <a:pt x="4724" y="119"/>
                  </a:lnTo>
                  <a:cubicBezTo>
                    <a:pt x="4724" y="119"/>
                    <a:pt x="4725" y="119"/>
                    <a:pt x="4727" y="119"/>
                  </a:cubicBezTo>
                  <a:cubicBezTo>
                    <a:pt x="4759" y="119"/>
                    <a:pt x="4999" y="28"/>
                    <a:pt x="5425" y="28"/>
                  </a:cubicBezTo>
                  <a:close/>
                  <a:moveTo>
                    <a:pt x="5463" y="0"/>
                  </a:moveTo>
                  <a:cubicBezTo>
                    <a:pt x="5240" y="0"/>
                    <a:pt x="5065" y="35"/>
                    <a:pt x="4943" y="56"/>
                  </a:cubicBezTo>
                  <a:lnTo>
                    <a:pt x="4779" y="101"/>
                  </a:lnTo>
                  <a:cubicBezTo>
                    <a:pt x="4759" y="104"/>
                    <a:pt x="4742" y="110"/>
                    <a:pt x="4723" y="118"/>
                  </a:cubicBezTo>
                  <a:cubicBezTo>
                    <a:pt x="4723" y="118"/>
                    <a:pt x="4723" y="118"/>
                    <a:pt x="4723" y="118"/>
                  </a:cubicBezTo>
                  <a:lnTo>
                    <a:pt x="4723" y="118"/>
                  </a:lnTo>
                  <a:cubicBezTo>
                    <a:pt x="4706" y="121"/>
                    <a:pt x="4690" y="124"/>
                    <a:pt x="4674" y="130"/>
                  </a:cubicBezTo>
                  <a:lnTo>
                    <a:pt x="4528" y="178"/>
                  </a:lnTo>
                  <a:cubicBezTo>
                    <a:pt x="4400" y="218"/>
                    <a:pt x="4217" y="294"/>
                    <a:pt x="3982" y="401"/>
                  </a:cubicBezTo>
                  <a:cubicBezTo>
                    <a:pt x="3518" y="618"/>
                    <a:pt x="2867" y="984"/>
                    <a:pt x="2094" y="1490"/>
                  </a:cubicBezTo>
                  <a:cubicBezTo>
                    <a:pt x="1705" y="1741"/>
                    <a:pt x="1288" y="2027"/>
                    <a:pt x="845" y="2347"/>
                  </a:cubicBezTo>
                  <a:cubicBezTo>
                    <a:pt x="624" y="2508"/>
                    <a:pt x="397" y="2675"/>
                    <a:pt x="167" y="2856"/>
                  </a:cubicBezTo>
                  <a:lnTo>
                    <a:pt x="81" y="2925"/>
                  </a:lnTo>
                  <a:lnTo>
                    <a:pt x="37" y="2963"/>
                  </a:lnTo>
                  <a:lnTo>
                    <a:pt x="17" y="2983"/>
                  </a:lnTo>
                  <a:cubicBezTo>
                    <a:pt x="5" y="2996"/>
                    <a:pt x="0" y="3014"/>
                    <a:pt x="2" y="3032"/>
                  </a:cubicBezTo>
                  <a:cubicBezTo>
                    <a:pt x="13" y="3118"/>
                    <a:pt x="45" y="3182"/>
                    <a:pt x="74" y="3254"/>
                  </a:cubicBezTo>
                  <a:cubicBezTo>
                    <a:pt x="135" y="3393"/>
                    <a:pt x="203" y="3529"/>
                    <a:pt x="273" y="3666"/>
                  </a:cubicBezTo>
                  <a:cubicBezTo>
                    <a:pt x="847" y="4758"/>
                    <a:pt x="1545" y="5927"/>
                    <a:pt x="2285" y="7159"/>
                  </a:cubicBezTo>
                  <a:lnTo>
                    <a:pt x="2303" y="7190"/>
                  </a:lnTo>
                  <a:lnTo>
                    <a:pt x="2334" y="7172"/>
                  </a:lnTo>
                  <a:lnTo>
                    <a:pt x="3103" y="6716"/>
                  </a:lnTo>
                  <a:lnTo>
                    <a:pt x="5036" y="5570"/>
                  </a:lnTo>
                  <a:lnTo>
                    <a:pt x="5956" y="5024"/>
                  </a:lnTo>
                  <a:lnTo>
                    <a:pt x="6401" y="4760"/>
                  </a:lnTo>
                  <a:cubicBezTo>
                    <a:pt x="6548" y="4673"/>
                    <a:pt x="6698" y="4589"/>
                    <a:pt x="6831" y="4484"/>
                  </a:cubicBezTo>
                  <a:cubicBezTo>
                    <a:pt x="7363" y="4068"/>
                    <a:pt x="7718" y="3480"/>
                    <a:pt x="7806" y="2884"/>
                  </a:cubicBezTo>
                  <a:cubicBezTo>
                    <a:pt x="7903" y="2287"/>
                    <a:pt x="7767" y="1714"/>
                    <a:pt x="7522" y="1269"/>
                  </a:cubicBezTo>
                  <a:cubicBezTo>
                    <a:pt x="7276" y="822"/>
                    <a:pt x="6927" y="495"/>
                    <a:pt x="6576" y="298"/>
                  </a:cubicBezTo>
                  <a:cubicBezTo>
                    <a:pt x="6274" y="126"/>
                    <a:pt x="5938" y="27"/>
                    <a:pt x="5591" y="4"/>
                  </a:cubicBezTo>
                  <a:cubicBezTo>
                    <a:pt x="5547" y="2"/>
                    <a:pt x="5504" y="0"/>
                    <a:pt x="5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5"/>
            <p:cNvSpPr/>
            <p:nvPr/>
          </p:nvSpPr>
          <p:spPr>
            <a:xfrm>
              <a:off x="3425964" y="2870059"/>
              <a:ext cx="135606" cy="135585"/>
            </a:xfrm>
            <a:custGeom>
              <a:avLst/>
              <a:gdLst/>
              <a:ahLst/>
              <a:cxnLst/>
              <a:rect l="l" t="t" r="r" b="b"/>
              <a:pathLst>
                <a:path w="6362" h="6361" extrusionOk="0">
                  <a:moveTo>
                    <a:pt x="3181" y="1"/>
                  </a:moveTo>
                  <a:cubicBezTo>
                    <a:pt x="1424" y="1"/>
                    <a:pt x="0" y="1425"/>
                    <a:pt x="0" y="3181"/>
                  </a:cubicBezTo>
                  <a:cubicBezTo>
                    <a:pt x="0" y="4937"/>
                    <a:pt x="1424" y="6361"/>
                    <a:pt x="3181" y="6361"/>
                  </a:cubicBezTo>
                  <a:cubicBezTo>
                    <a:pt x="4938" y="6361"/>
                    <a:pt x="6361" y="4937"/>
                    <a:pt x="6361" y="3181"/>
                  </a:cubicBezTo>
                  <a:cubicBezTo>
                    <a:pt x="6361" y="1425"/>
                    <a:pt x="4938" y="1"/>
                    <a:pt x="3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5"/>
            <p:cNvSpPr/>
            <p:nvPr/>
          </p:nvSpPr>
          <p:spPr>
            <a:xfrm>
              <a:off x="3331773" y="2360524"/>
              <a:ext cx="615769" cy="535966"/>
            </a:xfrm>
            <a:custGeom>
              <a:avLst/>
              <a:gdLst/>
              <a:ahLst/>
              <a:cxnLst/>
              <a:rect l="l" t="t" r="r" b="b"/>
              <a:pathLst>
                <a:path w="28889" h="25145" extrusionOk="0">
                  <a:moveTo>
                    <a:pt x="24830" y="1"/>
                  </a:moveTo>
                  <a:cubicBezTo>
                    <a:pt x="23451" y="1"/>
                    <a:pt x="22322" y="1101"/>
                    <a:pt x="22285" y="2480"/>
                  </a:cubicBezTo>
                  <a:lnTo>
                    <a:pt x="21896" y="15123"/>
                  </a:lnTo>
                  <a:cubicBezTo>
                    <a:pt x="21893" y="15237"/>
                    <a:pt x="21800" y="15328"/>
                    <a:pt x="21686" y="15328"/>
                  </a:cubicBezTo>
                  <a:lnTo>
                    <a:pt x="7748" y="15328"/>
                  </a:lnTo>
                  <a:cubicBezTo>
                    <a:pt x="7658" y="15328"/>
                    <a:pt x="7569" y="15333"/>
                    <a:pt x="7480" y="15344"/>
                  </a:cubicBezTo>
                  <a:cubicBezTo>
                    <a:pt x="7471" y="15345"/>
                    <a:pt x="7462" y="15346"/>
                    <a:pt x="7453" y="15346"/>
                  </a:cubicBezTo>
                  <a:cubicBezTo>
                    <a:pt x="7337" y="15346"/>
                    <a:pt x="7240" y="15253"/>
                    <a:pt x="7239" y="15134"/>
                  </a:cubicBezTo>
                  <a:lnTo>
                    <a:pt x="7239" y="10879"/>
                  </a:lnTo>
                  <a:cubicBezTo>
                    <a:pt x="7239" y="10161"/>
                    <a:pt x="7820" y="9581"/>
                    <a:pt x="8537" y="9581"/>
                  </a:cubicBezTo>
                  <a:lnTo>
                    <a:pt x="21608" y="9581"/>
                  </a:lnTo>
                  <a:cubicBezTo>
                    <a:pt x="21725" y="9581"/>
                    <a:pt x="21820" y="9486"/>
                    <a:pt x="21820" y="9370"/>
                  </a:cubicBezTo>
                  <a:cubicBezTo>
                    <a:pt x="21820" y="9253"/>
                    <a:pt x="21725" y="9158"/>
                    <a:pt x="21608" y="9158"/>
                  </a:cubicBezTo>
                  <a:lnTo>
                    <a:pt x="8537" y="9158"/>
                  </a:lnTo>
                  <a:cubicBezTo>
                    <a:pt x="7586" y="9158"/>
                    <a:pt x="6817" y="9928"/>
                    <a:pt x="6817" y="10879"/>
                  </a:cubicBezTo>
                  <a:lnTo>
                    <a:pt x="6817" y="15384"/>
                  </a:lnTo>
                  <a:cubicBezTo>
                    <a:pt x="6816" y="15466"/>
                    <a:pt x="6768" y="15540"/>
                    <a:pt x="6694" y="15576"/>
                  </a:cubicBezTo>
                  <a:cubicBezTo>
                    <a:pt x="6011" y="15917"/>
                    <a:pt x="5532" y="16567"/>
                    <a:pt x="5412" y="17323"/>
                  </a:cubicBezTo>
                  <a:cubicBezTo>
                    <a:pt x="5396" y="17423"/>
                    <a:pt x="5308" y="17497"/>
                    <a:pt x="5207" y="17497"/>
                  </a:cubicBezTo>
                  <a:cubicBezTo>
                    <a:pt x="5206" y="17497"/>
                    <a:pt x="5205" y="17497"/>
                    <a:pt x="5205" y="17496"/>
                  </a:cubicBezTo>
                  <a:lnTo>
                    <a:pt x="4714" y="17496"/>
                  </a:lnTo>
                  <a:cubicBezTo>
                    <a:pt x="4713" y="17496"/>
                    <a:pt x="4712" y="17496"/>
                    <a:pt x="4711" y="17496"/>
                  </a:cubicBezTo>
                  <a:cubicBezTo>
                    <a:pt x="3626" y="17496"/>
                    <a:pt x="2646" y="18147"/>
                    <a:pt x="2226" y="19148"/>
                  </a:cubicBezTo>
                  <a:lnTo>
                    <a:pt x="43" y="24754"/>
                  </a:lnTo>
                  <a:cubicBezTo>
                    <a:pt x="1" y="24862"/>
                    <a:pt x="54" y="24986"/>
                    <a:pt x="164" y="25028"/>
                  </a:cubicBezTo>
                  <a:lnTo>
                    <a:pt x="425" y="25130"/>
                  </a:lnTo>
                  <a:cubicBezTo>
                    <a:pt x="450" y="25140"/>
                    <a:pt x="476" y="25144"/>
                    <a:pt x="502" y="25144"/>
                  </a:cubicBezTo>
                  <a:cubicBezTo>
                    <a:pt x="586" y="25144"/>
                    <a:pt x="667" y="25093"/>
                    <a:pt x="699" y="25009"/>
                  </a:cubicBezTo>
                  <a:lnTo>
                    <a:pt x="2878" y="19413"/>
                  </a:lnTo>
                  <a:cubicBezTo>
                    <a:pt x="3191" y="18678"/>
                    <a:pt x="3913" y="18202"/>
                    <a:pt x="4711" y="18202"/>
                  </a:cubicBezTo>
                  <a:cubicBezTo>
                    <a:pt x="4712" y="18202"/>
                    <a:pt x="4713" y="18202"/>
                    <a:pt x="4714" y="18202"/>
                  </a:cubicBezTo>
                  <a:lnTo>
                    <a:pt x="5170" y="18202"/>
                  </a:lnTo>
                  <a:cubicBezTo>
                    <a:pt x="5286" y="18202"/>
                    <a:pt x="5381" y="18297"/>
                    <a:pt x="5381" y="18414"/>
                  </a:cubicBezTo>
                  <a:lnTo>
                    <a:pt x="5381" y="23695"/>
                  </a:lnTo>
                  <a:cubicBezTo>
                    <a:pt x="5381" y="23811"/>
                    <a:pt x="5476" y="23906"/>
                    <a:pt x="5593" y="23906"/>
                  </a:cubicBezTo>
                  <a:lnTo>
                    <a:pt x="6014" y="23906"/>
                  </a:lnTo>
                  <a:cubicBezTo>
                    <a:pt x="6132" y="23906"/>
                    <a:pt x="6227" y="23811"/>
                    <a:pt x="6227" y="23695"/>
                  </a:cubicBezTo>
                  <a:lnTo>
                    <a:pt x="6227" y="17906"/>
                  </a:lnTo>
                  <a:cubicBezTo>
                    <a:pt x="6227" y="16949"/>
                    <a:pt x="7002" y="16174"/>
                    <a:pt x="7959" y="16174"/>
                  </a:cubicBezTo>
                  <a:lnTo>
                    <a:pt x="22505" y="16174"/>
                  </a:lnTo>
                  <a:cubicBezTo>
                    <a:pt x="22620" y="16174"/>
                    <a:pt x="22714" y="16082"/>
                    <a:pt x="22717" y="15969"/>
                  </a:cubicBezTo>
                  <a:lnTo>
                    <a:pt x="23130" y="2506"/>
                  </a:lnTo>
                  <a:cubicBezTo>
                    <a:pt x="23155" y="1582"/>
                    <a:pt x="23911" y="847"/>
                    <a:pt x="24834" y="847"/>
                  </a:cubicBezTo>
                  <a:cubicBezTo>
                    <a:pt x="24837" y="847"/>
                    <a:pt x="24839" y="847"/>
                    <a:pt x="24841" y="847"/>
                  </a:cubicBezTo>
                  <a:lnTo>
                    <a:pt x="28466" y="847"/>
                  </a:lnTo>
                  <a:cubicBezTo>
                    <a:pt x="28699" y="847"/>
                    <a:pt x="28889" y="658"/>
                    <a:pt x="28889" y="424"/>
                  </a:cubicBezTo>
                  <a:cubicBezTo>
                    <a:pt x="28889" y="191"/>
                    <a:pt x="28699" y="1"/>
                    <a:pt x="28466" y="1"/>
                  </a:cubicBezTo>
                  <a:lnTo>
                    <a:pt x="24841" y="1"/>
                  </a:lnTo>
                  <a:cubicBezTo>
                    <a:pt x="24838" y="1"/>
                    <a:pt x="24834" y="1"/>
                    <a:pt x="24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5"/>
            <p:cNvSpPr/>
            <p:nvPr/>
          </p:nvSpPr>
          <p:spPr>
            <a:xfrm>
              <a:off x="3331859" y="2359778"/>
              <a:ext cx="618945" cy="537031"/>
            </a:xfrm>
            <a:custGeom>
              <a:avLst/>
              <a:gdLst/>
              <a:ahLst/>
              <a:cxnLst/>
              <a:rect l="l" t="t" r="r" b="b"/>
              <a:pathLst>
                <a:path w="29038" h="25195" extrusionOk="0">
                  <a:moveTo>
                    <a:pt x="26706" y="0"/>
                  </a:moveTo>
                  <a:lnTo>
                    <a:pt x="24810" y="1"/>
                  </a:lnTo>
                  <a:cubicBezTo>
                    <a:pt x="23452" y="9"/>
                    <a:pt x="22332" y="1069"/>
                    <a:pt x="22251" y="2425"/>
                  </a:cubicBezTo>
                  <a:cubicBezTo>
                    <a:pt x="22171" y="4992"/>
                    <a:pt x="22092" y="7526"/>
                    <a:pt x="22013" y="10028"/>
                  </a:cubicBezTo>
                  <a:cubicBezTo>
                    <a:pt x="21975" y="11278"/>
                    <a:pt x="21937" y="12518"/>
                    <a:pt x="21900" y="13748"/>
                  </a:cubicBezTo>
                  <a:cubicBezTo>
                    <a:pt x="21890" y="14056"/>
                    <a:pt x="21880" y="14363"/>
                    <a:pt x="21871" y="14669"/>
                  </a:cubicBezTo>
                  <a:lnTo>
                    <a:pt x="21857" y="15129"/>
                  </a:lnTo>
                  <a:cubicBezTo>
                    <a:pt x="21860" y="15202"/>
                    <a:pt x="21833" y="15261"/>
                    <a:pt x="21779" y="15298"/>
                  </a:cubicBezTo>
                  <a:cubicBezTo>
                    <a:pt x="21752" y="15315"/>
                    <a:pt x="21721" y="15325"/>
                    <a:pt x="21689" y="15326"/>
                  </a:cubicBezTo>
                  <a:lnTo>
                    <a:pt x="19753" y="15326"/>
                  </a:lnTo>
                  <a:lnTo>
                    <a:pt x="12626" y="15329"/>
                  </a:lnTo>
                  <a:lnTo>
                    <a:pt x="8317" y="15329"/>
                  </a:lnTo>
                  <a:cubicBezTo>
                    <a:pt x="8285" y="15329"/>
                    <a:pt x="8252" y="15329"/>
                    <a:pt x="8220" y="15329"/>
                  </a:cubicBezTo>
                  <a:cubicBezTo>
                    <a:pt x="8129" y="15329"/>
                    <a:pt x="8039" y="15328"/>
                    <a:pt x="7949" y="15328"/>
                  </a:cubicBezTo>
                  <a:cubicBezTo>
                    <a:pt x="7789" y="15328"/>
                    <a:pt x="7629" y="15331"/>
                    <a:pt x="7468" y="15345"/>
                  </a:cubicBezTo>
                  <a:cubicBezTo>
                    <a:pt x="7461" y="15345"/>
                    <a:pt x="7455" y="15346"/>
                    <a:pt x="7449" y="15346"/>
                  </a:cubicBezTo>
                  <a:cubicBezTo>
                    <a:pt x="7395" y="15346"/>
                    <a:pt x="7344" y="15322"/>
                    <a:pt x="7310" y="15280"/>
                  </a:cubicBezTo>
                  <a:cubicBezTo>
                    <a:pt x="7268" y="15234"/>
                    <a:pt x="7268" y="15177"/>
                    <a:pt x="7269" y="15103"/>
                  </a:cubicBezTo>
                  <a:lnTo>
                    <a:pt x="7269" y="14683"/>
                  </a:lnTo>
                  <a:lnTo>
                    <a:pt x="7269" y="13845"/>
                  </a:lnTo>
                  <a:lnTo>
                    <a:pt x="7269" y="12187"/>
                  </a:lnTo>
                  <a:lnTo>
                    <a:pt x="7269" y="11366"/>
                  </a:lnTo>
                  <a:lnTo>
                    <a:pt x="7269" y="10958"/>
                  </a:lnTo>
                  <a:cubicBezTo>
                    <a:pt x="7272" y="10824"/>
                    <a:pt x="7279" y="10692"/>
                    <a:pt x="7320" y="10565"/>
                  </a:cubicBezTo>
                  <a:cubicBezTo>
                    <a:pt x="7457" y="10050"/>
                    <a:pt x="7952" y="9668"/>
                    <a:pt x="8475" y="9652"/>
                  </a:cubicBezTo>
                  <a:cubicBezTo>
                    <a:pt x="8740" y="9648"/>
                    <a:pt x="9007" y="9648"/>
                    <a:pt x="9272" y="9648"/>
                  </a:cubicBezTo>
                  <a:cubicBezTo>
                    <a:pt x="9450" y="9648"/>
                    <a:pt x="9626" y="9648"/>
                    <a:pt x="9803" y="9648"/>
                  </a:cubicBezTo>
                  <a:cubicBezTo>
                    <a:pt x="9891" y="9648"/>
                    <a:pt x="9979" y="9648"/>
                    <a:pt x="10066" y="9648"/>
                  </a:cubicBezTo>
                  <a:lnTo>
                    <a:pt x="16198" y="9647"/>
                  </a:lnTo>
                  <a:lnTo>
                    <a:pt x="19114" y="9645"/>
                  </a:lnTo>
                  <a:lnTo>
                    <a:pt x="21578" y="9645"/>
                  </a:lnTo>
                  <a:cubicBezTo>
                    <a:pt x="21583" y="9646"/>
                    <a:pt x="21589" y="9646"/>
                    <a:pt x="21594" y="9646"/>
                  </a:cubicBezTo>
                  <a:cubicBezTo>
                    <a:pt x="21649" y="9646"/>
                    <a:pt x="21713" y="9629"/>
                    <a:pt x="21758" y="9590"/>
                  </a:cubicBezTo>
                  <a:cubicBezTo>
                    <a:pt x="21809" y="9548"/>
                    <a:pt x="21841" y="9486"/>
                    <a:pt x="21844" y="9421"/>
                  </a:cubicBezTo>
                  <a:cubicBezTo>
                    <a:pt x="21856" y="9289"/>
                    <a:pt x="21743" y="9166"/>
                    <a:pt x="21611" y="9166"/>
                  </a:cubicBezTo>
                  <a:cubicBezTo>
                    <a:pt x="21610" y="9166"/>
                    <a:pt x="21609" y="9166"/>
                    <a:pt x="21608" y="9166"/>
                  </a:cubicBezTo>
                  <a:lnTo>
                    <a:pt x="19253" y="9166"/>
                  </a:lnTo>
                  <a:lnTo>
                    <a:pt x="16670" y="9167"/>
                  </a:lnTo>
                  <a:lnTo>
                    <a:pt x="11870" y="9170"/>
                  </a:lnTo>
                  <a:lnTo>
                    <a:pt x="9662" y="9171"/>
                  </a:lnTo>
                  <a:lnTo>
                    <a:pt x="8608" y="9171"/>
                  </a:lnTo>
                  <a:cubicBezTo>
                    <a:pt x="8602" y="9171"/>
                    <a:pt x="8595" y="9171"/>
                    <a:pt x="8589" y="9171"/>
                  </a:cubicBezTo>
                  <a:cubicBezTo>
                    <a:pt x="8510" y="9171"/>
                    <a:pt x="8428" y="9177"/>
                    <a:pt x="8348" y="9182"/>
                  </a:cubicBezTo>
                  <a:cubicBezTo>
                    <a:pt x="8263" y="9195"/>
                    <a:pt x="8176" y="9204"/>
                    <a:pt x="8094" y="9230"/>
                  </a:cubicBezTo>
                  <a:cubicBezTo>
                    <a:pt x="7929" y="9272"/>
                    <a:pt x="7770" y="9340"/>
                    <a:pt x="7625" y="9430"/>
                  </a:cubicBezTo>
                  <a:cubicBezTo>
                    <a:pt x="7341" y="9605"/>
                    <a:pt x="7113" y="9859"/>
                    <a:pt x="6967" y="10159"/>
                  </a:cubicBezTo>
                  <a:cubicBezTo>
                    <a:pt x="6818" y="10452"/>
                    <a:pt x="6786" y="10783"/>
                    <a:pt x="6795" y="11091"/>
                  </a:cubicBezTo>
                  <a:cubicBezTo>
                    <a:pt x="6795" y="11713"/>
                    <a:pt x="6796" y="12309"/>
                    <a:pt x="6797" y="12883"/>
                  </a:cubicBezTo>
                  <a:cubicBezTo>
                    <a:pt x="6798" y="13455"/>
                    <a:pt x="6798" y="14002"/>
                    <a:pt x="6798" y="14525"/>
                  </a:cubicBezTo>
                  <a:cubicBezTo>
                    <a:pt x="6798" y="14785"/>
                    <a:pt x="6798" y="15040"/>
                    <a:pt x="6799" y="15288"/>
                  </a:cubicBezTo>
                  <a:cubicBezTo>
                    <a:pt x="6797" y="15349"/>
                    <a:pt x="6806" y="15415"/>
                    <a:pt x="6792" y="15469"/>
                  </a:cubicBezTo>
                  <a:cubicBezTo>
                    <a:pt x="6777" y="15525"/>
                    <a:pt x="6739" y="15570"/>
                    <a:pt x="6687" y="15596"/>
                  </a:cubicBezTo>
                  <a:cubicBezTo>
                    <a:pt x="6580" y="15650"/>
                    <a:pt x="6476" y="15712"/>
                    <a:pt x="6379" y="15781"/>
                  </a:cubicBezTo>
                  <a:cubicBezTo>
                    <a:pt x="6012" y="16040"/>
                    <a:pt x="5724" y="16397"/>
                    <a:pt x="5551" y="16812"/>
                  </a:cubicBezTo>
                  <a:cubicBezTo>
                    <a:pt x="5468" y="17004"/>
                    <a:pt x="5424" y="17206"/>
                    <a:pt x="5387" y="17393"/>
                  </a:cubicBezTo>
                  <a:cubicBezTo>
                    <a:pt x="5357" y="17475"/>
                    <a:pt x="5276" y="17522"/>
                    <a:pt x="5191" y="17522"/>
                  </a:cubicBezTo>
                  <a:cubicBezTo>
                    <a:pt x="5183" y="17522"/>
                    <a:pt x="5175" y="17521"/>
                    <a:pt x="5167" y="17520"/>
                  </a:cubicBezTo>
                  <a:lnTo>
                    <a:pt x="4890" y="17520"/>
                  </a:lnTo>
                  <a:cubicBezTo>
                    <a:pt x="4860" y="17520"/>
                    <a:pt x="4831" y="17519"/>
                    <a:pt x="4801" y="17519"/>
                  </a:cubicBezTo>
                  <a:cubicBezTo>
                    <a:pt x="4473" y="17519"/>
                    <a:pt x="4166" y="17558"/>
                    <a:pt x="3897" y="17646"/>
                  </a:cubicBezTo>
                  <a:cubicBezTo>
                    <a:pt x="3632" y="17731"/>
                    <a:pt x="3382" y="17856"/>
                    <a:pt x="3155" y="18016"/>
                  </a:cubicBezTo>
                  <a:cubicBezTo>
                    <a:pt x="2975" y="18140"/>
                    <a:pt x="2813" y="18288"/>
                    <a:pt x="2671" y="18455"/>
                  </a:cubicBezTo>
                  <a:cubicBezTo>
                    <a:pt x="2607" y="18524"/>
                    <a:pt x="2559" y="18597"/>
                    <a:pt x="2509" y="18658"/>
                  </a:cubicBezTo>
                  <a:cubicBezTo>
                    <a:pt x="2466" y="18725"/>
                    <a:pt x="2426" y="18783"/>
                    <a:pt x="2393" y="18838"/>
                  </a:cubicBezTo>
                  <a:cubicBezTo>
                    <a:pt x="2344" y="18921"/>
                    <a:pt x="2301" y="19006"/>
                    <a:pt x="2262" y="19093"/>
                  </a:cubicBezTo>
                  <a:cubicBezTo>
                    <a:pt x="2234" y="19151"/>
                    <a:pt x="2222" y="19182"/>
                    <a:pt x="2222" y="19182"/>
                  </a:cubicBezTo>
                  <a:cubicBezTo>
                    <a:pt x="2222" y="19182"/>
                    <a:pt x="2238" y="19153"/>
                    <a:pt x="2265" y="19095"/>
                  </a:cubicBezTo>
                  <a:cubicBezTo>
                    <a:pt x="2306" y="19008"/>
                    <a:pt x="2350" y="18923"/>
                    <a:pt x="2400" y="18842"/>
                  </a:cubicBezTo>
                  <a:cubicBezTo>
                    <a:pt x="2433" y="18788"/>
                    <a:pt x="2474" y="18730"/>
                    <a:pt x="2517" y="18663"/>
                  </a:cubicBezTo>
                  <a:cubicBezTo>
                    <a:pt x="2566" y="18602"/>
                    <a:pt x="2615" y="18531"/>
                    <a:pt x="2680" y="18462"/>
                  </a:cubicBezTo>
                  <a:cubicBezTo>
                    <a:pt x="2821" y="18297"/>
                    <a:pt x="2984" y="18152"/>
                    <a:pt x="3164" y="18028"/>
                  </a:cubicBezTo>
                  <a:cubicBezTo>
                    <a:pt x="3390" y="17869"/>
                    <a:pt x="3640" y="17747"/>
                    <a:pt x="3904" y="17663"/>
                  </a:cubicBezTo>
                  <a:cubicBezTo>
                    <a:pt x="4168" y="17577"/>
                    <a:pt x="4471" y="17540"/>
                    <a:pt x="4797" y="17540"/>
                  </a:cubicBezTo>
                  <a:cubicBezTo>
                    <a:pt x="4828" y="17540"/>
                    <a:pt x="4859" y="17541"/>
                    <a:pt x="4890" y="17541"/>
                  </a:cubicBezTo>
                  <a:lnTo>
                    <a:pt x="5167" y="17541"/>
                  </a:lnTo>
                  <a:cubicBezTo>
                    <a:pt x="5176" y="17543"/>
                    <a:pt x="5185" y="17543"/>
                    <a:pt x="5195" y="17543"/>
                  </a:cubicBezTo>
                  <a:cubicBezTo>
                    <a:pt x="5282" y="17543"/>
                    <a:pt x="5377" y="17491"/>
                    <a:pt x="5409" y="17401"/>
                  </a:cubicBezTo>
                  <a:cubicBezTo>
                    <a:pt x="5448" y="17206"/>
                    <a:pt x="5491" y="17012"/>
                    <a:pt x="5574" y="16820"/>
                  </a:cubicBezTo>
                  <a:cubicBezTo>
                    <a:pt x="5747" y="16411"/>
                    <a:pt x="6031" y="16058"/>
                    <a:pt x="6394" y="15803"/>
                  </a:cubicBezTo>
                  <a:cubicBezTo>
                    <a:pt x="6491" y="15735"/>
                    <a:pt x="6594" y="15674"/>
                    <a:pt x="6700" y="15621"/>
                  </a:cubicBezTo>
                  <a:cubicBezTo>
                    <a:pt x="6759" y="15591"/>
                    <a:pt x="6802" y="15538"/>
                    <a:pt x="6820" y="15475"/>
                  </a:cubicBezTo>
                  <a:cubicBezTo>
                    <a:pt x="6835" y="15409"/>
                    <a:pt x="6825" y="15349"/>
                    <a:pt x="6828" y="15287"/>
                  </a:cubicBezTo>
                  <a:lnTo>
                    <a:pt x="6828" y="14522"/>
                  </a:lnTo>
                  <a:cubicBezTo>
                    <a:pt x="6829" y="14001"/>
                    <a:pt x="6829" y="13453"/>
                    <a:pt x="6830" y="12880"/>
                  </a:cubicBezTo>
                  <a:cubicBezTo>
                    <a:pt x="6830" y="12308"/>
                    <a:pt x="6830" y="11712"/>
                    <a:pt x="6831" y="11090"/>
                  </a:cubicBezTo>
                  <a:cubicBezTo>
                    <a:pt x="6824" y="10781"/>
                    <a:pt x="6854" y="10462"/>
                    <a:pt x="7000" y="10174"/>
                  </a:cubicBezTo>
                  <a:cubicBezTo>
                    <a:pt x="7217" y="9726"/>
                    <a:pt x="7619" y="9395"/>
                    <a:pt x="8101" y="9268"/>
                  </a:cubicBezTo>
                  <a:cubicBezTo>
                    <a:pt x="8183" y="9245"/>
                    <a:pt x="8266" y="9235"/>
                    <a:pt x="8350" y="9223"/>
                  </a:cubicBezTo>
                  <a:cubicBezTo>
                    <a:pt x="8428" y="9218"/>
                    <a:pt x="8504" y="9213"/>
                    <a:pt x="8583" y="9213"/>
                  </a:cubicBezTo>
                  <a:cubicBezTo>
                    <a:pt x="8590" y="9213"/>
                    <a:pt x="8598" y="9213"/>
                    <a:pt x="8605" y="9213"/>
                  </a:cubicBezTo>
                  <a:lnTo>
                    <a:pt x="9659" y="9213"/>
                  </a:lnTo>
                  <a:lnTo>
                    <a:pt x="11867" y="9214"/>
                  </a:lnTo>
                  <a:lnTo>
                    <a:pt x="16667" y="9216"/>
                  </a:lnTo>
                  <a:lnTo>
                    <a:pt x="19250" y="9218"/>
                  </a:lnTo>
                  <a:lnTo>
                    <a:pt x="21605" y="9218"/>
                  </a:lnTo>
                  <a:cubicBezTo>
                    <a:pt x="21710" y="9220"/>
                    <a:pt x="21791" y="9309"/>
                    <a:pt x="21785" y="9414"/>
                  </a:cubicBezTo>
                  <a:cubicBezTo>
                    <a:pt x="21778" y="9512"/>
                    <a:pt x="21696" y="9585"/>
                    <a:pt x="21600" y="9585"/>
                  </a:cubicBezTo>
                  <a:cubicBezTo>
                    <a:pt x="21592" y="9585"/>
                    <a:pt x="21584" y="9585"/>
                    <a:pt x="21576" y="9584"/>
                  </a:cubicBezTo>
                  <a:lnTo>
                    <a:pt x="19111" y="9584"/>
                  </a:lnTo>
                  <a:lnTo>
                    <a:pt x="16196" y="9583"/>
                  </a:lnTo>
                  <a:lnTo>
                    <a:pt x="10063" y="9581"/>
                  </a:lnTo>
                  <a:cubicBezTo>
                    <a:pt x="9999" y="9581"/>
                    <a:pt x="9936" y="9582"/>
                    <a:pt x="9872" y="9582"/>
                  </a:cubicBezTo>
                  <a:cubicBezTo>
                    <a:pt x="9622" y="9582"/>
                    <a:pt x="9372" y="9581"/>
                    <a:pt x="9120" y="9581"/>
                  </a:cubicBezTo>
                  <a:cubicBezTo>
                    <a:pt x="8905" y="9581"/>
                    <a:pt x="8688" y="9581"/>
                    <a:pt x="8470" y="9584"/>
                  </a:cubicBezTo>
                  <a:cubicBezTo>
                    <a:pt x="8192" y="9596"/>
                    <a:pt x="7926" y="9695"/>
                    <a:pt x="7709" y="9866"/>
                  </a:cubicBezTo>
                  <a:cubicBezTo>
                    <a:pt x="7601" y="9952"/>
                    <a:pt x="7506" y="10055"/>
                    <a:pt x="7427" y="10168"/>
                  </a:cubicBezTo>
                  <a:cubicBezTo>
                    <a:pt x="7350" y="10284"/>
                    <a:pt x="7293" y="10411"/>
                    <a:pt x="7253" y="10544"/>
                  </a:cubicBezTo>
                  <a:cubicBezTo>
                    <a:pt x="7211" y="10677"/>
                    <a:pt x="7203" y="10819"/>
                    <a:pt x="7201" y="10956"/>
                  </a:cubicBezTo>
                  <a:lnTo>
                    <a:pt x="7201" y="11364"/>
                  </a:lnTo>
                  <a:lnTo>
                    <a:pt x="7201" y="12185"/>
                  </a:lnTo>
                  <a:lnTo>
                    <a:pt x="7201" y="13843"/>
                  </a:lnTo>
                  <a:lnTo>
                    <a:pt x="7201" y="14680"/>
                  </a:lnTo>
                  <a:lnTo>
                    <a:pt x="7201" y="15100"/>
                  </a:lnTo>
                  <a:cubicBezTo>
                    <a:pt x="7199" y="15137"/>
                    <a:pt x="7201" y="15174"/>
                    <a:pt x="7205" y="15211"/>
                  </a:cubicBezTo>
                  <a:cubicBezTo>
                    <a:pt x="7212" y="15252"/>
                    <a:pt x="7230" y="15290"/>
                    <a:pt x="7257" y="15321"/>
                  </a:cubicBezTo>
                  <a:cubicBezTo>
                    <a:pt x="7304" y="15379"/>
                    <a:pt x="7374" y="15411"/>
                    <a:pt x="7448" y="15411"/>
                  </a:cubicBezTo>
                  <a:cubicBezTo>
                    <a:pt x="7457" y="15411"/>
                    <a:pt x="7465" y="15411"/>
                    <a:pt x="7474" y="15410"/>
                  </a:cubicBezTo>
                  <a:cubicBezTo>
                    <a:pt x="7629" y="15397"/>
                    <a:pt x="7787" y="15394"/>
                    <a:pt x="7946" y="15394"/>
                  </a:cubicBezTo>
                  <a:cubicBezTo>
                    <a:pt x="8052" y="15394"/>
                    <a:pt x="8157" y="15395"/>
                    <a:pt x="8263" y="15395"/>
                  </a:cubicBezTo>
                  <a:cubicBezTo>
                    <a:pt x="8281" y="15395"/>
                    <a:pt x="8299" y="15395"/>
                    <a:pt x="8317" y="15395"/>
                  </a:cubicBezTo>
                  <a:lnTo>
                    <a:pt x="12624" y="15395"/>
                  </a:lnTo>
                  <a:lnTo>
                    <a:pt x="19753" y="15396"/>
                  </a:lnTo>
                  <a:lnTo>
                    <a:pt x="21693" y="15396"/>
                  </a:lnTo>
                  <a:cubicBezTo>
                    <a:pt x="21738" y="15394"/>
                    <a:pt x="21781" y="15379"/>
                    <a:pt x="21818" y="15354"/>
                  </a:cubicBezTo>
                  <a:cubicBezTo>
                    <a:pt x="21896" y="15309"/>
                    <a:pt x="21935" y="15208"/>
                    <a:pt x="21929" y="15128"/>
                  </a:cubicBezTo>
                  <a:lnTo>
                    <a:pt x="21944" y="14669"/>
                  </a:lnTo>
                  <a:cubicBezTo>
                    <a:pt x="21953" y="14362"/>
                    <a:pt x="21963" y="14055"/>
                    <a:pt x="21972" y="13748"/>
                  </a:cubicBezTo>
                  <a:cubicBezTo>
                    <a:pt x="22009" y="12518"/>
                    <a:pt x="22048" y="11278"/>
                    <a:pt x="22086" y="10028"/>
                  </a:cubicBezTo>
                  <a:cubicBezTo>
                    <a:pt x="22165" y="7529"/>
                    <a:pt x="22244" y="4994"/>
                    <a:pt x="22324" y="2426"/>
                  </a:cubicBezTo>
                  <a:cubicBezTo>
                    <a:pt x="22403" y="1110"/>
                    <a:pt x="23491" y="79"/>
                    <a:pt x="24812" y="72"/>
                  </a:cubicBezTo>
                  <a:lnTo>
                    <a:pt x="26705" y="70"/>
                  </a:lnTo>
                  <a:lnTo>
                    <a:pt x="28353" y="70"/>
                  </a:lnTo>
                  <a:cubicBezTo>
                    <a:pt x="28378" y="70"/>
                    <a:pt x="28402" y="70"/>
                    <a:pt x="28426" y="70"/>
                  </a:cubicBezTo>
                  <a:cubicBezTo>
                    <a:pt x="28478" y="70"/>
                    <a:pt x="28528" y="72"/>
                    <a:pt x="28575" y="88"/>
                  </a:cubicBezTo>
                  <a:cubicBezTo>
                    <a:pt x="28878" y="181"/>
                    <a:pt x="28945" y="581"/>
                    <a:pt x="28689" y="768"/>
                  </a:cubicBezTo>
                  <a:cubicBezTo>
                    <a:pt x="28631" y="810"/>
                    <a:pt x="28563" y="836"/>
                    <a:pt x="28491" y="841"/>
                  </a:cubicBezTo>
                  <a:cubicBezTo>
                    <a:pt x="28466" y="842"/>
                    <a:pt x="28439" y="843"/>
                    <a:pt x="28412" y="843"/>
                  </a:cubicBezTo>
                  <a:cubicBezTo>
                    <a:pt x="28374" y="843"/>
                    <a:pt x="28335" y="842"/>
                    <a:pt x="28297" y="842"/>
                  </a:cubicBezTo>
                  <a:cubicBezTo>
                    <a:pt x="28285" y="842"/>
                    <a:pt x="28273" y="842"/>
                    <a:pt x="28261" y="842"/>
                  </a:cubicBezTo>
                  <a:lnTo>
                    <a:pt x="25021" y="842"/>
                  </a:lnTo>
                  <a:cubicBezTo>
                    <a:pt x="24992" y="841"/>
                    <a:pt x="24964" y="841"/>
                    <a:pt x="24935" y="841"/>
                  </a:cubicBezTo>
                  <a:cubicBezTo>
                    <a:pt x="24657" y="841"/>
                    <a:pt x="24365" y="876"/>
                    <a:pt x="24110" y="1000"/>
                  </a:cubicBezTo>
                  <a:cubicBezTo>
                    <a:pt x="23531" y="1261"/>
                    <a:pt x="23141" y="1820"/>
                    <a:pt x="23097" y="2455"/>
                  </a:cubicBezTo>
                  <a:cubicBezTo>
                    <a:pt x="23022" y="4875"/>
                    <a:pt x="22948" y="7249"/>
                    <a:pt x="22875" y="9579"/>
                  </a:cubicBezTo>
                  <a:cubicBezTo>
                    <a:pt x="22839" y="10743"/>
                    <a:pt x="22803" y="11894"/>
                    <a:pt x="22769" y="13033"/>
                  </a:cubicBezTo>
                  <a:cubicBezTo>
                    <a:pt x="22752" y="13603"/>
                    <a:pt x="22734" y="14168"/>
                    <a:pt x="22717" y="14731"/>
                  </a:cubicBezTo>
                  <a:cubicBezTo>
                    <a:pt x="22708" y="15012"/>
                    <a:pt x="22700" y="15293"/>
                    <a:pt x="22691" y="15573"/>
                  </a:cubicBezTo>
                  <a:lnTo>
                    <a:pt x="22679" y="15991"/>
                  </a:lnTo>
                  <a:cubicBezTo>
                    <a:pt x="22680" y="16083"/>
                    <a:pt x="22610" y="16162"/>
                    <a:pt x="22519" y="16171"/>
                  </a:cubicBezTo>
                  <a:cubicBezTo>
                    <a:pt x="22508" y="16171"/>
                    <a:pt x="22496" y="16172"/>
                    <a:pt x="22483" y="16172"/>
                  </a:cubicBezTo>
                  <a:cubicBezTo>
                    <a:pt x="22470" y="16172"/>
                    <a:pt x="22455" y="16171"/>
                    <a:pt x="22441" y="16171"/>
                  </a:cubicBezTo>
                  <a:cubicBezTo>
                    <a:pt x="22433" y="16171"/>
                    <a:pt x="22425" y="16171"/>
                    <a:pt x="22417" y="16172"/>
                  </a:cubicBezTo>
                  <a:lnTo>
                    <a:pt x="9785" y="16175"/>
                  </a:lnTo>
                  <a:lnTo>
                    <a:pt x="8315" y="16175"/>
                  </a:lnTo>
                  <a:cubicBezTo>
                    <a:pt x="8292" y="16176"/>
                    <a:pt x="8270" y="16176"/>
                    <a:pt x="8247" y="16176"/>
                  </a:cubicBezTo>
                  <a:cubicBezTo>
                    <a:pt x="8175" y="16176"/>
                    <a:pt x="8103" y="16175"/>
                    <a:pt x="8031" y="16175"/>
                  </a:cubicBezTo>
                  <a:cubicBezTo>
                    <a:pt x="7882" y="16175"/>
                    <a:pt x="7732" y="16180"/>
                    <a:pt x="7585" y="16215"/>
                  </a:cubicBezTo>
                  <a:cubicBezTo>
                    <a:pt x="7346" y="16267"/>
                    <a:pt x="7120" y="16368"/>
                    <a:pt x="6923" y="16512"/>
                  </a:cubicBezTo>
                  <a:cubicBezTo>
                    <a:pt x="6528" y="16796"/>
                    <a:pt x="6264" y="17244"/>
                    <a:pt x="6209" y="17718"/>
                  </a:cubicBezTo>
                  <a:cubicBezTo>
                    <a:pt x="6183" y="17956"/>
                    <a:pt x="6198" y="18187"/>
                    <a:pt x="6193" y="18419"/>
                  </a:cubicBezTo>
                  <a:lnTo>
                    <a:pt x="6193" y="19112"/>
                  </a:lnTo>
                  <a:cubicBezTo>
                    <a:pt x="6193" y="20030"/>
                    <a:pt x="6193" y="20929"/>
                    <a:pt x="6194" y="21810"/>
                  </a:cubicBezTo>
                  <a:lnTo>
                    <a:pt x="6194" y="23116"/>
                  </a:lnTo>
                  <a:cubicBezTo>
                    <a:pt x="6193" y="23329"/>
                    <a:pt x="6197" y="23550"/>
                    <a:pt x="6192" y="23755"/>
                  </a:cubicBezTo>
                  <a:cubicBezTo>
                    <a:pt x="6177" y="23846"/>
                    <a:pt x="6098" y="23912"/>
                    <a:pt x="6007" y="23912"/>
                  </a:cubicBezTo>
                  <a:cubicBezTo>
                    <a:pt x="6002" y="23912"/>
                    <a:pt x="5996" y="23912"/>
                    <a:pt x="5991" y="23911"/>
                  </a:cubicBezTo>
                  <a:lnTo>
                    <a:pt x="5676" y="23911"/>
                  </a:lnTo>
                  <a:cubicBezTo>
                    <a:pt x="5671" y="23911"/>
                    <a:pt x="5665" y="23911"/>
                    <a:pt x="5659" y="23911"/>
                  </a:cubicBezTo>
                  <a:cubicBezTo>
                    <a:pt x="5643" y="23911"/>
                    <a:pt x="5626" y="23911"/>
                    <a:pt x="5610" y="23911"/>
                  </a:cubicBezTo>
                  <a:cubicBezTo>
                    <a:pt x="5580" y="23911"/>
                    <a:pt x="5552" y="23910"/>
                    <a:pt x="5528" y="23901"/>
                  </a:cubicBezTo>
                  <a:cubicBezTo>
                    <a:pt x="5484" y="23886"/>
                    <a:pt x="5447" y="23854"/>
                    <a:pt x="5425" y="23814"/>
                  </a:cubicBezTo>
                  <a:cubicBezTo>
                    <a:pt x="5401" y="23773"/>
                    <a:pt x="5401" y="23729"/>
                    <a:pt x="5403" y="23674"/>
                  </a:cubicBezTo>
                  <a:lnTo>
                    <a:pt x="5403" y="23518"/>
                  </a:lnTo>
                  <a:lnTo>
                    <a:pt x="5403" y="22899"/>
                  </a:lnTo>
                  <a:lnTo>
                    <a:pt x="5403" y="21682"/>
                  </a:lnTo>
                  <a:cubicBezTo>
                    <a:pt x="5403" y="20882"/>
                    <a:pt x="5403" y="20103"/>
                    <a:pt x="5401" y="19345"/>
                  </a:cubicBezTo>
                  <a:lnTo>
                    <a:pt x="5401" y="18780"/>
                  </a:lnTo>
                  <a:lnTo>
                    <a:pt x="5401" y="18502"/>
                  </a:lnTo>
                  <a:cubicBezTo>
                    <a:pt x="5401" y="18457"/>
                    <a:pt x="5405" y="18404"/>
                    <a:pt x="5384" y="18356"/>
                  </a:cubicBezTo>
                  <a:cubicBezTo>
                    <a:pt x="5364" y="18308"/>
                    <a:pt x="5329" y="18269"/>
                    <a:pt x="5284" y="18243"/>
                  </a:cubicBezTo>
                  <a:cubicBezTo>
                    <a:pt x="5247" y="18221"/>
                    <a:pt x="5203" y="18210"/>
                    <a:pt x="5160" y="18210"/>
                  </a:cubicBezTo>
                  <a:cubicBezTo>
                    <a:pt x="5154" y="18210"/>
                    <a:pt x="5148" y="18210"/>
                    <a:pt x="5141" y="18211"/>
                  </a:cubicBezTo>
                  <a:lnTo>
                    <a:pt x="4731" y="18211"/>
                  </a:lnTo>
                  <a:cubicBezTo>
                    <a:pt x="4548" y="18211"/>
                    <a:pt x="4367" y="18234"/>
                    <a:pt x="4191" y="18280"/>
                  </a:cubicBezTo>
                  <a:cubicBezTo>
                    <a:pt x="3673" y="18417"/>
                    <a:pt x="3232" y="18754"/>
                    <a:pt x="2967" y="19219"/>
                  </a:cubicBezTo>
                  <a:cubicBezTo>
                    <a:pt x="2877" y="19367"/>
                    <a:pt x="2821" y="19529"/>
                    <a:pt x="2761" y="19683"/>
                  </a:cubicBezTo>
                  <a:cubicBezTo>
                    <a:pt x="2276" y="20929"/>
                    <a:pt x="1828" y="22087"/>
                    <a:pt x="1412" y="23155"/>
                  </a:cubicBezTo>
                  <a:lnTo>
                    <a:pt x="817" y="24687"/>
                  </a:lnTo>
                  <a:cubicBezTo>
                    <a:pt x="770" y="24809"/>
                    <a:pt x="723" y="24928"/>
                    <a:pt x="676" y="25047"/>
                  </a:cubicBezTo>
                  <a:cubicBezTo>
                    <a:pt x="652" y="25101"/>
                    <a:pt x="604" y="25140"/>
                    <a:pt x="546" y="25154"/>
                  </a:cubicBezTo>
                  <a:cubicBezTo>
                    <a:pt x="530" y="25158"/>
                    <a:pt x="516" y="25160"/>
                    <a:pt x="501" y="25160"/>
                  </a:cubicBezTo>
                  <a:cubicBezTo>
                    <a:pt x="458" y="25160"/>
                    <a:pt x="417" y="25144"/>
                    <a:pt x="373" y="25125"/>
                  </a:cubicBezTo>
                  <a:lnTo>
                    <a:pt x="200" y="25059"/>
                  </a:lnTo>
                  <a:cubicBezTo>
                    <a:pt x="142" y="25039"/>
                    <a:pt x="94" y="25010"/>
                    <a:pt x="66" y="24958"/>
                  </a:cubicBezTo>
                  <a:cubicBezTo>
                    <a:pt x="1" y="24854"/>
                    <a:pt x="78" y="24740"/>
                    <a:pt x="115" y="24631"/>
                  </a:cubicBezTo>
                  <a:lnTo>
                    <a:pt x="1682" y="20590"/>
                  </a:lnTo>
                  <a:lnTo>
                    <a:pt x="2088" y="19538"/>
                  </a:lnTo>
                  <a:cubicBezTo>
                    <a:pt x="2178" y="19306"/>
                    <a:pt x="2222" y="19184"/>
                    <a:pt x="2222" y="19183"/>
                  </a:cubicBezTo>
                  <a:lnTo>
                    <a:pt x="2222" y="19183"/>
                  </a:lnTo>
                  <a:cubicBezTo>
                    <a:pt x="2222" y="19184"/>
                    <a:pt x="2173" y="19303"/>
                    <a:pt x="2079" y="19540"/>
                  </a:cubicBezTo>
                  <a:lnTo>
                    <a:pt x="1666" y="20589"/>
                  </a:lnTo>
                  <a:cubicBezTo>
                    <a:pt x="1305" y="21512"/>
                    <a:pt x="772" y="22872"/>
                    <a:pt x="87" y="24624"/>
                  </a:cubicBezTo>
                  <a:cubicBezTo>
                    <a:pt x="66" y="24679"/>
                    <a:pt x="44" y="24735"/>
                    <a:pt x="23" y="24790"/>
                  </a:cubicBezTo>
                  <a:cubicBezTo>
                    <a:pt x="1" y="24852"/>
                    <a:pt x="7" y="24920"/>
                    <a:pt x="38" y="24976"/>
                  </a:cubicBezTo>
                  <a:cubicBezTo>
                    <a:pt x="68" y="25034"/>
                    <a:pt x="130" y="25072"/>
                    <a:pt x="188" y="25090"/>
                  </a:cubicBezTo>
                  <a:cubicBezTo>
                    <a:pt x="245" y="25112"/>
                    <a:pt x="303" y="25134"/>
                    <a:pt x="361" y="25157"/>
                  </a:cubicBezTo>
                  <a:cubicBezTo>
                    <a:pt x="402" y="25175"/>
                    <a:pt x="452" y="25195"/>
                    <a:pt x="503" y="25195"/>
                  </a:cubicBezTo>
                  <a:cubicBezTo>
                    <a:pt x="519" y="25195"/>
                    <a:pt x="535" y="25193"/>
                    <a:pt x="550" y="25188"/>
                  </a:cubicBezTo>
                  <a:cubicBezTo>
                    <a:pt x="617" y="25172"/>
                    <a:pt x="674" y="25125"/>
                    <a:pt x="703" y="25064"/>
                  </a:cubicBezTo>
                  <a:cubicBezTo>
                    <a:pt x="749" y="24944"/>
                    <a:pt x="797" y="24825"/>
                    <a:pt x="845" y="24703"/>
                  </a:cubicBezTo>
                  <a:lnTo>
                    <a:pt x="1442" y="23173"/>
                  </a:lnTo>
                  <a:lnTo>
                    <a:pt x="2797" y="19702"/>
                  </a:lnTo>
                  <a:cubicBezTo>
                    <a:pt x="2858" y="19546"/>
                    <a:pt x="2914" y="19387"/>
                    <a:pt x="3000" y="19244"/>
                  </a:cubicBezTo>
                  <a:cubicBezTo>
                    <a:pt x="3261" y="18789"/>
                    <a:pt x="3694" y="18459"/>
                    <a:pt x="4201" y="18327"/>
                  </a:cubicBezTo>
                  <a:cubicBezTo>
                    <a:pt x="4373" y="18281"/>
                    <a:pt x="4551" y="18259"/>
                    <a:pt x="4728" y="18259"/>
                  </a:cubicBezTo>
                  <a:lnTo>
                    <a:pt x="5139" y="18259"/>
                  </a:lnTo>
                  <a:cubicBezTo>
                    <a:pt x="5145" y="18258"/>
                    <a:pt x="5151" y="18258"/>
                    <a:pt x="5156" y="18258"/>
                  </a:cubicBezTo>
                  <a:cubicBezTo>
                    <a:pt x="5192" y="18258"/>
                    <a:pt x="5228" y="18268"/>
                    <a:pt x="5260" y="18285"/>
                  </a:cubicBezTo>
                  <a:cubicBezTo>
                    <a:pt x="5295" y="18306"/>
                    <a:pt x="5324" y="18338"/>
                    <a:pt x="5340" y="18377"/>
                  </a:cubicBezTo>
                  <a:cubicBezTo>
                    <a:pt x="5356" y="18414"/>
                    <a:pt x="5353" y="18457"/>
                    <a:pt x="5353" y="18504"/>
                  </a:cubicBezTo>
                  <a:lnTo>
                    <a:pt x="5353" y="18784"/>
                  </a:lnTo>
                  <a:lnTo>
                    <a:pt x="5353" y="19349"/>
                  </a:lnTo>
                  <a:cubicBezTo>
                    <a:pt x="5353" y="20106"/>
                    <a:pt x="5353" y="20885"/>
                    <a:pt x="5352" y="21686"/>
                  </a:cubicBezTo>
                  <a:lnTo>
                    <a:pt x="5352" y="22901"/>
                  </a:lnTo>
                  <a:lnTo>
                    <a:pt x="5352" y="23522"/>
                  </a:lnTo>
                  <a:lnTo>
                    <a:pt x="5352" y="23677"/>
                  </a:lnTo>
                  <a:cubicBezTo>
                    <a:pt x="5351" y="23726"/>
                    <a:pt x="5350" y="23790"/>
                    <a:pt x="5381" y="23842"/>
                  </a:cubicBezTo>
                  <a:cubicBezTo>
                    <a:pt x="5409" y="23894"/>
                    <a:pt x="5456" y="23933"/>
                    <a:pt x="5512" y="23953"/>
                  </a:cubicBezTo>
                  <a:cubicBezTo>
                    <a:pt x="5547" y="23965"/>
                    <a:pt x="5580" y="23966"/>
                    <a:pt x="5612" y="23966"/>
                  </a:cubicBezTo>
                  <a:cubicBezTo>
                    <a:pt x="5626" y="23966"/>
                    <a:pt x="5640" y="23966"/>
                    <a:pt x="5653" y="23966"/>
                  </a:cubicBezTo>
                  <a:cubicBezTo>
                    <a:pt x="5661" y="23966"/>
                    <a:pt x="5669" y="23966"/>
                    <a:pt x="5676" y="23967"/>
                  </a:cubicBezTo>
                  <a:lnTo>
                    <a:pt x="5993" y="23967"/>
                  </a:lnTo>
                  <a:cubicBezTo>
                    <a:pt x="6000" y="23967"/>
                    <a:pt x="6006" y="23968"/>
                    <a:pt x="6012" y="23968"/>
                  </a:cubicBezTo>
                  <a:cubicBezTo>
                    <a:pt x="6121" y="23968"/>
                    <a:pt x="6232" y="23880"/>
                    <a:pt x="6246" y="23766"/>
                  </a:cubicBezTo>
                  <a:cubicBezTo>
                    <a:pt x="6252" y="23545"/>
                    <a:pt x="6248" y="23337"/>
                    <a:pt x="6250" y="23120"/>
                  </a:cubicBezTo>
                  <a:lnTo>
                    <a:pt x="6250" y="21814"/>
                  </a:lnTo>
                  <a:cubicBezTo>
                    <a:pt x="6250" y="20934"/>
                    <a:pt x="6250" y="20034"/>
                    <a:pt x="6251" y="19116"/>
                  </a:cubicBezTo>
                  <a:lnTo>
                    <a:pt x="6251" y="18423"/>
                  </a:lnTo>
                  <a:cubicBezTo>
                    <a:pt x="6255" y="18192"/>
                    <a:pt x="6241" y="17956"/>
                    <a:pt x="6266" y="17729"/>
                  </a:cubicBezTo>
                  <a:cubicBezTo>
                    <a:pt x="6321" y="17271"/>
                    <a:pt x="6576" y="16837"/>
                    <a:pt x="6957" y="16563"/>
                  </a:cubicBezTo>
                  <a:cubicBezTo>
                    <a:pt x="7148" y="16424"/>
                    <a:pt x="7367" y="16326"/>
                    <a:pt x="7597" y="16277"/>
                  </a:cubicBezTo>
                  <a:cubicBezTo>
                    <a:pt x="7740" y="16243"/>
                    <a:pt x="7888" y="16238"/>
                    <a:pt x="8037" y="16238"/>
                  </a:cubicBezTo>
                  <a:cubicBezTo>
                    <a:pt x="8105" y="16238"/>
                    <a:pt x="8173" y="16239"/>
                    <a:pt x="8242" y="16239"/>
                  </a:cubicBezTo>
                  <a:cubicBezTo>
                    <a:pt x="8266" y="16239"/>
                    <a:pt x="8290" y="16239"/>
                    <a:pt x="8315" y="16238"/>
                  </a:cubicBezTo>
                  <a:lnTo>
                    <a:pt x="9785" y="16238"/>
                  </a:lnTo>
                  <a:lnTo>
                    <a:pt x="22417" y="16242"/>
                  </a:lnTo>
                  <a:cubicBezTo>
                    <a:pt x="22436" y="16242"/>
                    <a:pt x="22453" y="16242"/>
                    <a:pt x="22470" y="16242"/>
                  </a:cubicBezTo>
                  <a:cubicBezTo>
                    <a:pt x="22487" y="16242"/>
                    <a:pt x="22505" y="16242"/>
                    <a:pt x="22526" y="16241"/>
                  </a:cubicBezTo>
                  <a:cubicBezTo>
                    <a:pt x="22565" y="16237"/>
                    <a:pt x="22605" y="16222"/>
                    <a:pt x="22638" y="16200"/>
                  </a:cubicBezTo>
                  <a:cubicBezTo>
                    <a:pt x="22706" y="16154"/>
                    <a:pt x="22747" y="16078"/>
                    <a:pt x="22747" y="15995"/>
                  </a:cubicBezTo>
                  <a:lnTo>
                    <a:pt x="22760" y="15576"/>
                  </a:lnTo>
                  <a:cubicBezTo>
                    <a:pt x="22769" y="15298"/>
                    <a:pt x="22777" y="15017"/>
                    <a:pt x="22786" y="14736"/>
                  </a:cubicBezTo>
                  <a:cubicBezTo>
                    <a:pt x="22803" y="14173"/>
                    <a:pt x="22821" y="13608"/>
                    <a:pt x="22839" y="13038"/>
                  </a:cubicBezTo>
                  <a:cubicBezTo>
                    <a:pt x="22874" y="11899"/>
                    <a:pt x="22909" y="10748"/>
                    <a:pt x="22945" y="9584"/>
                  </a:cubicBezTo>
                  <a:cubicBezTo>
                    <a:pt x="23018" y="7258"/>
                    <a:pt x="23093" y="4883"/>
                    <a:pt x="23168" y="2462"/>
                  </a:cubicBezTo>
                  <a:cubicBezTo>
                    <a:pt x="23211" y="1854"/>
                    <a:pt x="23585" y="1319"/>
                    <a:pt x="24141" y="1069"/>
                  </a:cubicBezTo>
                  <a:cubicBezTo>
                    <a:pt x="24387" y="950"/>
                    <a:pt x="24657" y="916"/>
                    <a:pt x="24932" y="916"/>
                  </a:cubicBezTo>
                  <a:cubicBezTo>
                    <a:pt x="24962" y="916"/>
                    <a:pt x="24991" y="917"/>
                    <a:pt x="25021" y="917"/>
                  </a:cubicBezTo>
                  <a:lnTo>
                    <a:pt x="28262" y="917"/>
                  </a:lnTo>
                  <a:cubicBezTo>
                    <a:pt x="28307" y="917"/>
                    <a:pt x="28351" y="918"/>
                    <a:pt x="28395" y="918"/>
                  </a:cubicBezTo>
                  <a:cubicBezTo>
                    <a:pt x="28428" y="918"/>
                    <a:pt x="28462" y="918"/>
                    <a:pt x="28498" y="916"/>
                  </a:cubicBezTo>
                  <a:cubicBezTo>
                    <a:pt x="28583" y="910"/>
                    <a:pt x="28664" y="880"/>
                    <a:pt x="28733" y="830"/>
                  </a:cubicBezTo>
                  <a:cubicBezTo>
                    <a:pt x="29038" y="607"/>
                    <a:pt x="28959" y="131"/>
                    <a:pt x="28597" y="20"/>
                  </a:cubicBezTo>
                  <a:cubicBezTo>
                    <a:pt x="28557" y="8"/>
                    <a:pt x="28514" y="1"/>
                    <a:pt x="28472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5"/>
            <p:cNvSpPr/>
            <p:nvPr/>
          </p:nvSpPr>
          <p:spPr>
            <a:xfrm>
              <a:off x="3494258" y="2539740"/>
              <a:ext cx="291653" cy="170286"/>
            </a:xfrm>
            <a:custGeom>
              <a:avLst/>
              <a:gdLst/>
              <a:ahLst/>
              <a:cxnLst/>
              <a:rect l="l" t="t" r="r" b="b"/>
              <a:pathLst>
                <a:path w="13683" h="7989" extrusionOk="0">
                  <a:moveTo>
                    <a:pt x="5878" y="0"/>
                  </a:moveTo>
                  <a:cubicBezTo>
                    <a:pt x="5529" y="0"/>
                    <a:pt x="5191" y="123"/>
                    <a:pt x="4923" y="344"/>
                  </a:cubicBezTo>
                  <a:lnTo>
                    <a:pt x="3872" y="1216"/>
                  </a:lnTo>
                  <a:cubicBezTo>
                    <a:pt x="3604" y="1439"/>
                    <a:pt x="3266" y="1561"/>
                    <a:pt x="2917" y="1561"/>
                  </a:cubicBezTo>
                  <a:lnTo>
                    <a:pt x="1498" y="1561"/>
                  </a:lnTo>
                  <a:cubicBezTo>
                    <a:pt x="670" y="1561"/>
                    <a:pt x="0" y="2232"/>
                    <a:pt x="0" y="3059"/>
                  </a:cubicBezTo>
                  <a:lnTo>
                    <a:pt x="0" y="7989"/>
                  </a:lnTo>
                  <a:lnTo>
                    <a:pt x="13683" y="7989"/>
                  </a:lnTo>
                  <a:lnTo>
                    <a:pt x="13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5"/>
            <p:cNvSpPr/>
            <p:nvPr/>
          </p:nvSpPr>
          <p:spPr>
            <a:xfrm>
              <a:off x="3791090" y="2395608"/>
              <a:ext cx="96855" cy="313437"/>
            </a:xfrm>
            <a:custGeom>
              <a:avLst/>
              <a:gdLst/>
              <a:ahLst/>
              <a:cxnLst/>
              <a:rect l="l" t="t" r="r" b="b"/>
              <a:pathLst>
                <a:path w="4544" h="14705" extrusionOk="0">
                  <a:moveTo>
                    <a:pt x="573" y="1"/>
                  </a:moveTo>
                  <a:lnTo>
                    <a:pt x="1" y="14619"/>
                  </a:lnTo>
                  <a:lnTo>
                    <a:pt x="360" y="14598"/>
                  </a:lnTo>
                  <a:lnTo>
                    <a:pt x="2732" y="14704"/>
                  </a:lnTo>
                  <a:lnTo>
                    <a:pt x="4544" y="225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5"/>
            <p:cNvSpPr/>
            <p:nvPr/>
          </p:nvSpPr>
          <p:spPr>
            <a:xfrm>
              <a:off x="3602879" y="2599081"/>
              <a:ext cx="414172" cy="411422"/>
            </a:xfrm>
            <a:custGeom>
              <a:avLst/>
              <a:gdLst/>
              <a:ahLst/>
              <a:cxnLst/>
              <a:rect l="l" t="t" r="r" b="b"/>
              <a:pathLst>
                <a:path w="19431" h="19302" extrusionOk="0">
                  <a:moveTo>
                    <a:pt x="9650" y="351"/>
                  </a:moveTo>
                  <a:cubicBezTo>
                    <a:pt x="10968" y="351"/>
                    <a:pt x="12287" y="629"/>
                    <a:pt x="13487" y="1176"/>
                  </a:cubicBezTo>
                  <a:cubicBezTo>
                    <a:pt x="15188" y="1950"/>
                    <a:pt x="16638" y="3234"/>
                    <a:pt x="17608" y="4833"/>
                  </a:cubicBezTo>
                  <a:cubicBezTo>
                    <a:pt x="18617" y="6496"/>
                    <a:pt x="19074" y="8451"/>
                    <a:pt x="18925" y="10390"/>
                  </a:cubicBezTo>
                  <a:cubicBezTo>
                    <a:pt x="18773" y="12296"/>
                    <a:pt x="18039" y="14109"/>
                    <a:pt x="16818" y="15581"/>
                  </a:cubicBezTo>
                  <a:cubicBezTo>
                    <a:pt x="15617" y="17025"/>
                    <a:pt x="13994" y="18091"/>
                    <a:pt x="12185" y="18601"/>
                  </a:cubicBezTo>
                  <a:cubicBezTo>
                    <a:pt x="11362" y="18834"/>
                    <a:pt x="10509" y="18950"/>
                    <a:pt x="9657" y="18950"/>
                  </a:cubicBezTo>
                  <a:cubicBezTo>
                    <a:pt x="8566" y="18950"/>
                    <a:pt x="7476" y="18760"/>
                    <a:pt x="6447" y="18384"/>
                  </a:cubicBezTo>
                  <a:cubicBezTo>
                    <a:pt x="4692" y="17743"/>
                    <a:pt x="3144" y="16555"/>
                    <a:pt x="2065" y="15031"/>
                  </a:cubicBezTo>
                  <a:cubicBezTo>
                    <a:pt x="953" y="13460"/>
                    <a:pt x="358" y="11576"/>
                    <a:pt x="353" y="9651"/>
                  </a:cubicBezTo>
                  <a:cubicBezTo>
                    <a:pt x="353" y="9651"/>
                    <a:pt x="353" y="9651"/>
                    <a:pt x="353" y="9651"/>
                  </a:cubicBezTo>
                  <a:lnTo>
                    <a:pt x="353" y="9651"/>
                  </a:lnTo>
                  <a:cubicBezTo>
                    <a:pt x="345" y="5230"/>
                    <a:pt x="3458" y="1416"/>
                    <a:pt x="7790" y="539"/>
                  </a:cubicBezTo>
                  <a:cubicBezTo>
                    <a:pt x="8402" y="414"/>
                    <a:pt x="9026" y="351"/>
                    <a:pt x="9650" y="351"/>
                  </a:cubicBezTo>
                  <a:close/>
                  <a:moveTo>
                    <a:pt x="9652" y="0"/>
                  </a:moveTo>
                  <a:cubicBezTo>
                    <a:pt x="8522" y="0"/>
                    <a:pt x="7392" y="196"/>
                    <a:pt x="6331" y="587"/>
                  </a:cubicBezTo>
                  <a:cubicBezTo>
                    <a:pt x="4504" y="1264"/>
                    <a:pt x="2922" y="2472"/>
                    <a:pt x="1788" y="4056"/>
                  </a:cubicBezTo>
                  <a:cubicBezTo>
                    <a:pt x="625" y="5683"/>
                    <a:pt x="6" y="7654"/>
                    <a:pt x="1" y="9650"/>
                  </a:cubicBezTo>
                  <a:lnTo>
                    <a:pt x="1" y="9650"/>
                  </a:lnTo>
                  <a:cubicBezTo>
                    <a:pt x="1" y="9651"/>
                    <a:pt x="1" y="9651"/>
                    <a:pt x="1" y="9651"/>
                  </a:cubicBezTo>
                  <a:cubicBezTo>
                    <a:pt x="1" y="9651"/>
                    <a:pt x="1" y="9651"/>
                    <a:pt x="1" y="9651"/>
                  </a:cubicBezTo>
                  <a:lnTo>
                    <a:pt x="1" y="9651"/>
                  </a:lnTo>
                  <a:cubicBezTo>
                    <a:pt x="1" y="9652"/>
                    <a:pt x="1" y="9652"/>
                    <a:pt x="1" y="9653"/>
                  </a:cubicBezTo>
                  <a:lnTo>
                    <a:pt x="1" y="9653"/>
                  </a:lnTo>
                  <a:cubicBezTo>
                    <a:pt x="2" y="10149"/>
                    <a:pt x="40" y="10645"/>
                    <a:pt x="115" y="11136"/>
                  </a:cubicBezTo>
                  <a:cubicBezTo>
                    <a:pt x="411" y="13080"/>
                    <a:pt x="1323" y="14909"/>
                    <a:pt x="2682" y="16329"/>
                  </a:cubicBezTo>
                  <a:cubicBezTo>
                    <a:pt x="4030" y="17737"/>
                    <a:pt x="5807" y="18725"/>
                    <a:pt x="7719" y="19111"/>
                  </a:cubicBezTo>
                  <a:cubicBezTo>
                    <a:pt x="8355" y="19238"/>
                    <a:pt x="8999" y="19302"/>
                    <a:pt x="9641" y="19302"/>
                  </a:cubicBezTo>
                  <a:cubicBezTo>
                    <a:pt x="11013" y="19302"/>
                    <a:pt x="12379" y="19012"/>
                    <a:pt x="13644" y="18442"/>
                  </a:cubicBezTo>
                  <a:cubicBezTo>
                    <a:pt x="15407" y="17645"/>
                    <a:pt x="16909" y="16302"/>
                    <a:pt x="17912" y="14649"/>
                  </a:cubicBezTo>
                  <a:cubicBezTo>
                    <a:pt x="18951" y="12938"/>
                    <a:pt x="19430" y="10910"/>
                    <a:pt x="19276" y="8914"/>
                  </a:cubicBezTo>
                  <a:cubicBezTo>
                    <a:pt x="18966" y="4879"/>
                    <a:pt x="16173" y="1466"/>
                    <a:pt x="12279" y="361"/>
                  </a:cubicBezTo>
                  <a:cubicBezTo>
                    <a:pt x="11425" y="121"/>
                    <a:pt x="10539" y="0"/>
                    <a:pt x="9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5"/>
            <p:cNvSpPr/>
            <p:nvPr/>
          </p:nvSpPr>
          <p:spPr>
            <a:xfrm>
              <a:off x="3633466" y="2804792"/>
              <a:ext cx="156388" cy="810"/>
            </a:xfrm>
            <a:custGeom>
              <a:avLst/>
              <a:gdLst/>
              <a:ahLst/>
              <a:cxnLst/>
              <a:rect l="l" t="t" r="r" b="b"/>
              <a:pathLst>
                <a:path w="7337" h="38" extrusionOk="0">
                  <a:moveTo>
                    <a:pt x="3668" y="0"/>
                  </a:moveTo>
                  <a:lnTo>
                    <a:pt x="1074" y="7"/>
                  </a:lnTo>
                  <a:lnTo>
                    <a:pt x="289" y="15"/>
                  </a:lnTo>
                  <a:lnTo>
                    <a:pt x="74" y="20"/>
                  </a:lnTo>
                  <a:cubicBezTo>
                    <a:pt x="50" y="20"/>
                    <a:pt x="25" y="21"/>
                    <a:pt x="0" y="25"/>
                  </a:cubicBezTo>
                  <a:cubicBezTo>
                    <a:pt x="19" y="29"/>
                    <a:pt x="38" y="31"/>
                    <a:pt x="57" y="31"/>
                  </a:cubicBezTo>
                  <a:cubicBezTo>
                    <a:pt x="63" y="31"/>
                    <a:pt x="69" y="30"/>
                    <a:pt x="74" y="30"/>
                  </a:cubicBezTo>
                  <a:lnTo>
                    <a:pt x="289" y="34"/>
                  </a:lnTo>
                  <a:lnTo>
                    <a:pt x="1074" y="37"/>
                  </a:lnTo>
                  <a:lnTo>
                    <a:pt x="3668" y="29"/>
                  </a:lnTo>
                  <a:lnTo>
                    <a:pt x="7337" y="3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5"/>
            <p:cNvSpPr/>
            <p:nvPr/>
          </p:nvSpPr>
          <p:spPr>
            <a:xfrm>
              <a:off x="3637942" y="2809098"/>
              <a:ext cx="152381" cy="35191"/>
            </a:xfrm>
            <a:custGeom>
              <a:avLst/>
              <a:gdLst/>
              <a:ahLst/>
              <a:cxnLst/>
              <a:rect l="l" t="t" r="r" b="b"/>
              <a:pathLst>
                <a:path w="7149" h="1651" extrusionOk="0">
                  <a:moveTo>
                    <a:pt x="7149" y="1"/>
                  </a:moveTo>
                  <a:lnTo>
                    <a:pt x="3571" y="812"/>
                  </a:lnTo>
                  <a:lnTo>
                    <a:pt x="1044" y="1394"/>
                  </a:lnTo>
                  <a:lnTo>
                    <a:pt x="279" y="1576"/>
                  </a:lnTo>
                  <a:lnTo>
                    <a:pt x="72" y="1629"/>
                  </a:lnTo>
                  <a:cubicBezTo>
                    <a:pt x="47" y="1634"/>
                    <a:pt x="23" y="1641"/>
                    <a:pt x="0" y="1650"/>
                  </a:cubicBezTo>
                  <a:cubicBezTo>
                    <a:pt x="0" y="1651"/>
                    <a:pt x="1" y="1651"/>
                    <a:pt x="2" y="1651"/>
                  </a:cubicBezTo>
                  <a:cubicBezTo>
                    <a:pt x="10" y="1651"/>
                    <a:pt x="34" y="1646"/>
                    <a:pt x="74" y="1639"/>
                  </a:cubicBezTo>
                  <a:lnTo>
                    <a:pt x="284" y="1596"/>
                  </a:lnTo>
                  <a:lnTo>
                    <a:pt x="1050" y="1425"/>
                  </a:lnTo>
                  <a:lnTo>
                    <a:pt x="3578" y="840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5"/>
            <p:cNvSpPr/>
            <p:nvPr/>
          </p:nvSpPr>
          <p:spPr>
            <a:xfrm>
              <a:off x="3651051" y="2812934"/>
              <a:ext cx="140679" cy="68485"/>
            </a:xfrm>
            <a:custGeom>
              <a:avLst/>
              <a:gdLst/>
              <a:ahLst/>
              <a:cxnLst/>
              <a:rect l="l" t="t" r="r" b="b"/>
              <a:pathLst>
                <a:path w="6600" h="3213" extrusionOk="0">
                  <a:moveTo>
                    <a:pt x="6599" y="1"/>
                  </a:moveTo>
                  <a:lnTo>
                    <a:pt x="3294" y="1593"/>
                  </a:lnTo>
                  <a:lnTo>
                    <a:pt x="961" y="2728"/>
                  </a:lnTo>
                  <a:lnTo>
                    <a:pt x="257" y="3076"/>
                  </a:lnTo>
                  <a:lnTo>
                    <a:pt x="67" y="3174"/>
                  </a:lnTo>
                  <a:cubicBezTo>
                    <a:pt x="24" y="3197"/>
                    <a:pt x="0" y="3210"/>
                    <a:pt x="1" y="3212"/>
                  </a:cubicBezTo>
                  <a:cubicBezTo>
                    <a:pt x="26" y="3205"/>
                    <a:pt x="48" y="3195"/>
                    <a:pt x="70" y="3184"/>
                  </a:cubicBezTo>
                  <a:lnTo>
                    <a:pt x="265" y="3094"/>
                  </a:lnTo>
                  <a:lnTo>
                    <a:pt x="974" y="2755"/>
                  </a:lnTo>
                  <a:lnTo>
                    <a:pt x="3307" y="1619"/>
                  </a:lnTo>
                  <a:lnTo>
                    <a:pt x="6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5"/>
            <p:cNvSpPr/>
            <p:nvPr/>
          </p:nvSpPr>
          <p:spPr>
            <a:xfrm>
              <a:off x="3672046" y="2816515"/>
              <a:ext cx="121922" cy="97985"/>
            </a:xfrm>
            <a:custGeom>
              <a:avLst/>
              <a:gdLst/>
              <a:ahLst/>
              <a:cxnLst/>
              <a:rect l="l" t="t" r="r" b="b"/>
              <a:pathLst>
                <a:path w="5720" h="4597" extrusionOk="0">
                  <a:moveTo>
                    <a:pt x="5719" y="0"/>
                  </a:moveTo>
                  <a:lnTo>
                    <a:pt x="2850" y="2288"/>
                  </a:lnTo>
                  <a:lnTo>
                    <a:pt x="829" y="3912"/>
                  </a:lnTo>
                  <a:lnTo>
                    <a:pt x="220" y="4409"/>
                  </a:lnTo>
                  <a:lnTo>
                    <a:pt x="56" y="4546"/>
                  </a:lnTo>
                  <a:cubicBezTo>
                    <a:pt x="36" y="4562"/>
                    <a:pt x="17" y="4578"/>
                    <a:pt x="0" y="4596"/>
                  </a:cubicBezTo>
                  <a:cubicBezTo>
                    <a:pt x="22" y="4584"/>
                    <a:pt x="43" y="4570"/>
                    <a:pt x="62" y="4554"/>
                  </a:cubicBezTo>
                  <a:lnTo>
                    <a:pt x="232" y="4424"/>
                  </a:lnTo>
                  <a:lnTo>
                    <a:pt x="848" y="3935"/>
                  </a:lnTo>
                  <a:cubicBezTo>
                    <a:pt x="1366" y="3519"/>
                    <a:pt x="2080" y="2944"/>
                    <a:pt x="2869" y="2309"/>
                  </a:cubicBezTo>
                  <a:lnTo>
                    <a:pt x="5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5"/>
            <p:cNvSpPr/>
            <p:nvPr/>
          </p:nvSpPr>
          <p:spPr>
            <a:xfrm>
              <a:off x="3699798" y="2819542"/>
              <a:ext cx="97218" cy="122519"/>
            </a:xfrm>
            <a:custGeom>
              <a:avLst/>
              <a:gdLst/>
              <a:ahLst/>
              <a:cxnLst/>
              <a:rect l="l" t="t" r="r" b="b"/>
              <a:pathLst>
                <a:path w="4561" h="5748" extrusionOk="0">
                  <a:moveTo>
                    <a:pt x="4560" y="0"/>
                  </a:moveTo>
                  <a:lnTo>
                    <a:pt x="4549" y="14"/>
                  </a:lnTo>
                  <a:lnTo>
                    <a:pt x="4549" y="14"/>
                  </a:lnTo>
                  <a:cubicBezTo>
                    <a:pt x="4555" y="6"/>
                    <a:pt x="4559" y="2"/>
                    <a:pt x="4560" y="0"/>
                  </a:cubicBezTo>
                  <a:close/>
                  <a:moveTo>
                    <a:pt x="4549" y="14"/>
                  </a:moveTo>
                  <a:lnTo>
                    <a:pt x="4549" y="14"/>
                  </a:lnTo>
                  <a:cubicBezTo>
                    <a:pt x="4434" y="159"/>
                    <a:pt x="3470" y="1364"/>
                    <a:pt x="2268" y="2866"/>
                  </a:cubicBezTo>
                  <a:lnTo>
                    <a:pt x="656" y="4897"/>
                  </a:lnTo>
                  <a:lnTo>
                    <a:pt x="171" y="5516"/>
                  </a:lnTo>
                  <a:lnTo>
                    <a:pt x="42" y="5686"/>
                  </a:lnTo>
                  <a:cubicBezTo>
                    <a:pt x="26" y="5705"/>
                    <a:pt x="12" y="5725"/>
                    <a:pt x="0" y="5747"/>
                  </a:cubicBezTo>
                  <a:cubicBezTo>
                    <a:pt x="17" y="5730"/>
                    <a:pt x="35" y="5712"/>
                    <a:pt x="49" y="5692"/>
                  </a:cubicBezTo>
                  <a:lnTo>
                    <a:pt x="186" y="5527"/>
                  </a:lnTo>
                  <a:lnTo>
                    <a:pt x="679" y="4915"/>
                  </a:lnTo>
                  <a:lnTo>
                    <a:pt x="2291" y="2882"/>
                  </a:lnTo>
                  <a:lnTo>
                    <a:pt x="4549" y="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5"/>
            <p:cNvSpPr/>
            <p:nvPr/>
          </p:nvSpPr>
          <p:spPr>
            <a:xfrm>
              <a:off x="3733007" y="2821759"/>
              <a:ext cx="67569" cy="141084"/>
            </a:xfrm>
            <a:custGeom>
              <a:avLst/>
              <a:gdLst/>
              <a:ahLst/>
              <a:cxnLst/>
              <a:rect l="l" t="t" r="r" b="b"/>
              <a:pathLst>
                <a:path w="3170" h="6619" extrusionOk="0">
                  <a:moveTo>
                    <a:pt x="3170" y="1"/>
                  </a:moveTo>
                  <a:lnTo>
                    <a:pt x="1572" y="3303"/>
                  </a:lnTo>
                  <a:cubicBezTo>
                    <a:pt x="1134" y="4217"/>
                    <a:pt x="737" y="5044"/>
                    <a:pt x="450" y="5642"/>
                  </a:cubicBezTo>
                  <a:lnTo>
                    <a:pt x="116" y="6355"/>
                  </a:lnTo>
                  <a:cubicBezTo>
                    <a:pt x="78" y="6438"/>
                    <a:pt x="48" y="6504"/>
                    <a:pt x="29" y="6549"/>
                  </a:cubicBezTo>
                  <a:cubicBezTo>
                    <a:pt x="18" y="6572"/>
                    <a:pt x="8" y="6595"/>
                    <a:pt x="0" y="6618"/>
                  </a:cubicBezTo>
                  <a:cubicBezTo>
                    <a:pt x="3" y="6618"/>
                    <a:pt x="15" y="6596"/>
                    <a:pt x="37" y="6553"/>
                  </a:cubicBezTo>
                  <a:cubicBezTo>
                    <a:pt x="59" y="6510"/>
                    <a:pt x="91" y="6446"/>
                    <a:pt x="133" y="6362"/>
                  </a:cubicBezTo>
                  <a:lnTo>
                    <a:pt x="479" y="5656"/>
                  </a:lnTo>
                  <a:cubicBezTo>
                    <a:pt x="766" y="5058"/>
                    <a:pt x="1162" y="4231"/>
                    <a:pt x="1598" y="3316"/>
                  </a:cubicBezTo>
                  <a:cubicBezTo>
                    <a:pt x="2466" y="1487"/>
                    <a:pt x="3152" y="37"/>
                    <a:pt x="3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5"/>
            <p:cNvSpPr/>
            <p:nvPr/>
          </p:nvSpPr>
          <p:spPr>
            <a:xfrm>
              <a:off x="3770180" y="2823102"/>
              <a:ext cx="34253" cy="152615"/>
            </a:xfrm>
            <a:custGeom>
              <a:avLst/>
              <a:gdLst/>
              <a:ahLst/>
              <a:cxnLst/>
              <a:rect l="l" t="t" r="r" b="b"/>
              <a:pathLst>
                <a:path w="1607" h="7160" extrusionOk="0">
                  <a:moveTo>
                    <a:pt x="1607" y="1"/>
                  </a:moveTo>
                  <a:cubicBezTo>
                    <a:pt x="1598" y="41"/>
                    <a:pt x="1241" y="1605"/>
                    <a:pt x="790" y="3578"/>
                  </a:cubicBezTo>
                  <a:cubicBezTo>
                    <a:pt x="568" y="4566"/>
                    <a:pt x="367" y="5461"/>
                    <a:pt x="220" y="6108"/>
                  </a:cubicBezTo>
                  <a:cubicBezTo>
                    <a:pt x="151" y="6432"/>
                    <a:pt x="93" y="6695"/>
                    <a:pt x="54" y="6876"/>
                  </a:cubicBezTo>
                  <a:cubicBezTo>
                    <a:pt x="36" y="6967"/>
                    <a:pt x="22" y="7037"/>
                    <a:pt x="12" y="7086"/>
                  </a:cubicBezTo>
                  <a:cubicBezTo>
                    <a:pt x="6" y="7110"/>
                    <a:pt x="2" y="7135"/>
                    <a:pt x="1" y="7159"/>
                  </a:cubicBezTo>
                  <a:cubicBezTo>
                    <a:pt x="9" y="7136"/>
                    <a:pt x="17" y="7113"/>
                    <a:pt x="22" y="7088"/>
                  </a:cubicBezTo>
                  <a:cubicBezTo>
                    <a:pt x="34" y="7041"/>
                    <a:pt x="50" y="6971"/>
                    <a:pt x="72" y="6881"/>
                  </a:cubicBezTo>
                  <a:lnTo>
                    <a:pt x="251" y="6115"/>
                  </a:lnTo>
                  <a:cubicBezTo>
                    <a:pt x="395" y="5467"/>
                    <a:pt x="596" y="4572"/>
                    <a:pt x="817" y="3584"/>
                  </a:cubicBezTo>
                  <a:cubicBezTo>
                    <a:pt x="1253" y="1607"/>
                    <a:pt x="1598" y="41"/>
                    <a:pt x="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5"/>
            <p:cNvSpPr/>
            <p:nvPr/>
          </p:nvSpPr>
          <p:spPr>
            <a:xfrm>
              <a:off x="3808569" y="2823571"/>
              <a:ext cx="810" cy="156409"/>
            </a:xfrm>
            <a:custGeom>
              <a:avLst/>
              <a:gdLst/>
              <a:ahLst/>
              <a:cxnLst/>
              <a:rect l="l" t="t" r="r" b="b"/>
              <a:pathLst>
                <a:path w="38" h="7338" extrusionOk="0">
                  <a:moveTo>
                    <a:pt x="6" y="1"/>
                  </a:moveTo>
                  <a:cubicBezTo>
                    <a:pt x="6" y="39"/>
                    <a:pt x="3" y="1644"/>
                    <a:pt x="1" y="3670"/>
                  </a:cubicBezTo>
                  <a:cubicBezTo>
                    <a:pt x="3" y="4682"/>
                    <a:pt x="4" y="5599"/>
                    <a:pt x="7" y="6262"/>
                  </a:cubicBezTo>
                  <a:cubicBezTo>
                    <a:pt x="9" y="6595"/>
                    <a:pt x="13" y="6864"/>
                    <a:pt x="14" y="7049"/>
                  </a:cubicBezTo>
                  <a:cubicBezTo>
                    <a:pt x="17" y="7141"/>
                    <a:pt x="18" y="7214"/>
                    <a:pt x="19" y="7262"/>
                  </a:cubicBezTo>
                  <a:cubicBezTo>
                    <a:pt x="19" y="7288"/>
                    <a:pt x="20" y="7313"/>
                    <a:pt x="25" y="7337"/>
                  </a:cubicBezTo>
                  <a:cubicBezTo>
                    <a:pt x="29" y="7313"/>
                    <a:pt x="30" y="7287"/>
                    <a:pt x="30" y="7262"/>
                  </a:cubicBezTo>
                  <a:cubicBezTo>
                    <a:pt x="30" y="7214"/>
                    <a:pt x="32" y="7141"/>
                    <a:pt x="34" y="7049"/>
                  </a:cubicBezTo>
                  <a:cubicBezTo>
                    <a:pt x="34" y="6863"/>
                    <a:pt x="36" y="6594"/>
                    <a:pt x="38" y="6262"/>
                  </a:cubicBezTo>
                  <a:cubicBezTo>
                    <a:pt x="35" y="5599"/>
                    <a:pt x="33" y="4682"/>
                    <a:pt x="29" y="3670"/>
                  </a:cubicBezTo>
                  <a:cubicBezTo>
                    <a:pt x="17" y="1644"/>
                    <a:pt x="6" y="39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5"/>
            <p:cNvSpPr/>
            <p:nvPr/>
          </p:nvSpPr>
          <p:spPr>
            <a:xfrm>
              <a:off x="3812938" y="2823080"/>
              <a:ext cx="35148" cy="152402"/>
            </a:xfrm>
            <a:custGeom>
              <a:avLst/>
              <a:gdLst/>
              <a:ahLst/>
              <a:cxnLst/>
              <a:rect l="l" t="t" r="r" b="b"/>
              <a:pathLst>
                <a:path w="1649" h="7150" extrusionOk="0">
                  <a:moveTo>
                    <a:pt x="0" y="1"/>
                  </a:moveTo>
                  <a:cubicBezTo>
                    <a:pt x="9" y="42"/>
                    <a:pt x="363" y="1604"/>
                    <a:pt x="809" y="3579"/>
                  </a:cubicBezTo>
                  <a:cubicBezTo>
                    <a:pt x="1036" y="4565"/>
                    <a:pt x="1241" y="5459"/>
                    <a:pt x="1390" y="6106"/>
                  </a:cubicBezTo>
                  <a:cubicBezTo>
                    <a:pt x="1467" y="6429"/>
                    <a:pt x="1529" y="6691"/>
                    <a:pt x="1572" y="6871"/>
                  </a:cubicBezTo>
                  <a:cubicBezTo>
                    <a:pt x="1596" y="6961"/>
                    <a:pt x="1613" y="7031"/>
                    <a:pt x="1625" y="7079"/>
                  </a:cubicBezTo>
                  <a:cubicBezTo>
                    <a:pt x="1630" y="7103"/>
                    <a:pt x="1637" y="7127"/>
                    <a:pt x="1647" y="7149"/>
                  </a:cubicBezTo>
                  <a:cubicBezTo>
                    <a:pt x="1649" y="7149"/>
                    <a:pt x="1645" y="7125"/>
                    <a:pt x="1635" y="7077"/>
                  </a:cubicBezTo>
                  <a:cubicBezTo>
                    <a:pt x="1626" y="7029"/>
                    <a:pt x="1610" y="6957"/>
                    <a:pt x="1592" y="6867"/>
                  </a:cubicBezTo>
                  <a:cubicBezTo>
                    <a:pt x="1551" y="6686"/>
                    <a:pt x="1493" y="6423"/>
                    <a:pt x="1422" y="6099"/>
                  </a:cubicBezTo>
                  <a:cubicBezTo>
                    <a:pt x="1271" y="5453"/>
                    <a:pt x="1065" y="4559"/>
                    <a:pt x="837" y="3573"/>
                  </a:cubicBezTo>
                  <a:cubicBezTo>
                    <a:pt x="375" y="1602"/>
                    <a:pt x="9" y="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5"/>
            <p:cNvSpPr/>
            <p:nvPr/>
          </p:nvSpPr>
          <p:spPr>
            <a:xfrm>
              <a:off x="3816796" y="2821716"/>
              <a:ext cx="68421" cy="140679"/>
            </a:xfrm>
            <a:custGeom>
              <a:avLst/>
              <a:gdLst/>
              <a:ahLst/>
              <a:cxnLst/>
              <a:rect l="l" t="t" r="r" b="b"/>
              <a:pathLst>
                <a:path w="3210" h="6600" extrusionOk="0">
                  <a:moveTo>
                    <a:pt x="1" y="0"/>
                  </a:moveTo>
                  <a:lnTo>
                    <a:pt x="1591" y="3307"/>
                  </a:lnTo>
                  <a:lnTo>
                    <a:pt x="2724" y="5640"/>
                  </a:lnTo>
                  <a:lnTo>
                    <a:pt x="3073" y="6344"/>
                  </a:lnTo>
                  <a:lnTo>
                    <a:pt x="3170" y="6534"/>
                  </a:lnTo>
                  <a:cubicBezTo>
                    <a:pt x="3181" y="6558"/>
                    <a:pt x="3193" y="6580"/>
                    <a:pt x="3207" y="6599"/>
                  </a:cubicBezTo>
                  <a:cubicBezTo>
                    <a:pt x="3210" y="6598"/>
                    <a:pt x="3200" y="6575"/>
                    <a:pt x="3180" y="6530"/>
                  </a:cubicBezTo>
                  <a:cubicBezTo>
                    <a:pt x="3160" y="6486"/>
                    <a:pt x="3129" y="6421"/>
                    <a:pt x="3090" y="6336"/>
                  </a:cubicBezTo>
                  <a:cubicBezTo>
                    <a:pt x="3010" y="6168"/>
                    <a:pt x="2895" y="5926"/>
                    <a:pt x="2751" y="5627"/>
                  </a:cubicBezTo>
                  <a:lnTo>
                    <a:pt x="1617" y="3294"/>
                  </a:lnTo>
                  <a:cubicBezTo>
                    <a:pt x="724" y="1476"/>
                    <a:pt x="18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5"/>
            <p:cNvSpPr/>
            <p:nvPr/>
          </p:nvSpPr>
          <p:spPr>
            <a:xfrm>
              <a:off x="3820356" y="2819478"/>
              <a:ext cx="97921" cy="121943"/>
            </a:xfrm>
            <a:custGeom>
              <a:avLst/>
              <a:gdLst/>
              <a:ahLst/>
              <a:cxnLst/>
              <a:rect l="l" t="t" r="r" b="b"/>
              <a:pathLst>
                <a:path w="4594" h="5721" extrusionOk="0">
                  <a:moveTo>
                    <a:pt x="0" y="1"/>
                  </a:moveTo>
                  <a:lnTo>
                    <a:pt x="2286" y="2869"/>
                  </a:lnTo>
                  <a:lnTo>
                    <a:pt x="3909" y="4892"/>
                  </a:lnTo>
                  <a:lnTo>
                    <a:pt x="4406" y="5501"/>
                  </a:lnTo>
                  <a:cubicBezTo>
                    <a:pt x="4465" y="5573"/>
                    <a:pt x="4512" y="5628"/>
                    <a:pt x="4543" y="5665"/>
                  </a:cubicBezTo>
                  <a:cubicBezTo>
                    <a:pt x="4559" y="5685"/>
                    <a:pt x="4575" y="5703"/>
                    <a:pt x="4593" y="5721"/>
                  </a:cubicBezTo>
                  <a:cubicBezTo>
                    <a:pt x="4581" y="5699"/>
                    <a:pt x="4567" y="5678"/>
                    <a:pt x="4551" y="5659"/>
                  </a:cubicBezTo>
                  <a:lnTo>
                    <a:pt x="4421" y="5489"/>
                  </a:lnTo>
                  <a:lnTo>
                    <a:pt x="3933" y="4873"/>
                  </a:lnTo>
                  <a:cubicBezTo>
                    <a:pt x="3517" y="4356"/>
                    <a:pt x="2943" y="3641"/>
                    <a:pt x="2308" y="28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5"/>
            <p:cNvSpPr/>
            <p:nvPr/>
          </p:nvSpPr>
          <p:spPr>
            <a:xfrm>
              <a:off x="3823361" y="2816430"/>
              <a:ext cx="122945" cy="97580"/>
            </a:xfrm>
            <a:custGeom>
              <a:avLst/>
              <a:gdLst/>
              <a:ahLst/>
              <a:cxnLst/>
              <a:rect l="l" t="t" r="r" b="b"/>
              <a:pathLst>
                <a:path w="5768" h="4578" extrusionOk="0">
                  <a:moveTo>
                    <a:pt x="1" y="1"/>
                  </a:moveTo>
                  <a:lnTo>
                    <a:pt x="2866" y="2292"/>
                  </a:lnTo>
                  <a:lnTo>
                    <a:pt x="4895" y="3907"/>
                  </a:lnTo>
                  <a:cubicBezTo>
                    <a:pt x="5157" y="4111"/>
                    <a:pt x="5368" y="4277"/>
                    <a:pt x="5514" y="4392"/>
                  </a:cubicBezTo>
                  <a:lnTo>
                    <a:pt x="5684" y="4521"/>
                  </a:lnTo>
                  <a:cubicBezTo>
                    <a:pt x="5666" y="4550"/>
                    <a:pt x="5690" y="4578"/>
                    <a:pt x="5716" y="4578"/>
                  </a:cubicBezTo>
                  <a:cubicBezTo>
                    <a:pt x="5727" y="4578"/>
                    <a:pt x="5737" y="4574"/>
                    <a:pt x="5746" y="4563"/>
                  </a:cubicBezTo>
                  <a:cubicBezTo>
                    <a:pt x="5767" y="4536"/>
                    <a:pt x="5743" y="4502"/>
                    <a:pt x="5715" y="4502"/>
                  </a:cubicBezTo>
                  <a:cubicBezTo>
                    <a:pt x="5707" y="4502"/>
                    <a:pt x="5698" y="4505"/>
                    <a:pt x="5690" y="4513"/>
                  </a:cubicBezTo>
                  <a:lnTo>
                    <a:pt x="5525" y="4377"/>
                  </a:lnTo>
                  <a:lnTo>
                    <a:pt x="4913" y="3884"/>
                  </a:lnTo>
                  <a:lnTo>
                    <a:pt x="2883" y="22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5"/>
            <p:cNvSpPr/>
            <p:nvPr/>
          </p:nvSpPr>
          <p:spPr>
            <a:xfrm>
              <a:off x="3825599" y="2812849"/>
              <a:ext cx="141020" cy="67632"/>
            </a:xfrm>
            <a:custGeom>
              <a:avLst/>
              <a:gdLst/>
              <a:ahLst/>
              <a:cxnLst/>
              <a:rect l="l" t="t" r="r" b="b"/>
              <a:pathLst>
                <a:path w="6616" h="3173" extrusionOk="0">
                  <a:moveTo>
                    <a:pt x="1" y="1"/>
                  </a:moveTo>
                  <a:lnTo>
                    <a:pt x="3303" y="1600"/>
                  </a:lnTo>
                  <a:lnTo>
                    <a:pt x="5641" y="2722"/>
                  </a:lnTo>
                  <a:lnTo>
                    <a:pt x="6352" y="3057"/>
                  </a:lnTo>
                  <a:lnTo>
                    <a:pt x="6547" y="3145"/>
                  </a:lnTo>
                  <a:cubicBezTo>
                    <a:pt x="6569" y="3156"/>
                    <a:pt x="6592" y="3165"/>
                    <a:pt x="6616" y="3173"/>
                  </a:cubicBezTo>
                  <a:cubicBezTo>
                    <a:pt x="6616" y="3170"/>
                    <a:pt x="6595" y="3158"/>
                    <a:pt x="6552" y="3136"/>
                  </a:cubicBezTo>
                  <a:lnTo>
                    <a:pt x="6360" y="3040"/>
                  </a:lnTo>
                  <a:lnTo>
                    <a:pt x="5654" y="2693"/>
                  </a:lnTo>
                  <a:lnTo>
                    <a:pt x="3315" y="15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5"/>
            <p:cNvSpPr/>
            <p:nvPr/>
          </p:nvSpPr>
          <p:spPr>
            <a:xfrm>
              <a:off x="3826942" y="2808991"/>
              <a:ext cx="152615" cy="34338"/>
            </a:xfrm>
            <a:custGeom>
              <a:avLst/>
              <a:gdLst/>
              <a:ahLst/>
              <a:cxnLst/>
              <a:rect l="l" t="t" r="r" b="b"/>
              <a:pathLst>
                <a:path w="7160" h="1611" extrusionOk="0">
                  <a:moveTo>
                    <a:pt x="0" y="1"/>
                  </a:moveTo>
                  <a:lnTo>
                    <a:pt x="3577" y="819"/>
                  </a:lnTo>
                  <a:lnTo>
                    <a:pt x="6106" y="1390"/>
                  </a:lnTo>
                  <a:lnTo>
                    <a:pt x="6876" y="1556"/>
                  </a:lnTo>
                  <a:lnTo>
                    <a:pt x="7085" y="1600"/>
                  </a:lnTo>
                  <a:cubicBezTo>
                    <a:pt x="7109" y="1605"/>
                    <a:pt x="7133" y="1610"/>
                    <a:pt x="7159" y="1611"/>
                  </a:cubicBezTo>
                  <a:cubicBezTo>
                    <a:pt x="7136" y="1601"/>
                    <a:pt x="7111" y="1595"/>
                    <a:pt x="7086" y="1590"/>
                  </a:cubicBezTo>
                  <a:lnTo>
                    <a:pt x="6879" y="1538"/>
                  </a:lnTo>
                  <a:lnTo>
                    <a:pt x="6114" y="1359"/>
                  </a:lnTo>
                  <a:lnTo>
                    <a:pt x="3583" y="7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5"/>
            <p:cNvSpPr/>
            <p:nvPr/>
          </p:nvSpPr>
          <p:spPr>
            <a:xfrm>
              <a:off x="3827411" y="2804110"/>
              <a:ext cx="156388" cy="789"/>
            </a:xfrm>
            <a:custGeom>
              <a:avLst/>
              <a:gdLst/>
              <a:ahLst/>
              <a:cxnLst/>
              <a:rect l="l" t="t" r="r" b="b"/>
              <a:pathLst>
                <a:path w="7337" h="37" extrusionOk="0">
                  <a:moveTo>
                    <a:pt x="6262" y="0"/>
                  </a:moveTo>
                  <a:lnTo>
                    <a:pt x="3669" y="8"/>
                  </a:lnTo>
                  <a:lnTo>
                    <a:pt x="1" y="30"/>
                  </a:lnTo>
                  <a:lnTo>
                    <a:pt x="3669" y="36"/>
                  </a:lnTo>
                  <a:lnTo>
                    <a:pt x="6262" y="31"/>
                  </a:lnTo>
                  <a:lnTo>
                    <a:pt x="7048" y="24"/>
                  </a:lnTo>
                  <a:lnTo>
                    <a:pt x="7262" y="19"/>
                  </a:lnTo>
                  <a:cubicBezTo>
                    <a:pt x="7288" y="19"/>
                    <a:pt x="7312" y="18"/>
                    <a:pt x="7337" y="14"/>
                  </a:cubicBezTo>
                  <a:cubicBezTo>
                    <a:pt x="7317" y="11"/>
                    <a:pt x="7295" y="9"/>
                    <a:pt x="7275" y="9"/>
                  </a:cubicBezTo>
                  <a:cubicBezTo>
                    <a:pt x="7270" y="9"/>
                    <a:pt x="7266" y="9"/>
                    <a:pt x="7262" y="9"/>
                  </a:cubicBezTo>
                  <a:lnTo>
                    <a:pt x="7048" y="4"/>
                  </a:lnTo>
                  <a:lnTo>
                    <a:pt x="62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5"/>
            <p:cNvSpPr/>
            <p:nvPr/>
          </p:nvSpPr>
          <p:spPr>
            <a:xfrm>
              <a:off x="3826942" y="2765445"/>
              <a:ext cx="152424" cy="35063"/>
            </a:xfrm>
            <a:custGeom>
              <a:avLst/>
              <a:gdLst/>
              <a:ahLst/>
              <a:cxnLst/>
              <a:rect l="l" t="t" r="r" b="b"/>
              <a:pathLst>
                <a:path w="7151" h="1645" extrusionOk="0">
                  <a:moveTo>
                    <a:pt x="7147" y="0"/>
                  </a:moveTo>
                  <a:cubicBezTo>
                    <a:pt x="7139" y="0"/>
                    <a:pt x="7115" y="4"/>
                    <a:pt x="7077" y="12"/>
                  </a:cubicBezTo>
                  <a:lnTo>
                    <a:pt x="6867" y="55"/>
                  </a:lnTo>
                  <a:lnTo>
                    <a:pt x="6099" y="225"/>
                  </a:lnTo>
                  <a:lnTo>
                    <a:pt x="3572" y="808"/>
                  </a:lnTo>
                  <a:lnTo>
                    <a:pt x="0" y="1644"/>
                  </a:lnTo>
                  <a:lnTo>
                    <a:pt x="3579" y="837"/>
                  </a:lnTo>
                  <a:lnTo>
                    <a:pt x="6106" y="257"/>
                  </a:lnTo>
                  <a:lnTo>
                    <a:pt x="6872" y="75"/>
                  </a:lnTo>
                  <a:lnTo>
                    <a:pt x="7079" y="22"/>
                  </a:lnTo>
                  <a:cubicBezTo>
                    <a:pt x="7104" y="17"/>
                    <a:pt x="7127" y="10"/>
                    <a:pt x="7151" y="1"/>
                  </a:cubicBezTo>
                  <a:cubicBezTo>
                    <a:pt x="7151" y="1"/>
                    <a:pt x="7150" y="0"/>
                    <a:pt x="7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5"/>
            <p:cNvSpPr/>
            <p:nvPr/>
          </p:nvSpPr>
          <p:spPr>
            <a:xfrm>
              <a:off x="3825578" y="2728335"/>
              <a:ext cx="140679" cy="68336"/>
            </a:xfrm>
            <a:custGeom>
              <a:avLst/>
              <a:gdLst/>
              <a:ahLst/>
              <a:cxnLst/>
              <a:rect l="l" t="t" r="r" b="b"/>
              <a:pathLst>
                <a:path w="6600" h="3206" extrusionOk="0">
                  <a:moveTo>
                    <a:pt x="6599" y="0"/>
                  </a:moveTo>
                  <a:cubicBezTo>
                    <a:pt x="6576" y="7"/>
                    <a:pt x="6553" y="16"/>
                    <a:pt x="6530" y="28"/>
                  </a:cubicBezTo>
                  <a:lnTo>
                    <a:pt x="6337" y="117"/>
                  </a:lnTo>
                  <a:lnTo>
                    <a:pt x="5627" y="456"/>
                  </a:lnTo>
                  <a:lnTo>
                    <a:pt x="3294" y="1589"/>
                  </a:lnTo>
                  <a:lnTo>
                    <a:pt x="0" y="3205"/>
                  </a:lnTo>
                  <a:lnTo>
                    <a:pt x="3307" y="1615"/>
                  </a:lnTo>
                  <a:lnTo>
                    <a:pt x="5640" y="483"/>
                  </a:lnTo>
                  <a:lnTo>
                    <a:pt x="6344" y="134"/>
                  </a:lnTo>
                  <a:lnTo>
                    <a:pt x="6535" y="37"/>
                  </a:lnTo>
                  <a:cubicBezTo>
                    <a:pt x="6557" y="27"/>
                    <a:pt x="6580" y="15"/>
                    <a:pt x="6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5"/>
            <p:cNvSpPr/>
            <p:nvPr/>
          </p:nvSpPr>
          <p:spPr>
            <a:xfrm>
              <a:off x="3823319" y="2695190"/>
              <a:ext cx="121986" cy="97900"/>
            </a:xfrm>
            <a:custGeom>
              <a:avLst/>
              <a:gdLst/>
              <a:ahLst/>
              <a:cxnLst/>
              <a:rect l="l" t="t" r="r" b="b"/>
              <a:pathLst>
                <a:path w="5723" h="4593" extrusionOk="0">
                  <a:moveTo>
                    <a:pt x="5723" y="1"/>
                  </a:moveTo>
                  <a:lnTo>
                    <a:pt x="5723" y="1"/>
                  </a:lnTo>
                  <a:cubicBezTo>
                    <a:pt x="5701" y="13"/>
                    <a:pt x="5680" y="28"/>
                    <a:pt x="5661" y="44"/>
                  </a:cubicBezTo>
                  <a:lnTo>
                    <a:pt x="5491" y="174"/>
                  </a:lnTo>
                  <a:lnTo>
                    <a:pt x="4875" y="661"/>
                  </a:lnTo>
                  <a:lnTo>
                    <a:pt x="2853" y="2286"/>
                  </a:lnTo>
                  <a:lnTo>
                    <a:pt x="0" y="4593"/>
                  </a:lnTo>
                  <a:lnTo>
                    <a:pt x="0" y="4593"/>
                  </a:lnTo>
                  <a:lnTo>
                    <a:pt x="2870" y="2307"/>
                  </a:lnTo>
                  <a:lnTo>
                    <a:pt x="4894" y="686"/>
                  </a:lnTo>
                  <a:lnTo>
                    <a:pt x="5503" y="189"/>
                  </a:lnTo>
                  <a:lnTo>
                    <a:pt x="5667" y="51"/>
                  </a:lnTo>
                  <a:cubicBezTo>
                    <a:pt x="5687" y="36"/>
                    <a:pt x="5706" y="19"/>
                    <a:pt x="5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5"/>
            <p:cNvSpPr/>
            <p:nvPr/>
          </p:nvSpPr>
          <p:spPr>
            <a:xfrm>
              <a:off x="3820271" y="2667630"/>
              <a:ext cx="97324" cy="122433"/>
            </a:xfrm>
            <a:custGeom>
              <a:avLst/>
              <a:gdLst/>
              <a:ahLst/>
              <a:cxnLst/>
              <a:rect l="l" t="t" r="r" b="b"/>
              <a:pathLst>
                <a:path w="4566" h="5744" extrusionOk="0">
                  <a:moveTo>
                    <a:pt x="4565" y="0"/>
                  </a:moveTo>
                  <a:lnTo>
                    <a:pt x="4565" y="0"/>
                  </a:lnTo>
                  <a:cubicBezTo>
                    <a:pt x="4547" y="18"/>
                    <a:pt x="4531" y="36"/>
                    <a:pt x="4515" y="56"/>
                  </a:cubicBezTo>
                  <a:lnTo>
                    <a:pt x="4379" y="221"/>
                  </a:lnTo>
                  <a:lnTo>
                    <a:pt x="3886" y="833"/>
                  </a:lnTo>
                  <a:lnTo>
                    <a:pt x="2272" y="2863"/>
                  </a:lnTo>
                  <a:cubicBezTo>
                    <a:pt x="1017" y="4453"/>
                    <a:pt x="24" y="5713"/>
                    <a:pt x="0" y="5744"/>
                  </a:cubicBezTo>
                  <a:lnTo>
                    <a:pt x="2295" y="2880"/>
                  </a:lnTo>
                  <a:lnTo>
                    <a:pt x="3909" y="851"/>
                  </a:lnTo>
                  <a:lnTo>
                    <a:pt x="4394" y="232"/>
                  </a:lnTo>
                  <a:lnTo>
                    <a:pt x="4523" y="62"/>
                  </a:lnTo>
                  <a:cubicBezTo>
                    <a:pt x="4539" y="44"/>
                    <a:pt x="4553" y="23"/>
                    <a:pt x="4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5"/>
            <p:cNvSpPr/>
            <p:nvPr/>
          </p:nvSpPr>
          <p:spPr>
            <a:xfrm>
              <a:off x="3816690" y="2646827"/>
              <a:ext cx="67739" cy="140977"/>
            </a:xfrm>
            <a:custGeom>
              <a:avLst/>
              <a:gdLst/>
              <a:ahLst/>
              <a:cxnLst/>
              <a:rect l="l" t="t" r="r" b="b"/>
              <a:pathLst>
                <a:path w="3178" h="6614" extrusionOk="0">
                  <a:moveTo>
                    <a:pt x="3175" y="0"/>
                  </a:moveTo>
                  <a:lnTo>
                    <a:pt x="3175" y="0"/>
                  </a:lnTo>
                  <a:cubicBezTo>
                    <a:pt x="3161" y="20"/>
                    <a:pt x="3149" y="42"/>
                    <a:pt x="3138" y="64"/>
                  </a:cubicBezTo>
                  <a:cubicBezTo>
                    <a:pt x="3116" y="109"/>
                    <a:pt x="3084" y="173"/>
                    <a:pt x="3042" y="255"/>
                  </a:cubicBezTo>
                  <a:cubicBezTo>
                    <a:pt x="2961" y="422"/>
                    <a:pt x="2842" y="663"/>
                    <a:pt x="2697" y="962"/>
                  </a:cubicBezTo>
                  <a:lnTo>
                    <a:pt x="1576" y="3300"/>
                  </a:lnTo>
                  <a:lnTo>
                    <a:pt x="1" y="6614"/>
                  </a:lnTo>
                  <a:lnTo>
                    <a:pt x="1601" y="3313"/>
                  </a:lnTo>
                  <a:cubicBezTo>
                    <a:pt x="2040" y="2400"/>
                    <a:pt x="2437" y="1573"/>
                    <a:pt x="2725" y="975"/>
                  </a:cubicBezTo>
                  <a:lnTo>
                    <a:pt x="3059" y="264"/>
                  </a:lnTo>
                  <a:cubicBezTo>
                    <a:pt x="3097" y="179"/>
                    <a:pt x="3128" y="113"/>
                    <a:pt x="3148" y="69"/>
                  </a:cubicBezTo>
                  <a:cubicBezTo>
                    <a:pt x="3168" y="25"/>
                    <a:pt x="3178" y="0"/>
                    <a:pt x="3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5"/>
            <p:cNvSpPr/>
            <p:nvPr/>
          </p:nvSpPr>
          <p:spPr>
            <a:xfrm>
              <a:off x="3812832" y="2633888"/>
              <a:ext cx="34381" cy="152573"/>
            </a:xfrm>
            <a:custGeom>
              <a:avLst/>
              <a:gdLst/>
              <a:ahLst/>
              <a:cxnLst/>
              <a:rect l="l" t="t" r="r" b="b"/>
              <a:pathLst>
                <a:path w="1613" h="7158" extrusionOk="0">
                  <a:moveTo>
                    <a:pt x="1613" y="1"/>
                  </a:moveTo>
                  <a:cubicBezTo>
                    <a:pt x="1604" y="24"/>
                    <a:pt x="1597" y="49"/>
                    <a:pt x="1592" y="72"/>
                  </a:cubicBezTo>
                  <a:cubicBezTo>
                    <a:pt x="1581" y="120"/>
                    <a:pt x="1564" y="190"/>
                    <a:pt x="1541" y="280"/>
                  </a:cubicBezTo>
                  <a:lnTo>
                    <a:pt x="1363" y="1046"/>
                  </a:lnTo>
                  <a:cubicBezTo>
                    <a:pt x="1217" y="1693"/>
                    <a:pt x="1016" y="2588"/>
                    <a:pt x="794" y="3576"/>
                  </a:cubicBezTo>
                  <a:cubicBezTo>
                    <a:pt x="355" y="5554"/>
                    <a:pt x="9" y="7120"/>
                    <a:pt x="0" y="7158"/>
                  </a:cubicBezTo>
                  <a:cubicBezTo>
                    <a:pt x="9" y="7121"/>
                    <a:pt x="368" y="5555"/>
                    <a:pt x="820" y="3582"/>
                  </a:cubicBezTo>
                  <a:cubicBezTo>
                    <a:pt x="1043" y="2594"/>
                    <a:pt x="1246" y="1701"/>
                    <a:pt x="1392" y="1052"/>
                  </a:cubicBezTo>
                  <a:lnTo>
                    <a:pt x="1559" y="284"/>
                  </a:lnTo>
                  <a:cubicBezTo>
                    <a:pt x="1578" y="193"/>
                    <a:pt x="1592" y="123"/>
                    <a:pt x="1602" y="74"/>
                  </a:cubicBezTo>
                  <a:cubicBezTo>
                    <a:pt x="1608" y="51"/>
                    <a:pt x="1612" y="26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5"/>
            <p:cNvSpPr/>
            <p:nvPr/>
          </p:nvSpPr>
          <p:spPr>
            <a:xfrm>
              <a:off x="3808014" y="2629625"/>
              <a:ext cx="767" cy="156409"/>
            </a:xfrm>
            <a:custGeom>
              <a:avLst/>
              <a:gdLst/>
              <a:ahLst/>
              <a:cxnLst/>
              <a:rect l="l" t="t" r="r" b="b"/>
              <a:pathLst>
                <a:path w="36" h="7338" extrusionOk="0">
                  <a:moveTo>
                    <a:pt x="14" y="1"/>
                  </a:moveTo>
                  <a:cubicBezTo>
                    <a:pt x="12" y="1"/>
                    <a:pt x="11" y="25"/>
                    <a:pt x="9" y="75"/>
                  </a:cubicBezTo>
                  <a:cubicBezTo>
                    <a:pt x="8" y="124"/>
                    <a:pt x="7" y="196"/>
                    <a:pt x="5" y="289"/>
                  </a:cubicBezTo>
                  <a:cubicBezTo>
                    <a:pt x="5" y="474"/>
                    <a:pt x="2" y="743"/>
                    <a:pt x="1" y="1075"/>
                  </a:cubicBezTo>
                  <a:cubicBezTo>
                    <a:pt x="2" y="1739"/>
                    <a:pt x="5" y="2655"/>
                    <a:pt x="7" y="3668"/>
                  </a:cubicBezTo>
                  <a:cubicBezTo>
                    <a:pt x="18" y="5694"/>
                    <a:pt x="27" y="7298"/>
                    <a:pt x="27" y="7337"/>
                  </a:cubicBezTo>
                  <a:cubicBezTo>
                    <a:pt x="27" y="7298"/>
                    <a:pt x="30" y="5694"/>
                    <a:pt x="35" y="3668"/>
                  </a:cubicBezTo>
                  <a:cubicBezTo>
                    <a:pt x="34" y="2655"/>
                    <a:pt x="33" y="1739"/>
                    <a:pt x="32" y="1075"/>
                  </a:cubicBezTo>
                  <a:cubicBezTo>
                    <a:pt x="28" y="743"/>
                    <a:pt x="25" y="474"/>
                    <a:pt x="24" y="289"/>
                  </a:cubicBezTo>
                  <a:cubicBezTo>
                    <a:pt x="22" y="197"/>
                    <a:pt x="21" y="124"/>
                    <a:pt x="19" y="75"/>
                  </a:cubicBezTo>
                  <a:cubicBezTo>
                    <a:pt x="19" y="50"/>
                    <a:pt x="18" y="25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5"/>
            <p:cNvSpPr/>
            <p:nvPr/>
          </p:nvSpPr>
          <p:spPr>
            <a:xfrm>
              <a:off x="3769306" y="2634080"/>
              <a:ext cx="35063" cy="152424"/>
            </a:xfrm>
            <a:custGeom>
              <a:avLst/>
              <a:gdLst/>
              <a:ahLst/>
              <a:cxnLst/>
              <a:rect l="l" t="t" r="r" b="b"/>
              <a:pathLst>
                <a:path w="1645" h="7151" extrusionOk="0">
                  <a:moveTo>
                    <a:pt x="3" y="0"/>
                  </a:moveTo>
                  <a:cubicBezTo>
                    <a:pt x="1" y="0"/>
                    <a:pt x="5" y="26"/>
                    <a:pt x="15" y="74"/>
                  </a:cubicBezTo>
                  <a:cubicBezTo>
                    <a:pt x="24" y="122"/>
                    <a:pt x="39" y="192"/>
                    <a:pt x="58" y="284"/>
                  </a:cubicBezTo>
                  <a:cubicBezTo>
                    <a:pt x="98" y="465"/>
                    <a:pt x="156" y="727"/>
                    <a:pt x="228" y="1050"/>
                  </a:cubicBezTo>
                  <a:cubicBezTo>
                    <a:pt x="377" y="1698"/>
                    <a:pt x="582" y="2590"/>
                    <a:pt x="810" y="3578"/>
                  </a:cubicBezTo>
                  <a:cubicBezTo>
                    <a:pt x="1269" y="5550"/>
                    <a:pt x="1634" y="7111"/>
                    <a:pt x="1644" y="7150"/>
                  </a:cubicBezTo>
                  <a:cubicBezTo>
                    <a:pt x="1634" y="7111"/>
                    <a:pt x="1282" y="5546"/>
                    <a:pt x="837" y="3570"/>
                  </a:cubicBezTo>
                  <a:cubicBezTo>
                    <a:pt x="611" y="2584"/>
                    <a:pt x="407" y="1690"/>
                    <a:pt x="259" y="1043"/>
                  </a:cubicBezTo>
                  <a:lnTo>
                    <a:pt x="77" y="279"/>
                  </a:lnTo>
                  <a:cubicBezTo>
                    <a:pt x="54" y="189"/>
                    <a:pt x="37" y="118"/>
                    <a:pt x="24" y="72"/>
                  </a:cubicBezTo>
                  <a:cubicBezTo>
                    <a:pt x="19" y="47"/>
                    <a:pt x="12" y="24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5"/>
            <p:cNvSpPr/>
            <p:nvPr/>
          </p:nvSpPr>
          <p:spPr>
            <a:xfrm>
              <a:off x="3732240" y="2647125"/>
              <a:ext cx="68272" cy="140743"/>
            </a:xfrm>
            <a:custGeom>
              <a:avLst/>
              <a:gdLst/>
              <a:ahLst/>
              <a:cxnLst/>
              <a:rect l="l" t="t" r="r" b="b"/>
              <a:pathLst>
                <a:path w="3203" h="6603" extrusionOk="0">
                  <a:moveTo>
                    <a:pt x="1" y="1"/>
                  </a:moveTo>
                  <a:cubicBezTo>
                    <a:pt x="7" y="24"/>
                    <a:pt x="17" y="48"/>
                    <a:pt x="28" y="70"/>
                  </a:cubicBezTo>
                  <a:lnTo>
                    <a:pt x="118" y="265"/>
                  </a:lnTo>
                  <a:cubicBezTo>
                    <a:pt x="197" y="432"/>
                    <a:pt x="312" y="674"/>
                    <a:pt x="455" y="975"/>
                  </a:cubicBezTo>
                  <a:lnTo>
                    <a:pt x="1588" y="3307"/>
                  </a:lnTo>
                  <a:lnTo>
                    <a:pt x="3202" y="6602"/>
                  </a:lnTo>
                  <a:cubicBezTo>
                    <a:pt x="3185" y="6567"/>
                    <a:pt x="2491" y="5121"/>
                    <a:pt x="1613" y="3295"/>
                  </a:cubicBezTo>
                  <a:cubicBezTo>
                    <a:pt x="1172" y="2384"/>
                    <a:pt x="772" y="1558"/>
                    <a:pt x="484" y="960"/>
                  </a:cubicBezTo>
                  <a:lnTo>
                    <a:pt x="135" y="256"/>
                  </a:lnTo>
                  <a:lnTo>
                    <a:pt x="37" y="65"/>
                  </a:lnTo>
                  <a:cubicBezTo>
                    <a:pt x="26" y="43"/>
                    <a:pt x="14" y="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5"/>
            <p:cNvSpPr/>
            <p:nvPr/>
          </p:nvSpPr>
          <p:spPr>
            <a:xfrm>
              <a:off x="3699095" y="2668078"/>
              <a:ext cx="97857" cy="122050"/>
            </a:xfrm>
            <a:custGeom>
              <a:avLst/>
              <a:gdLst/>
              <a:ahLst/>
              <a:cxnLst/>
              <a:rect l="l" t="t" r="r" b="b"/>
              <a:pathLst>
                <a:path w="4591" h="5726" extrusionOk="0">
                  <a:moveTo>
                    <a:pt x="1" y="0"/>
                  </a:moveTo>
                  <a:cubicBezTo>
                    <a:pt x="13" y="23"/>
                    <a:pt x="28" y="42"/>
                    <a:pt x="44" y="62"/>
                  </a:cubicBezTo>
                  <a:lnTo>
                    <a:pt x="175" y="232"/>
                  </a:lnTo>
                  <a:cubicBezTo>
                    <a:pt x="289" y="378"/>
                    <a:pt x="456" y="588"/>
                    <a:pt x="662" y="848"/>
                  </a:cubicBezTo>
                  <a:lnTo>
                    <a:pt x="2285" y="2870"/>
                  </a:lnTo>
                  <a:cubicBezTo>
                    <a:pt x="3558" y="4446"/>
                    <a:pt x="4566" y="5695"/>
                    <a:pt x="4591" y="5725"/>
                  </a:cubicBezTo>
                  <a:lnTo>
                    <a:pt x="2306" y="2853"/>
                  </a:lnTo>
                  <a:lnTo>
                    <a:pt x="685" y="829"/>
                  </a:lnTo>
                  <a:lnTo>
                    <a:pt x="190" y="220"/>
                  </a:lnTo>
                  <a:lnTo>
                    <a:pt x="52" y="56"/>
                  </a:lnTo>
                  <a:cubicBezTo>
                    <a:pt x="37" y="36"/>
                    <a:pt x="19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5"/>
            <p:cNvSpPr/>
            <p:nvPr/>
          </p:nvSpPr>
          <p:spPr>
            <a:xfrm>
              <a:off x="3671535" y="2695766"/>
              <a:ext cx="122369" cy="97410"/>
            </a:xfrm>
            <a:custGeom>
              <a:avLst/>
              <a:gdLst/>
              <a:ahLst/>
              <a:cxnLst/>
              <a:rect l="l" t="t" r="r" b="b"/>
              <a:pathLst>
                <a:path w="5741" h="4570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19"/>
                    <a:pt x="35" y="35"/>
                    <a:pt x="55" y="51"/>
                  </a:cubicBezTo>
                  <a:lnTo>
                    <a:pt x="220" y="188"/>
                  </a:lnTo>
                  <a:lnTo>
                    <a:pt x="832" y="681"/>
                  </a:lnTo>
                  <a:cubicBezTo>
                    <a:pt x="1351" y="1094"/>
                    <a:pt x="2068" y="1665"/>
                    <a:pt x="2861" y="2295"/>
                  </a:cubicBezTo>
                  <a:lnTo>
                    <a:pt x="5741" y="4569"/>
                  </a:lnTo>
                  <a:lnTo>
                    <a:pt x="5741" y="4569"/>
                  </a:lnTo>
                  <a:lnTo>
                    <a:pt x="2878" y="2273"/>
                  </a:lnTo>
                  <a:lnTo>
                    <a:pt x="850" y="658"/>
                  </a:lnTo>
                  <a:lnTo>
                    <a:pt x="231" y="173"/>
                  </a:lnTo>
                  <a:lnTo>
                    <a:pt x="62" y="43"/>
                  </a:lnTo>
                  <a:cubicBezTo>
                    <a:pt x="43" y="27"/>
                    <a:pt x="22" y="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5"/>
            <p:cNvSpPr/>
            <p:nvPr/>
          </p:nvSpPr>
          <p:spPr>
            <a:xfrm>
              <a:off x="3650667" y="2728953"/>
              <a:ext cx="140999" cy="67760"/>
            </a:xfrm>
            <a:custGeom>
              <a:avLst/>
              <a:gdLst/>
              <a:ahLst/>
              <a:cxnLst/>
              <a:rect l="l" t="t" r="r" b="b"/>
              <a:pathLst>
                <a:path w="6615" h="3179" extrusionOk="0">
                  <a:moveTo>
                    <a:pt x="1" y="1"/>
                  </a:moveTo>
                  <a:cubicBezTo>
                    <a:pt x="22" y="14"/>
                    <a:pt x="43" y="27"/>
                    <a:pt x="66" y="38"/>
                  </a:cubicBezTo>
                  <a:lnTo>
                    <a:pt x="257" y="135"/>
                  </a:lnTo>
                  <a:lnTo>
                    <a:pt x="964" y="481"/>
                  </a:lnTo>
                  <a:lnTo>
                    <a:pt x="3301" y="1603"/>
                  </a:lnTo>
                  <a:lnTo>
                    <a:pt x="6615" y="3179"/>
                  </a:lnTo>
                  <a:lnTo>
                    <a:pt x="3313" y="1576"/>
                  </a:lnTo>
                  <a:lnTo>
                    <a:pt x="976" y="452"/>
                  </a:lnTo>
                  <a:lnTo>
                    <a:pt x="265" y="117"/>
                  </a:lnTo>
                  <a:lnTo>
                    <a:pt x="71" y="28"/>
                  </a:lnTo>
                  <a:cubicBezTo>
                    <a:pt x="48" y="17"/>
                    <a:pt x="26" y="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5"/>
            <p:cNvSpPr/>
            <p:nvPr/>
          </p:nvSpPr>
          <p:spPr>
            <a:xfrm>
              <a:off x="3637750" y="2766148"/>
              <a:ext cx="152573" cy="34445"/>
            </a:xfrm>
            <a:custGeom>
              <a:avLst/>
              <a:gdLst/>
              <a:ahLst/>
              <a:cxnLst/>
              <a:rect l="l" t="t" r="r" b="b"/>
              <a:pathLst>
                <a:path w="7158" h="1616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9"/>
                    <a:pt x="47" y="16"/>
                    <a:pt x="72" y="21"/>
                  </a:cubicBezTo>
                  <a:lnTo>
                    <a:pt x="279" y="73"/>
                  </a:lnTo>
                  <a:lnTo>
                    <a:pt x="1045" y="252"/>
                  </a:lnTo>
                  <a:lnTo>
                    <a:pt x="3575" y="820"/>
                  </a:lnTo>
                  <a:lnTo>
                    <a:pt x="7158" y="1615"/>
                  </a:lnTo>
                  <a:lnTo>
                    <a:pt x="3582" y="794"/>
                  </a:lnTo>
                  <a:lnTo>
                    <a:pt x="1052" y="221"/>
                  </a:lnTo>
                  <a:lnTo>
                    <a:pt x="284" y="54"/>
                  </a:lnTo>
                  <a:lnTo>
                    <a:pt x="74" y="11"/>
                  </a:lnTo>
                  <a:cubicBezTo>
                    <a:pt x="50" y="5"/>
                    <a:pt x="25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5"/>
            <p:cNvSpPr/>
            <p:nvPr/>
          </p:nvSpPr>
          <p:spPr>
            <a:xfrm>
              <a:off x="3622936" y="2619096"/>
              <a:ext cx="371414" cy="371414"/>
            </a:xfrm>
            <a:custGeom>
              <a:avLst/>
              <a:gdLst/>
              <a:ahLst/>
              <a:cxnLst/>
              <a:rect l="l" t="t" r="r" b="b"/>
              <a:pathLst>
                <a:path w="17425" h="17425" extrusionOk="0">
                  <a:moveTo>
                    <a:pt x="8712" y="704"/>
                  </a:moveTo>
                  <a:cubicBezTo>
                    <a:pt x="13127" y="704"/>
                    <a:pt x="16719" y="4297"/>
                    <a:pt x="16719" y="8712"/>
                  </a:cubicBezTo>
                  <a:cubicBezTo>
                    <a:pt x="16719" y="13127"/>
                    <a:pt x="13127" y="16719"/>
                    <a:pt x="8712" y="16719"/>
                  </a:cubicBezTo>
                  <a:cubicBezTo>
                    <a:pt x="4296" y="16719"/>
                    <a:pt x="704" y="13127"/>
                    <a:pt x="704" y="8712"/>
                  </a:cubicBezTo>
                  <a:cubicBezTo>
                    <a:pt x="704" y="4297"/>
                    <a:pt x="4296" y="704"/>
                    <a:pt x="8712" y="704"/>
                  </a:cubicBezTo>
                  <a:close/>
                  <a:moveTo>
                    <a:pt x="8712" y="0"/>
                  </a:moveTo>
                  <a:cubicBezTo>
                    <a:pt x="3908" y="0"/>
                    <a:pt x="0" y="3908"/>
                    <a:pt x="0" y="8712"/>
                  </a:cubicBezTo>
                  <a:cubicBezTo>
                    <a:pt x="0" y="13515"/>
                    <a:pt x="3907" y="17425"/>
                    <a:pt x="8712" y="17425"/>
                  </a:cubicBezTo>
                  <a:cubicBezTo>
                    <a:pt x="13516" y="17425"/>
                    <a:pt x="17424" y="13515"/>
                    <a:pt x="17424" y="8712"/>
                  </a:cubicBezTo>
                  <a:cubicBezTo>
                    <a:pt x="17424" y="3908"/>
                    <a:pt x="13516" y="0"/>
                    <a:pt x="8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5"/>
            <p:cNvSpPr/>
            <p:nvPr/>
          </p:nvSpPr>
          <p:spPr>
            <a:xfrm>
              <a:off x="3637281" y="2634102"/>
              <a:ext cx="342681" cy="342127"/>
            </a:xfrm>
            <a:custGeom>
              <a:avLst/>
              <a:gdLst/>
              <a:ahLst/>
              <a:cxnLst/>
              <a:rect l="l" t="t" r="r" b="b"/>
              <a:pathLst>
                <a:path w="16077" h="16051" extrusionOk="0">
                  <a:moveTo>
                    <a:pt x="8039" y="0"/>
                  </a:moveTo>
                  <a:lnTo>
                    <a:pt x="8039" y="0"/>
                  </a:lnTo>
                  <a:cubicBezTo>
                    <a:pt x="8039" y="0"/>
                    <a:pt x="7995" y="0"/>
                    <a:pt x="7910" y="4"/>
                  </a:cubicBezTo>
                  <a:lnTo>
                    <a:pt x="7529" y="19"/>
                  </a:lnTo>
                  <a:lnTo>
                    <a:pt x="7248" y="31"/>
                  </a:lnTo>
                  <a:cubicBezTo>
                    <a:pt x="7144" y="41"/>
                    <a:pt x="7033" y="62"/>
                    <a:pt x="6911" y="78"/>
                  </a:cubicBezTo>
                  <a:lnTo>
                    <a:pt x="6520" y="136"/>
                  </a:lnTo>
                  <a:cubicBezTo>
                    <a:pt x="6448" y="145"/>
                    <a:pt x="6376" y="159"/>
                    <a:pt x="6306" y="180"/>
                  </a:cubicBezTo>
                  <a:lnTo>
                    <a:pt x="6080" y="237"/>
                  </a:lnTo>
                  <a:cubicBezTo>
                    <a:pt x="5459" y="374"/>
                    <a:pt x="4723" y="661"/>
                    <a:pt x="3941" y="1116"/>
                  </a:cubicBezTo>
                  <a:cubicBezTo>
                    <a:pt x="3056" y="1640"/>
                    <a:pt x="2280" y="2330"/>
                    <a:pt x="1656" y="3148"/>
                  </a:cubicBezTo>
                  <a:cubicBezTo>
                    <a:pt x="1571" y="3262"/>
                    <a:pt x="1483" y="3378"/>
                    <a:pt x="1396" y="3494"/>
                  </a:cubicBezTo>
                  <a:cubicBezTo>
                    <a:pt x="1316" y="3616"/>
                    <a:pt x="1242" y="3744"/>
                    <a:pt x="1163" y="3871"/>
                  </a:cubicBezTo>
                  <a:lnTo>
                    <a:pt x="1046" y="4064"/>
                  </a:lnTo>
                  <a:cubicBezTo>
                    <a:pt x="1004" y="4126"/>
                    <a:pt x="967" y="4193"/>
                    <a:pt x="935" y="4262"/>
                  </a:cubicBezTo>
                  <a:cubicBezTo>
                    <a:pt x="868" y="4399"/>
                    <a:pt x="802" y="4538"/>
                    <a:pt x="734" y="4678"/>
                  </a:cubicBezTo>
                  <a:cubicBezTo>
                    <a:pt x="700" y="4748"/>
                    <a:pt x="666" y="4819"/>
                    <a:pt x="633" y="4890"/>
                  </a:cubicBezTo>
                  <a:cubicBezTo>
                    <a:pt x="606" y="4964"/>
                    <a:pt x="577" y="5037"/>
                    <a:pt x="550" y="5113"/>
                  </a:cubicBezTo>
                  <a:lnTo>
                    <a:pt x="384" y="5564"/>
                  </a:lnTo>
                  <a:cubicBezTo>
                    <a:pt x="332" y="5718"/>
                    <a:pt x="300" y="5878"/>
                    <a:pt x="255" y="6037"/>
                  </a:cubicBezTo>
                  <a:cubicBezTo>
                    <a:pt x="234" y="6117"/>
                    <a:pt x="215" y="6198"/>
                    <a:pt x="194" y="6278"/>
                  </a:cubicBezTo>
                  <a:cubicBezTo>
                    <a:pt x="184" y="6318"/>
                    <a:pt x="172" y="6358"/>
                    <a:pt x="163" y="6398"/>
                  </a:cubicBezTo>
                  <a:lnTo>
                    <a:pt x="144" y="6523"/>
                  </a:lnTo>
                  <a:cubicBezTo>
                    <a:pt x="95" y="6856"/>
                    <a:pt x="26" y="7191"/>
                    <a:pt x="24" y="7539"/>
                  </a:cubicBezTo>
                  <a:cubicBezTo>
                    <a:pt x="18" y="7713"/>
                    <a:pt x="0" y="7886"/>
                    <a:pt x="3" y="8063"/>
                  </a:cubicBezTo>
                  <a:cubicBezTo>
                    <a:pt x="11" y="8239"/>
                    <a:pt x="20" y="8417"/>
                    <a:pt x="29" y="8595"/>
                  </a:cubicBezTo>
                  <a:cubicBezTo>
                    <a:pt x="35" y="8684"/>
                    <a:pt x="35" y="8774"/>
                    <a:pt x="46" y="8863"/>
                  </a:cubicBezTo>
                  <a:cubicBezTo>
                    <a:pt x="58" y="8953"/>
                    <a:pt x="73" y="9042"/>
                    <a:pt x="87" y="9132"/>
                  </a:cubicBezTo>
                  <a:cubicBezTo>
                    <a:pt x="116" y="9310"/>
                    <a:pt x="137" y="9493"/>
                    <a:pt x="174" y="9673"/>
                  </a:cubicBezTo>
                  <a:cubicBezTo>
                    <a:pt x="270" y="10027"/>
                    <a:pt x="343" y="10395"/>
                    <a:pt x="488" y="10744"/>
                  </a:cubicBezTo>
                  <a:cubicBezTo>
                    <a:pt x="520" y="10833"/>
                    <a:pt x="553" y="10922"/>
                    <a:pt x="586" y="11012"/>
                  </a:cubicBezTo>
                  <a:cubicBezTo>
                    <a:pt x="602" y="11056"/>
                    <a:pt x="617" y="11102"/>
                    <a:pt x="636" y="11145"/>
                  </a:cubicBezTo>
                  <a:lnTo>
                    <a:pt x="698" y="11274"/>
                  </a:lnTo>
                  <a:cubicBezTo>
                    <a:pt x="781" y="11445"/>
                    <a:pt x="864" y="11619"/>
                    <a:pt x="948" y="11793"/>
                  </a:cubicBezTo>
                  <a:cubicBezTo>
                    <a:pt x="1041" y="11963"/>
                    <a:pt x="1147" y="12126"/>
                    <a:pt x="1247" y="12294"/>
                  </a:cubicBezTo>
                  <a:cubicBezTo>
                    <a:pt x="1300" y="12376"/>
                    <a:pt x="1344" y="12464"/>
                    <a:pt x="1403" y="12543"/>
                  </a:cubicBezTo>
                  <a:lnTo>
                    <a:pt x="1581" y="12779"/>
                  </a:lnTo>
                  <a:cubicBezTo>
                    <a:pt x="1805" y="13106"/>
                    <a:pt x="2085" y="13392"/>
                    <a:pt x="2355" y="13692"/>
                  </a:cubicBezTo>
                  <a:lnTo>
                    <a:pt x="2805" y="14101"/>
                  </a:lnTo>
                  <a:lnTo>
                    <a:pt x="2918" y="14204"/>
                  </a:lnTo>
                  <a:cubicBezTo>
                    <a:pt x="2958" y="14236"/>
                    <a:pt x="3000" y="14266"/>
                    <a:pt x="3040" y="14297"/>
                  </a:cubicBezTo>
                  <a:lnTo>
                    <a:pt x="3287" y="14482"/>
                  </a:lnTo>
                  <a:lnTo>
                    <a:pt x="3535" y="14667"/>
                  </a:lnTo>
                  <a:cubicBezTo>
                    <a:pt x="3621" y="14722"/>
                    <a:pt x="3710" y="14774"/>
                    <a:pt x="3798" y="14829"/>
                  </a:cubicBezTo>
                  <a:lnTo>
                    <a:pt x="4065" y="14991"/>
                  </a:lnTo>
                  <a:lnTo>
                    <a:pt x="4198" y="15072"/>
                  </a:lnTo>
                  <a:cubicBezTo>
                    <a:pt x="4245" y="15097"/>
                    <a:pt x="4292" y="15118"/>
                    <a:pt x="4338" y="15141"/>
                  </a:cubicBezTo>
                  <a:lnTo>
                    <a:pt x="4905" y="15415"/>
                  </a:lnTo>
                  <a:lnTo>
                    <a:pt x="5501" y="15634"/>
                  </a:lnTo>
                  <a:cubicBezTo>
                    <a:pt x="6324" y="15912"/>
                    <a:pt x="7181" y="16051"/>
                    <a:pt x="8038" y="16051"/>
                  </a:cubicBezTo>
                  <a:cubicBezTo>
                    <a:pt x="8895" y="16051"/>
                    <a:pt x="9753" y="15912"/>
                    <a:pt x="10576" y="15634"/>
                  </a:cubicBezTo>
                  <a:lnTo>
                    <a:pt x="11172" y="15415"/>
                  </a:lnTo>
                  <a:lnTo>
                    <a:pt x="11739" y="15141"/>
                  </a:lnTo>
                  <a:cubicBezTo>
                    <a:pt x="11784" y="15118"/>
                    <a:pt x="11832" y="15097"/>
                    <a:pt x="11879" y="15072"/>
                  </a:cubicBezTo>
                  <a:lnTo>
                    <a:pt x="12012" y="14991"/>
                  </a:lnTo>
                  <a:lnTo>
                    <a:pt x="12279" y="14829"/>
                  </a:lnTo>
                  <a:lnTo>
                    <a:pt x="12544" y="14667"/>
                  </a:lnTo>
                  <a:lnTo>
                    <a:pt x="12790" y="14482"/>
                  </a:lnTo>
                  <a:lnTo>
                    <a:pt x="13037" y="14297"/>
                  </a:lnTo>
                  <a:lnTo>
                    <a:pt x="13159" y="14204"/>
                  </a:lnTo>
                  <a:lnTo>
                    <a:pt x="13271" y="14101"/>
                  </a:lnTo>
                  <a:lnTo>
                    <a:pt x="13721" y="13693"/>
                  </a:lnTo>
                  <a:cubicBezTo>
                    <a:pt x="13992" y="13392"/>
                    <a:pt x="14272" y="13107"/>
                    <a:pt x="14496" y="12779"/>
                  </a:cubicBezTo>
                  <a:lnTo>
                    <a:pt x="14673" y="12543"/>
                  </a:lnTo>
                  <a:cubicBezTo>
                    <a:pt x="14733" y="12464"/>
                    <a:pt x="14778" y="12376"/>
                    <a:pt x="14831" y="12294"/>
                  </a:cubicBezTo>
                  <a:cubicBezTo>
                    <a:pt x="14930" y="12126"/>
                    <a:pt x="15036" y="11963"/>
                    <a:pt x="15129" y="11793"/>
                  </a:cubicBezTo>
                  <a:cubicBezTo>
                    <a:pt x="15213" y="11618"/>
                    <a:pt x="15297" y="11445"/>
                    <a:pt x="15379" y="11274"/>
                  </a:cubicBezTo>
                  <a:lnTo>
                    <a:pt x="15441" y="11145"/>
                  </a:lnTo>
                  <a:cubicBezTo>
                    <a:pt x="15459" y="11100"/>
                    <a:pt x="15474" y="11055"/>
                    <a:pt x="15491" y="11012"/>
                  </a:cubicBezTo>
                  <a:cubicBezTo>
                    <a:pt x="15525" y="10922"/>
                    <a:pt x="15557" y="10833"/>
                    <a:pt x="15589" y="10744"/>
                  </a:cubicBezTo>
                  <a:cubicBezTo>
                    <a:pt x="15734" y="10394"/>
                    <a:pt x="15807" y="10027"/>
                    <a:pt x="15903" y="9672"/>
                  </a:cubicBezTo>
                  <a:cubicBezTo>
                    <a:pt x="15940" y="9492"/>
                    <a:pt x="15961" y="9310"/>
                    <a:pt x="15991" y="9130"/>
                  </a:cubicBezTo>
                  <a:cubicBezTo>
                    <a:pt x="16004" y="9042"/>
                    <a:pt x="16018" y="8952"/>
                    <a:pt x="16031" y="8863"/>
                  </a:cubicBezTo>
                  <a:cubicBezTo>
                    <a:pt x="16042" y="8773"/>
                    <a:pt x="16042" y="8683"/>
                    <a:pt x="16049" y="8594"/>
                  </a:cubicBezTo>
                  <a:cubicBezTo>
                    <a:pt x="16057" y="8415"/>
                    <a:pt x="16066" y="8238"/>
                    <a:pt x="16074" y="8063"/>
                  </a:cubicBezTo>
                  <a:cubicBezTo>
                    <a:pt x="16077" y="7886"/>
                    <a:pt x="16060" y="7711"/>
                    <a:pt x="16053" y="7539"/>
                  </a:cubicBezTo>
                  <a:cubicBezTo>
                    <a:pt x="16051" y="7190"/>
                    <a:pt x="15981" y="6855"/>
                    <a:pt x="15933" y="6523"/>
                  </a:cubicBezTo>
                  <a:lnTo>
                    <a:pt x="15914" y="6398"/>
                  </a:lnTo>
                  <a:cubicBezTo>
                    <a:pt x="15906" y="6358"/>
                    <a:pt x="15893" y="6317"/>
                    <a:pt x="15883" y="6276"/>
                  </a:cubicBezTo>
                  <a:cubicBezTo>
                    <a:pt x="15862" y="6196"/>
                    <a:pt x="15841" y="6116"/>
                    <a:pt x="15822" y="6036"/>
                  </a:cubicBezTo>
                  <a:cubicBezTo>
                    <a:pt x="15777" y="5877"/>
                    <a:pt x="15744" y="5717"/>
                    <a:pt x="15694" y="5564"/>
                  </a:cubicBezTo>
                  <a:lnTo>
                    <a:pt x="15527" y="5111"/>
                  </a:lnTo>
                  <a:cubicBezTo>
                    <a:pt x="15500" y="5037"/>
                    <a:pt x="15472" y="4964"/>
                    <a:pt x="15444" y="4890"/>
                  </a:cubicBezTo>
                  <a:lnTo>
                    <a:pt x="15343" y="4678"/>
                  </a:lnTo>
                  <a:lnTo>
                    <a:pt x="15142" y="4261"/>
                  </a:lnTo>
                  <a:cubicBezTo>
                    <a:pt x="15109" y="4193"/>
                    <a:pt x="15072" y="4126"/>
                    <a:pt x="15031" y="4062"/>
                  </a:cubicBezTo>
                  <a:lnTo>
                    <a:pt x="14914" y="3870"/>
                  </a:lnTo>
                  <a:cubicBezTo>
                    <a:pt x="14835" y="3744"/>
                    <a:pt x="14762" y="3616"/>
                    <a:pt x="14680" y="3494"/>
                  </a:cubicBezTo>
                  <a:cubicBezTo>
                    <a:pt x="14593" y="3377"/>
                    <a:pt x="14506" y="3261"/>
                    <a:pt x="14421" y="3148"/>
                  </a:cubicBezTo>
                  <a:cubicBezTo>
                    <a:pt x="13796" y="2330"/>
                    <a:pt x="13021" y="1641"/>
                    <a:pt x="12136" y="1117"/>
                  </a:cubicBezTo>
                  <a:cubicBezTo>
                    <a:pt x="11355" y="662"/>
                    <a:pt x="10618" y="376"/>
                    <a:pt x="9997" y="240"/>
                  </a:cubicBezTo>
                  <a:lnTo>
                    <a:pt x="9771" y="183"/>
                  </a:lnTo>
                  <a:cubicBezTo>
                    <a:pt x="9701" y="162"/>
                    <a:pt x="9629" y="147"/>
                    <a:pt x="9558" y="138"/>
                  </a:cubicBezTo>
                  <a:lnTo>
                    <a:pt x="9166" y="79"/>
                  </a:lnTo>
                  <a:cubicBezTo>
                    <a:pt x="9045" y="63"/>
                    <a:pt x="8933" y="42"/>
                    <a:pt x="8831" y="34"/>
                  </a:cubicBezTo>
                  <a:lnTo>
                    <a:pt x="8550" y="21"/>
                  </a:lnTo>
                  <a:lnTo>
                    <a:pt x="8169" y="5"/>
                  </a:lnTo>
                  <a:cubicBezTo>
                    <a:pt x="8082" y="3"/>
                    <a:pt x="8039" y="3"/>
                    <a:pt x="8039" y="3"/>
                  </a:cubicBezTo>
                  <a:lnTo>
                    <a:pt x="8039" y="3"/>
                  </a:lnTo>
                  <a:cubicBezTo>
                    <a:pt x="8039" y="3"/>
                    <a:pt x="8082" y="8"/>
                    <a:pt x="8169" y="14"/>
                  </a:cubicBezTo>
                  <a:lnTo>
                    <a:pt x="8548" y="36"/>
                  </a:lnTo>
                  <a:lnTo>
                    <a:pt x="8828" y="52"/>
                  </a:lnTo>
                  <a:cubicBezTo>
                    <a:pt x="8930" y="62"/>
                    <a:pt x="9043" y="84"/>
                    <a:pt x="9163" y="101"/>
                  </a:cubicBezTo>
                  <a:lnTo>
                    <a:pt x="9553" y="163"/>
                  </a:lnTo>
                  <a:cubicBezTo>
                    <a:pt x="9625" y="173"/>
                    <a:pt x="9696" y="189"/>
                    <a:pt x="9766" y="210"/>
                  </a:cubicBezTo>
                  <a:lnTo>
                    <a:pt x="9989" y="268"/>
                  </a:lnTo>
                  <a:cubicBezTo>
                    <a:pt x="10608" y="408"/>
                    <a:pt x="11339" y="698"/>
                    <a:pt x="12115" y="1155"/>
                  </a:cubicBezTo>
                  <a:cubicBezTo>
                    <a:pt x="12994" y="1679"/>
                    <a:pt x="13762" y="2369"/>
                    <a:pt x="14381" y="3183"/>
                  </a:cubicBezTo>
                  <a:lnTo>
                    <a:pt x="14637" y="3529"/>
                  </a:lnTo>
                  <a:cubicBezTo>
                    <a:pt x="14717" y="3649"/>
                    <a:pt x="14790" y="3776"/>
                    <a:pt x="14869" y="3903"/>
                  </a:cubicBezTo>
                  <a:lnTo>
                    <a:pt x="14985" y="4094"/>
                  </a:lnTo>
                  <a:cubicBezTo>
                    <a:pt x="15025" y="4157"/>
                    <a:pt x="15062" y="4224"/>
                    <a:pt x="15094" y="4292"/>
                  </a:cubicBezTo>
                  <a:cubicBezTo>
                    <a:pt x="15160" y="4428"/>
                    <a:pt x="15226" y="4567"/>
                    <a:pt x="15293" y="4706"/>
                  </a:cubicBezTo>
                  <a:cubicBezTo>
                    <a:pt x="15326" y="4776"/>
                    <a:pt x="15359" y="4846"/>
                    <a:pt x="15394" y="4917"/>
                  </a:cubicBezTo>
                  <a:lnTo>
                    <a:pt x="15474" y="5137"/>
                  </a:lnTo>
                  <a:lnTo>
                    <a:pt x="15638" y="5586"/>
                  </a:lnTo>
                  <a:cubicBezTo>
                    <a:pt x="15690" y="5739"/>
                    <a:pt x="15722" y="5898"/>
                    <a:pt x="15765" y="6056"/>
                  </a:cubicBezTo>
                  <a:cubicBezTo>
                    <a:pt x="15786" y="6135"/>
                    <a:pt x="15806" y="6215"/>
                    <a:pt x="15827" y="6295"/>
                  </a:cubicBezTo>
                  <a:cubicBezTo>
                    <a:pt x="15837" y="6334"/>
                    <a:pt x="15848" y="6375"/>
                    <a:pt x="15856" y="6416"/>
                  </a:cubicBezTo>
                  <a:lnTo>
                    <a:pt x="15875" y="6539"/>
                  </a:lnTo>
                  <a:cubicBezTo>
                    <a:pt x="15922" y="6868"/>
                    <a:pt x="15991" y="7201"/>
                    <a:pt x="15993" y="7547"/>
                  </a:cubicBezTo>
                  <a:cubicBezTo>
                    <a:pt x="15998" y="7719"/>
                    <a:pt x="16015" y="7893"/>
                    <a:pt x="16013" y="8066"/>
                  </a:cubicBezTo>
                  <a:cubicBezTo>
                    <a:pt x="16004" y="8241"/>
                    <a:pt x="15994" y="8417"/>
                    <a:pt x="15986" y="8594"/>
                  </a:cubicBezTo>
                  <a:cubicBezTo>
                    <a:pt x="15980" y="8683"/>
                    <a:pt x="15980" y="8772"/>
                    <a:pt x="15968" y="8860"/>
                  </a:cubicBezTo>
                  <a:cubicBezTo>
                    <a:pt x="15956" y="8949"/>
                    <a:pt x="15941" y="9038"/>
                    <a:pt x="15928" y="9127"/>
                  </a:cubicBezTo>
                  <a:cubicBezTo>
                    <a:pt x="15898" y="9304"/>
                    <a:pt x="15877" y="9484"/>
                    <a:pt x="15840" y="9663"/>
                  </a:cubicBezTo>
                  <a:cubicBezTo>
                    <a:pt x="15744" y="10015"/>
                    <a:pt x="15673" y="10379"/>
                    <a:pt x="15527" y="10727"/>
                  </a:cubicBezTo>
                  <a:cubicBezTo>
                    <a:pt x="15495" y="10814"/>
                    <a:pt x="15463" y="10902"/>
                    <a:pt x="15431" y="10991"/>
                  </a:cubicBezTo>
                  <a:cubicBezTo>
                    <a:pt x="15414" y="11035"/>
                    <a:pt x="15400" y="11079"/>
                    <a:pt x="15380" y="11122"/>
                  </a:cubicBezTo>
                  <a:lnTo>
                    <a:pt x="15319" y="11251"/>
                  </a:lnTo>
                  <a:lnTo>
                    <a:pt x="15070" y="11766"/>
                  </a:lnTo>
                  <a:cubicBezTo>
                    <a:pt x="14977" y="11934"/>
                    <a:pt x="14872" y="12095"/>
                    <a:pt x="14773" y="12262"/>
                  </a:cubicBezTo>
                  <a:cubicBezTo>
                    <a:pt x="14721" y="12343"/>
                    <a:pt x="14676" y="12432"/>
                    <a:pt x="14617" y="12508"/>
                  </a:cubicBezTo>
                  <a:lnTo>
                    <a:pt x="14441" y="12744"/>
                  </a:lnTo>
                  <a:cubicBezTo>
                    <a:pt x="14219" y="13067"/>
                    <a:pt x="13940" y="13350"/>
                    <a:pt x="13673" y="13647"/>
                  </a:cubicBezTo>
                  <a:lnTo>
                    <a:pt x="13225" y="14053"/>
                  </a:lnTo>
                  <a:lnTo>
                    <a:pt x="13113" y="14155"/>
                  </a:lnTo>
                  <a:lnTo>
                    <a:pt x="12992" y="14248"/>
                  </a:lnTo>
                  <a:lnTo>
                    <a:pt x="12748" y="14430"/>
                  </a:lnTo>
                  <a:lnTo>
                    <a:pt x="12503" y="14612"/>
                  </a:lnTo>
                  <a:lnTo>
                    <a:pt x="12242" y="14774"/>
                  </a:lnTo>
                  <a:lnTo>
                    <a:pt x="11977" y="14934"/>
                  </a:lnTo>
                  <a:lnTo>
                    <a:pt x="11845" y="15014"/>
                  </a:lnTo>
                  <a:cubicBezTo>
                    <a:pt x="11799" y="15039"/>
                    <a:pt x="11752" y="15061"/>
                    <a:pt x="11707" y="15083"/>
                  </a:cubicBezTo>
                  <a:lnTo>
                    <a:pt x="11145" y="15353"/>
                  </a:lnTo>
                  <a:lnTo>
                    <a:pt x="10554" y="15570"/>
                  </a:lnTo>
                  <a:cubicBezTo>
                    <a:pt x="9739" y="15845"/>
                    <a:pt x="8889" y="15983"/>
                    <a:pt x="8040" y="15983"/>
                  </a:cubicBezTo>
                  <a:cubicBezTo>
                    <a:pt x="7190" y="15983"/>
                    <a:pt x="6341" y="15845"/>
                    <a:pt x="5526" y="15570"/>
                  </a:cubicBezTo>
                  <a:lnTo>
                    <a:pt x="4935" y="15353"/>
                  </a:lnTo>
                  <a:lnTo>
                    <a:pt x="4373" y="15083"/>
                  </a:lnTo>
                  <a:cubicBezTo>
                    <a:pt x="4327" y="15060"/>
                    <a:pt x="4279" y="15039"/>
                    <a:pt x="4235" y="15014"/>
                  </a:cubicBezTo>
                  <a:lnTo>
                    <a:pt x="4103" y="14934"/>
                  </a:lnTo>
                  <a:lnTo>
                    <a:pt x="3838" y="14774"/>
                  </a:lnTo>
                  <a:cubicBezTo>
                    <a:pt x="3752" y="14720"/>
                    <a:pt x="3663" y="14668"/>
                    <a:pt x="3577" y="14612"/>
                  </a:cubicBezTo>
                  <a:lnTo>
                    <a:pt x="3331" y="14430"/>
                  </a:lnTo>
                  <a:lnTo>
                    <a:pt x="3087" y="14248"/>
                  </a:lnTo>
                  <a:cubicBezTo>
                    <a:pt x="3046" y="14217"/>
                    <a:pt x="3006" y="14187"/>
                    <a:pt x="2966" y="14155"/>
                  </a:cubicBezTo>
                  <a:lnTo>
                    <a:pt x="2854" y="14054"/>
                  </a:lnTo>
                  <a:lnTo>
                    <a:pt x="2407" y="13648"/>
                  </a:lnTo>
                  <a:cubicBezTo>
                    <a:pt x="2139" y="13351"/>
                    <a:pt x="1861" y="13068"/>
                    <a:pt x="1639" y="12745"/>
                  </a:cubicBezTo>
                  <a:lnTo>
                    <a:pt x="1462" y="12509"/>
                  </a:lnTo>
                  <a:cubicBezTo>
                    <a:pt x="1403" y="12433"/>
                    <a:pt x="1359" y="12344"/>
                    <a:pt x="1307" y="12263"/>
                  </a:cubicBezTo>
                  <a:cubicBezTo>
                    <a:pt x="1208" y="12096"/>
                    <a:pt x="1102" y="11935"/>
                    <a:pt x="1010" y="11767"/>
                  </a:cubicBezTo>
                  <a:lnTo>
                    <a:pt x="761" y="11252"/>
                  </a:lnTo>
                  <a:lnTo>
                    <a:pt x="699" y="11124"/>
                  </a:lnTo>
                  <a:cubicBezTo>
                    <a:pt x="681" y="11081"/>
                    <a:pt x="667" y="11036"/>
                    <a:pt x="650" y="10992"/>
                  </a:cubicBezTo>
                  <a:lnTo>
                    <a:pt x="553" y="10728"/>
                  </a:lnTo>
                  <a:cubicBezTo>
                    <a:pt x="408" y="10380"/>
                    <a:pt x="336" y="10017"/>
                    <a:pt x="241" y="9664"/>
                  </a:cubicBezTo>
                  <a:cubicBezTo>
                    <a:pt x="204" y="9485"/>
                    <a:pt x="183" y="9305"/>
                    <a:pt x="153" y="9128"/>
                  </a:cubicBezTo>
                  <a:cubicBezTo>
                    <a:pt x="140" y="9039"/>
                    <a:pt x="126" y="8950"/>
                    <a:pt x="112" y="8862"/>
                  </a:cubicBezTo>
                  <a:cubicBezTo>
                    <a:pt x="100" y="8774"/>
                    <a:pt x="101" y="8684"/>
                    <a:pt x="95" y="8595"/>
                  </a:cubicBezTo>
                  <a:cubicBezTo>
                    <a:pt x="85" y="8419"/>
                    <a:pt x="77" y="8243"/>
                    <a:pt x="68" y="8068"/>
                  </a:cubicBezTo>
                  <a:cubicBezTo>
                    <a:pt x="64" y="7894"/>
                    <a:pt x="82" y="7720"/>
                    <a:pt x="88" y="7549"/>
                  </a:cubicBezTo>
                  <a:cubicBezTo>
                    <a:pt x="90" y="7203"/>
                    <a:pt x="158" y="6871"/>
                    <a:pt x="205" y="6540"/>
                  </a:cubicBezTo>
                  <a:lnTo>
                    <a:pt x="223" y="6417"/>
                  </a:lnTo>
                  <a:cubicBezTo>
                    <a:pt x="232" y="6376"/>
                    <a:pt x="244" y="6337"/>
                    <a:pt x="254" y="6296"/>
                  </a:cubicBezTo>
                  <a:cubicBezTo>
                    <a:pt x="274" y="6216"/>
                    <a:pt x="295" y="6137"/>
                    <a:pt x="316" y="6057"/>
                  </a:cubicBezTo>
                  <a:cubicBezTo>
                    <a:pt x="359" y="5900"/>
                    <a:pt x="391" y="5740"/>
                    <a:pt x="442" y="5589"/>
                  </a:cubicBezTo>
                  <a:cubicBezTo>
                    <a:pt x="497" y="5437"/>
                    <a:pt x="551" y="5288"/>
                    <a:pt x="606" y="5139"/>
                  </a:cubicBezTo>
                  <a:lnTo>
                    <a:pt x="687" y="4918"/>
                  </a:lnTo>
                  <a:lnTo>
                    <a:pt x="787" y="4707"/>
                  </a:lnTo>
                  <a:lnTo>
                    <a:pt x="985" y="4294"/>
                  </a:lnTo>
                  <a:cubicBezTo>
                    <a:pt x="1017" y="4225"/>
                    <a:pt x="1054" y="4160"/>
                    <a:pt x="1095" y="4096"/>
                  </a:cubicBezTo>
                  <a:lnTo>
                    <a:pt x="1211" y="3905"/>
                  </a:lnTo>
                  <a:cubicBezTo>
                    <a:pt x="1290" y="3779"/>
                    <a:pt x="1362" y="3651"/>
                    <a:pt x="1441" y="3530"/>
                  </a:cubicBezTo>
                  <a:lnTo>
                    <a:pt x="1699" y="3185"/>
                  </a:lnTo>
                  <a:cubicBezTo>
                    <a:pt x="2317" y="2370"/>
                    <a:pt x="3086" y="1681"/>
                    <a:pt x="3964" y="1157"/>
                  </a:cubicBezTo>
                  <a:cubicBezTo>
                    <a:pt x="4739" y="699"/>
                    <a:pt x="5471" y="411"/>
                    <a:pt x="6090" y="269"/>
                  </a:cubicBezTo>
                  <a:lnTo>
                    <a:pt x="6315" y="211"/>
                  </a:lnTo>
                  <a:cubicBezTo>
                    <a:pt x="6384" y="190"/>
                    <a:pt x="6455" y="174"/>
                    <a:pt x="6528" y="164"/>
                  </a:cubicBezTo>
                  <a:lnTo>
                    <a:pt x="6917" y="103"/>
                  </a:lnTo>
                  <a:cubicBezTo>
                    <a:pt x="7038" y="85"/>
                    <a:pt x="7149" y="63"/>
                    <a:pt x="7251" y="53"/>
                  </a:cubicBezTo>
                  <a:lnTo>
                    <a:pt x="7533" y="37"/>
                  </a:lnTo>
                  <a:lnTo>
                    <a:pt x="7912" y="14"/>
                  </a:lnTo>
                  <a:cubicBezTo>
                    <a:pt x="7995" y="5"/>
                    <a:pt x="8039" y="0"/>
                    <a:pt x="8039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5"/>
            <p:cNvSpPr/>
            <p:nvPr/>
          </p:nvSpPr>
          <p:spPr>
            <a:xfrm>
              <a:off x="3621572" y="2618307"/>
              <a:ext cx="374057" cy="372224"/>
            </a:xfrm>
            <a:custGeom>
              <a:avLst/>
              <a:gdLst/>
              <a:ahLst/>
              <a:cxnLst/>
              <a:rect l="l" t="t" r="r" b="b"/>
              <a:pathLst>
                <a:path w="17549" h="17463" extrusionOk="0">
                  <a:moveTo>
                    <a:pt x="8796" y="74"/>
                  </a:moveTo>
                  <a:cubicBezTo>
                    <a:pt x="10674" y="74"/>
                    <a:pt x="12485" y="708"/>
                    <a:pt x="13906" y="1758"/>
                  </a:cubicBezTo>
                  <a:cubicBezTo>
                    <a:pt x="15341" y="2806"/>
                    <a:pt x="16377" y="4261"/>
                    <a:pt x="16933" y="5791"/>
                  </a:cubicBezTo>
                  <a:cubicBezTo>
                    <a:pt x="17069" y="6169"/>
                    <a:pt x="17180" y="6558"/>
                    <a:pt x="17265" y="6951"/>
                  </a:cubicBezTo>
                  <a:cubicBezTo>
                    <a:pt x="17343" y="7340"/>
                    <a:pt x="17406" y="7728"/>
                    <a:pt x="17429" y="8113"/>
                  </a:cubicBezTo>
                  <a:cubicBezTo>
                    <a:pt x="17486" y="8862"/>
                    <a:pt x="17444" y="9615"/>
                    <a:pt x="17306" y="10352"/>
                  </a:cubicBezTo>
                  <a:cubicBezTo>
                    <a:pt x="17178" y="11066"/>
                    <a:pt x="16953" y="11735"/>
                    <a:pt x="16675" y="12348"/>
                  </a:cubicBezTo>
                  <a:cubicBezTo>
                    <a:pt x="16407" y="12937"/>
                    <a:pt x="16074" y="13493"/>
                    <a:pt x="15682" y="14007"/>
                  </a:cubicBezTo>
                  <a:cubicBezTo>
                    <a:pt x="14491" y="15574"/>
                    <a:pt x="12806" y="16694"/>
                    <a:pt x="10900" y="17183"/>
                  </a:cubicBezTo>
                  <a:cubicBezTo>
                    <a:pt x="10228" y="17351"/>
                    <a:pt x="9692" y="17411"/>
                    <a:pt x="9330" y="17434"/>
                  </a:cubicBezTo>
                  <a:cubicBezTo>
                    <a:pt x="9148" y="17450"/>
                    <a:pt x="9009" y="17448"/>
                    <a:pt x="8915" y="17454"/>
                  </a:cubicBezTo>
                  <a:cubicBezTo>
                    <a:pt x="8829" y="17458"/>
                    <a:pt x="8781" y="17461"/>
                    <a:pt x="8776" y="17461"/>
                  </a:cubicBezTo>
                  <a:lnTo>
                    <a:pt x="8776" y="17461"/>
                  </a:lnTo>
                  <a:cubicBezTo>
                    <a:pt x="8770" y="17461"/>
                    <a:pt x="8722" y="17458"/>
                    <a:pt x="8634" y="17454"/>
                  </a:cubicBezTo>
                  <a:cubicBezTo>
                    <a:pt x="8542" y="17448"/>
                    <a:pt x="8403" y="17450"/>
                    <a:pt x="8220" y="17434"/>
                  </a:cubicBezTo>
                  <a:cubicBezTo>
                    <a:pt x="7858" y="17411"/>
                    <a:pt x="7322" y="17351"/>
                    <a:pt x="6651" y="17183"/>
                  </a:cubicBezTo>
                  <a:cubicBezTo>
                    <a:pt x="4744" y="16694"/>
                    <a:pt x="3059" y="15574"/>
                    <a:pt x="1868" y="14007"/>
                  </a:cubicBezTo>
                  <a:cubicBezTo>
                    <a:pt x="1476" y="13493"/>
                    <a:pt x="1143" y="12937"/>
                    <a:pt x="877" y="12348"/>
                  </a:cubicBezTo>
                  <a:cubicBezTo>
                    <a:pt x="598" y="11735"/>
                    <a:pt x="374" y="11066"/>
                    <a:pt x="244" y="10352"/>
                  </a:cubicBezTo>
                  <a:cubicBezTo>
                    <a:pt x="106" y="9614"/>
                    <a:pt x="64" y="8862"/>
                    <a:pt x="121" y="8113"/>
                  </a:cubicBezTo>
                  <a:cubicBezTo>
                    <a:pt x="144" y="7729"/>
                    <a:pt x="207" y="7340"/>
                    <a:pt x="285" y="6951"/>
                  </a:cubicBezTo>
                  <a:cubicBezTo>
                    <a:pt x="370" y="6558"/>
                    <a:pt x="481" y="6169"/>
                    <a:pt x="616" y="5791"/>
                  </a:cubicBezTo>
                  <a:cubicBezTo>
                    <a:pt x="1172" y="4261"/>
                    <a:pt x="2209" y="2807"/>
                    <a:pt x="3644" y="1758"/>
                  </a:cubicBezTo>
                  <a:cubicBezTo>
                    <a:pt x="5065" y="707"/>
                    <a:pt x="6878" y="74"/>
                    <a:pt x="8757" y="74"/>
                  </a:cubicBezTo>
                  <a:cubicBezTo>
                    <a:pt x="8763" y="74"/>
                    <a:pt x="8768" y="74"/>
                    <a:pt x="8774" y="74"/>
                  </a:cubicBezTo>
                  <a:cubicBezTo>
                    <a:pt x="8781" y="74"/>
                    <a:pt x="8788" y="74"/>
                    <a:pt x="8796" y="74"/>
                  </a:cubicBezTo>
                  <a:close/>
                  <a:moveTo>
                    <a:pt x="8794" y="0"/>
                  </a:moveTo>
                  <a:cubicBezTo>
                    <a:pt x="8787" y="0"/>
                    <a:pt x="8780" y="0"/>
                    <a:pt x="8772" y="0"/>
                  </a:cubicBezTo>
                  <a:cubicBezTo>
                    <a:pt x="7824" y="5"/>
                    <a:pt x="6888" y="153"/>
                    <a:pt x="6012" y="449"/>
                  </a:cubicBezTo>
                  <a:cubicBezTo>
                    <a:pt x="5577" y="592"/>
                    <a:pt x="5154" y="772"/>
                    <a:pt x="4749" y="985"/>
                  </a:cubicBezTo>
                  <a:cubicBezTo>
                    <a:pt x="4347" y="1197"/>
                    <a:pt x="3960" y="1433"/>
                    <a:pt x="3601" y="1700"/>
                  </a:cubicBezTo>
                  <a:cubicBezTo>
                    <a:pt x="2155" y="2758"/>
                    <a:pt x="1112" y="4224"/>
                    <a:pt x="552" y="5767"/>
                  </a:cubicBezTo>
                  <a:cubicBezTo>
                    <a:pt x="417" y="6150"/>
                    <a:pt x="306" y="6540"/>
                    <a:pt x="219" y="6936"/>
                  </a:cubicBezTo>
                  <a:cubicBezTo>
                    <a:pt x="143" y="7329"/>
                    <a:pt x="79" y="7720"/>
                    <a:pt x="57" y="8107"/>
                  </a:cubicBezTo>
                  <a:cubicBezTo>
                    <a:pt x="0" y="8862"/>
                    <a:pt x="43" y="9619"/>
                    <a:pt x="184" y="10362"/>
                  </a:cubicBezTo>
                  <a:cubicBezTo>
                    <a:pt x="316" y="11081"/>
                    <a:pt x="542" y="11754"/>
                    <a:pt x="824" y="12370"/>
                  </a:cubicBezTo>
                  <a:cubicBezTo>
                    <a:pt x="1094" y="12962"/>
                    <a:pt x="1429" y="13522"/>
                    <a:pt x="1826" y="14037"/>
                  </a:cubicBezTo>
                  <a:cubicBezTo>
                    <a:pt x="2508" y="14926"/>
                    <a:pt x="3352" y="15678"/>
                    <a:pt x="4315" y="16251"/>
                  </a:cubicBezTo>
                  <a:cubicBezTo>
                    <a:pt x="5040" y="16682"/>
                    <a:pt x="5825" y="17005"/>
                    <a:pt x="6643" y="17210"/>
                  </a:cubicBezTo>
                  <a:cubicBezTo>
                    <a:pt x="7318" y="17374"/>
                    <a:pt x="7855" y="17431"/>
                    <a:pt x="8220" y="17448"/>
                  </a:cubicBezTo>
                  <a:cubicBezTo>
                    <a:pt x="8457" y="17460"/>
                    <a:pt x="8622" y="17462"/>
                    <a:pt x="8707" y="17462"/>
                  </a:cubicBezTo>
                  <a:cubicBezTo>
                    <a:pt x="8749" y="17462"/>
                    <a:pt x="8772" y="17462"/>
                    <a:pt x="8776" y="17462"/>
                  </a:cubicBezTo>
                  <a:lnTo>
                    <a:pt x="8776" y="17462"/>
                  </a:lnTo>
                  <a:cubicBezTo>
                    <a:pt x="8780" y="17462"/>
                    <a:pt x="8805" y="17462"/>
                    <a:pt x="8850" y="17462"/>
                  </a:cubicBezTo>
                  <a:cubicBezTo>
                    <a:pt x="8937" y="17462"/>
                    <a:pt x="9099" y="17460"/>
                    <a:pt x="9331" y="17449"/>
                  </a:cubicBezTo>
                  <a:cubicBezTo>
                    <a:pt x="9695" y="17431"/>
                    <a:pt x="10232" y="17374"/>
                    <a:pt x="10906" y="17211"/>
                  </a:cubicBezTo>
                  <a:cubicBezTo>
                    <a:pt x="11725" y="17005"/>
                    <a:pt x="12510" y="16682"/>
                    <a:pt x="13236" y="16252"/>
                  </a:cubicBezTo>
                  <a:cubicBezTo>
                    <a:pt x="14198" y="15679"/>
                    <a:pt x="15041" y="14927"/>
                    <a:pt x="15723" y="14039"/>
                  </a:cubicBezTo>
                  <a:cubicBezTo>
                    <a:pt x="16120" y="13523"/>
                    <a:pt x="16455" y="12964"/>
                    <a:pt x="16725" y="12371"/>
                  </a:cubicBezTo>
                  <a:cubicBezTo>
                    <a:pt x="17006" y="11755"/>
                    <a:pt x="17233" y="11082"/>
                    <a:pt x="17365" y="10363"/>
                  </a:cubicBezTo>
                  <a:cubicBezTo>
                    <a:pt x="17505" y="9621"/>
                    <a:pt x="17549" y="8863"/>
                    <a:pt x="17492" y="8110"/>
                  </a:cubicBezTo>
                  <a:cubicBezTo>
                    <a:pt x="17470" y="7720"/>
                    <a:pt x="17407" y="7329"/>
                    <a:pt x="17329" y="6937"/>
                  </a:cubicBezTo>
                  <a:cubicBezTo>
                    <a:pt x="17243" y="6540"/>
                    <a:pt x="17132" y="6150"/>
                    <a:pt x="16996" y="5767"/>
                  </a:cubicBezTo>
                  <a:cubicBezTo>
                    <a:pt x="16437" y="4224"/>
                    <a:pt x="15394" y="2758"/>
                    <a:pt x="13946" y="1699"/>
                  </a:cubicBezTo>
                  <a:cubicBezTo>
                    <a:pt x="12515" y="641"/>
                    <a:pt x="10687" y="0"/>
                    <a:pt x="8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5"/>
            <p:cNvSpPr/>
            <p:nvPr/>
          </p:nvSpPr>
          <p:spPr>
            <a:xfrm>
              <a:off x="3787893" y="2784053"/>
              <a:ext cx="43099" cy="41479"/>
            </a:xfrm>
            <a:custGeom>
              <a:avLst/>
              <a:gdLst/>
              <a:ahLst/>
              <a:cxnLst/>
              <a:rect l="l" t="t" r="r" b="b"/>
              <a:pathLst>
                <a:path w="2022" h="1946" extrusionOk="0">
                  <a:moveTo>
                    <a:pt x="973" y="1"/>
                  </a:moveTo>
                  <a:cubicBezTo>
                    <a:pt x="436" y="1"/>
                    <a:pt x="1" y="436"/>
                    <a:pt x="1" y="973"/>
                  </a:cubicBezTo>
                  <a:cubicBezTo>
                    <a:pt x="1" y="1367"/>
                    <a:pt x="237" y="1721"/>
                    <a:pt x="601" y="1871"/>
                  </a:cubicBezTo>
                  <a:cubicBezTo>
                    <a:pt x="721" y="1921"/>
                    <a:pt x="848" y="1945"/>
                    <a:pt x="973" y="1945"/>
                  </a:cubicBezTo>
                  <a:cubicBezTo>
                    <a:pt x="1226" y="1945"/>
                    <a:pt x="1474" y="1846"/>
                    <a:pt x="1660" y="1660"/>
                  </a:cubicBezTo>
                  <a:cubicBezTo>
                    <a:pt x="1938" y="1383"/>
                    <a:pt x="2021" y="965"/>
                    <a:pt x="1871" y="601"/>
                  </a:cubicBezTo>
                  <a:cubicBezTo>
                    <a:pt x="1720" y="238"/>
                    <a:pt x="1366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5"/>
            <p:cNvSpPr/>
            <p:nvPr/>
          </p:nvSpPr>
          <p:spPr>
            <a:xfrm>
              <a:off x="3452544" y="2895061"/>
              <a:ext cx="82404" cy="82382"/>
            </a:xfrm>
            <a:custGeom>
              <a:avLst/>
              <a:gdLst/>
              <a:ahLst/>
              <a:cxnLst/>
              <a:rect l="l" t="t" r="r" b="b"/>
              <a:pathLst>
                <a:path w="3866" h="3865" extrusionOk="0">
                  <a:moveTo>
                    <a:pt x="1934" y="0"/>
                  </a:moveTo>
                  <a:cubicBezTo>
                    <a:pt x="866" y="0"/>
                    <a:pt x="1" y="865"/>
                    <a:pt x="1" y="1933"/>
                  </a:cubicBezTo>
                  <a:cubicBezTo>
                    <a:pt x="1" y="3001"/>
                    <a:pt x="866" y="3865"/>
                    <a:pt x="1934" y="3865"/>
                  </a:cubicBezTo>
                  <a:cubicBezTo>
                    <a:pt x="3001" y="3865"/>
                    <a:pt x="3866" y="3001"/>
                    <a:pt x="3866" y="1933"/>
                  </a:cubicBezTo>
                  <a:cubicBezTo>
                    <a:pt x="3866" y="865"/>
                    <a:pt x="3001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5"/>
            <p:cNvSpPr/>
            <p:nvPr/>
          </p:nvSpPr>
          <p:spPr>
            <a:xfrm>
              <a:off x="3436707" y="2859550"/>
              <a:ext cx="69295" cy="88180"/>
            </a:xfrm>
            <a:custGeom>
              <a:avLst/>
              <a:gdLst/>
              <a:ahLst/>
              <a:cxnLst/>
              <a:rect l="l" t="t" r="r" b="b"/>
              <a:pathLst>
                <a:path w="3251" h="4137" extrusionOk="0">
                  <a:moveTo>
                    <a:pt x="163" y="1"/>
                  </a:moveTo>
                  <a:cubicBezTo>
                    <a:pt x="163" y="1"/>
                    <a:pt x="0" y="864"/>
                    <a:pt x="163" y="1093"/>
                  </a:cubicBezTo>
                  <a:cubicBezTo>
                    <a:pt x="289" y="1270"/>
                    <a:pt x="1638" y="3111"/>
                    <a:pt x="2231" y="3922"/>
                  </a:cubicBezTo>
                  <a:cubicBezTo>
                    <a:pt x="2332" y="4061"/>
                    <a:pt x="2492" y="4137"/>
                    <a:pt x="2654" y="4137"/>
                  </a:cubicBezTo>
                  <a:cubicBezTo>
                    <a:pt x="2743" y="4137"/>
                    <a:pt x="2834" y="4114"/>
                    <a:pt x="2916" y="4066"/>
                  </a:cubicBezTo>
                  <a:cubicBezTo>
                    <a:pt x="3161" y="3925"/>
                    <a:pt x="3250" y="3615"/>
                    <a:pt x="3118" y="3365"/>
                  </a:cubicBezTo>
                  <a:lnTo>
                    <a:pt x="1723" y="740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5"/>
            <p:cNvSpPr/>
            <p:nvPr/>
          </p:nvSpPr>
          <p:spPr>
            <a:xfrm>
              <a:off x="3437752" y="2859017"/>
              <a:ext cx="69359" cy="89502"/>
            </a:xfrm>
            <a:custGeom>
              <a:avLst/>
              <a:gdLst/>
              <a:ahLst/>
              <a:cxnLst/>
              <a:rect l="l" t="t" r="r" b="b"/>
              <a:pathLst>
                <a:path w="3254" h="4199" extrusionOk="0">
                  <a:moveTo>
                    <a:pt x="1711" y="26"/>
                  </a:moveTo>
                  <a:cubicBezTo>
                    <a:pt x="1707" y="43"/>
                    <a:pt x="1704" y="60"/>
                    <a:pt x="1704" y="77"/>
                  </a:cubicBezTo>
                  <a:cubicBezTo>
                    <a:pt x="1702" y="116"/>
                    <a:pt x="1698" y="162"/>
                    <a:pt x="1693" y="220"/>
                  </a:cubicBezTo>
                  <a:cubicBezTo>
                    <a:pt x="1685" y="351"/>
                    <a:pt x="1672" y="532"/>
                    <a:pt x="1656" y="765"/>
                  </a:cubicBezTo>
                  <a:lnTo>
                    <a:pt x="1656" y="769"/>
                  </a:lnTo>
                  <a:lnTo>
                    <a:pt x="1659" y="774"/>
                  </a:lnTo>
                  <a:lnTo>
                    <a:pt x="2609" y="2591"/>
                  </a:lnTo>
                  <a:cubicBezTo>
                    <a:pt x="2709" y="2782"/>
                    <a:pt x="2814" y="2981"/>
                    <a:pt x="2922" y="3186"/>
                  </a:cubicBezTo>
                  <a:cubicBezTo>
                    <a:pt x="2973" y="3290"/>
                    <a:pt x="3042" y="3395"/>
                    <a:pt x="3077" y="3500"/>
                  </a:cubicBezTo>
                  <a:cubicBezTo>
                    <a:pt x="3109" y="3609"/>
                    <a:pt x="3100" y="3728"/>
                    <a:pt x="3054" y="3834"/>
                  </a:cubicBezTo>
                  <a:cubicBezTo>
                    <a:pt x="2983" y="4007"/>
                    <a:pt x="2797" y="4126"/>
                    <a:pt x="2604" y="4126"/>
                  </a:cubicBezTo>
                  <a:cubicBezTo>
                    <a:pt x="2557" y="4126"/>
                    <a:pt x="2509" y="4119"/>
                    <a:pt x="2463" y="4104"/>
                  </a:cubicBezTo>
                  <a:cubicBezTo>
                    <a:pt x="2344" y="4068"/>
                    <a:pt x="2249" y="3989"/>
                    <a:pt x="2178" y="3878"/>
                  </a:cubicBezTo>
                  <a:cubicBezTo>
                    <a:pt x="2099" y="3771"/>
                    <a:pt x="2020" y="3662"/>
                    <a:pt x="1940" y="3553"/>
                  </a:cubicBezTo>
                  <a:lnTo>
                    <a:pt x="581" y="1698"/>
                  </a:lnTo>
                  <a:lnTo>
                    <a:pt x="277" y="1285"/>
                  </a:lnTo>
                  <a:cubicBezTo>
                    <a:pt x="229" y="1219"/>
                    <a:pt x="177" y="1152"/>
                    <a:pt x="134" y="1088"/>
                  </a:cubicBezTo>
                  <a:cubicBezTo>
                    <a:pt x="99" y="1028"/>
                    <a:pt x="85" y="950"/>
                    <a:pt x="78" y="875"/>
                  </a:cubicBezTo>
                  <a:cubicBezTo>
                    <a:pt x="58" y="580"/>
                    <a:pt x="97" y="299"/>
                    <a:pt x="137" y="51"/>
                  </a:cubicBezTo>
                  <a:lnTo>
                    <a:pt x="137" y="51"/>
                  </a:lnTo>
                  <a:lnTo>
                    <a:pt x="1278" y="37"/>
                  </a:lnTo>
                  <a:lnTo>
                    <a:pt x="1597" y="32"/>
                  </a:lnTo>
                  <a:cubicBezTo>
                    <a:pt x="1635" y="32"/>
                    <a:pt x="1673" y="29"/>
                    <a:pt x="1711" y="26"/>
                  </a:cubicBezTo>
                  <a:close/>
                  <a:moveTo>
                    <a:pt x="94" y="1"/>
                  </a:moveTo>
                  <a:lnTo>
                    <a:pt x="91" y="22"/>
                  </a:lnTo>
                  <a:cubicBezTo>
                    <a:pt x="46" y="278"/>
                    <a:pt x="1" y="564"/>
                    <a:pt x="19" y="881"/>
                  </a:cubicBezTo>
                  <a:cubicBezTo>
                    <a:pt x="27" y="960"/>
                    <a:pt x="38" y="1043"/>
                    <a:pt x="82" y="1122"/>
                  </a:cubicBezTo>
                  <a:cubicBezTo>
                    <a:pt x="129" y="1192"/>
                    <a:pt x="177" y="1255"/>
                    <a:pt x="225" y="1322"/>
                  </a:cubicBezTo>
                  <a:lnTo>
                    <a:pt x="527" y="1737"/>
                  </a:lnTo>
                  <a:cubicBezTo>
                    <a:pt x="941" y="2306"/>
                    <a:pt x="1400" y="2935"/>
                    <a:pt x="1882" y="3596"/>
                  </a:cubicBezTo>
                  <a:lnTo>
                    <a:pt x="2119" y="3921"/>
                  </a:lnTo>
                  <a:cubicBezTo>
                    <a:pt x="2191" y="4033"/>
                    <a:pt x="2309" y="4136"/>
                    <a:pt x="2443" y="4173"/>
                  </a:cubicBezTo>
                  <a:cubicBezTo>
                    <a:pt x="2499" y="4190"/>
                    <a:pt x="2555" y="4198"/>
                    <a:pt x="2610" y="4198"/>
                  </a:cubicBezTo>
                  <a:cubicBezTo>
                    <a:pt x="2966" y="4198"/>
                    <a:pt x="3253" y="3851"/>
                    <a:pt x="3144" y="3480"/>
                  </a:cubicBezTo>
                  <a:cubicBezTo>
                    <a:pt x="3102" y="3354"/>
                    <a:pt x="3037" y="3260"/>
                    <a:pt x="2984" y="3156"/>
                  </a:cubicBezTo>
                  <a:lnTo>
                    <a:pt x="2667" y="2561"/>
                  </a:lnTo>
                  <a:cubicBezTo>
                    <a:pt x="2262" y="1811"/>
                    <a:pt x="1926" y="1190"/>
                    <a:pt x="1695" y="761"/>
                  </a:cubicBezTo>
                  <a:lnTo>
                    <a:pt x="1695" y="761"/>
                  </a:lnTo>
                  <a:cubicBezTo>
                    <a:pt x="1702" y="527"/>
                    <a:pt x="1707" y="344"/>
                    <a:pt x="1712" y="212"/>
                  </a:cubicBezTo>
                  <a:cubicBezTo>
                    <a:pt x="1712" y="154"/>
                    <a:pt x="1713" y="108"/>
                    <a:pt x="1714" y="71"/>
                  </a:cubicBezTo>
                  <a:cubicBezTo>
                    <a:pt x="1714" y="56"/>
                    <a:pt x="1713" y="40"/>
                    <a:pt x="1711" y="26"/>
                  </a:cubicBezTo>
                  <a:lnTo>
                    <a:pt x="1711" y="26"/>
                  </a:lnTo>
                  <a:cubicBezTo>
                    <a:pt x="1711" y="26"/>
                    <a:pt x="1711" y="26"/>
                    <a:pt x="1712" y="26"/>
                  </a:cubicBezTo>
                  <a:cubicBezTo>
                    <a:pt x="1714" y="24"/>
                    <a:pt x="1677" y="23"/>
                    <a:pt x="1607" y="21"/>
                  </a:cubicBezTo>
                  <a:lnTo>
                    <a:pt x="1294" y="15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5"/>
            <p:cNvSpPr/>
            <p:nvPr/>
          </p:nvSpPr>
          <p:spPr>
            <a:xfrm>
              <a:off x="3500460" y="2532621"/>
              <a:ext cx="285429" cy="19716"/>
            </a:xfrm>
            <a:custGeom>
              <a:avLst/>
              <a:gdLst/>
              <a:ahLst/>
              <a:cxnLst/>
              <a:rect l="l" t="t" r="r" b="b"/>
              <a:pathLst>
                <a:path w="13391" h="925" extrusionOk="0">
                  <a:moveTo>
                    <a:pt x="48" y="0"/>
                  </a:moveTo>
                  <a:cubicBezTo>
                    <a:pt x="21" y="0"/>
                    <a:pt x="0" y="23"/>
                    <a:pt x="0" y="48"/>
                  </a:cubicBezTo>
                  <a:lnTo>
                    <a:pt x="0" y="877"/>
                  </a:lnTo>
                  <a:cubicBezTo>
                    <a:pt x="0" y="903"/>
                    <a:pt x="21" y="925"/>
                    <a:pt x="48" y="925"/>
                  </a:cubicBezTo>
                  <a:lnTo>
                    <a:pt x="13391" y="925"/>
                  </a:lnTo>
                  <a:lnTo>
                    <a:pt x="13391" y="36"/>
                  </a:lnTo>
                  <a:cubicBezTo>
                    <a:pt x="13391" y="16"/>
                    <a:pt x="13376" y="0"/>
                    <a:pt x="13356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5"/>
            <p:cNvSpPr/>
            <p:nvPr/>
          </p:nvSpPr>
          <p:spPr>
            <a:xfrm>
              <a:off x="3512354" y="2551527"/>
              <a:ext cx="272022" cy="1577"/>
            </a:xfrm>
            <a:custGeom>
              <a:avLst/>
              <a:gdLst/>
              <a:ahLst/>
              <a:cxnLst/>
              <a:rect l="l" t="t" r="r" b="b"/>
              <a:pathLst>
                <a:path w="12762" h="74" extrusionOk="0">
                  <a:moveTo>
                    <a:pt x="6380" y="1"/>
                  </a:moveTo>
                  <a:cubicBezTo>
                    <a:pt x="2856" y="1"/>
                    <a:pt x="1" y="17"/>
                    <a:pt x="1" y="38"/>
                  </a:cubicBezTo>
                  <a:cubicBezTo>
                    <a:pt x="1" y="58"/>
                    <a:pt x="2858" y="74"/>
                    <a:pt x="6380" y="74"/>
                  </a:cubicBezTo>
                  <a:cubicBezTo>
                    <a:pt x="9904" y="74"/>
                    <a:pt x="12761" y="58"/>
                    <a:pt x="12761" y="38"/>
                  </a:cubicBezTo>
                  <a:cubicBezTo>
                    <a:pt x="12761" y="17"/>
                    <a:pt x="9905" y="1"/>
                    <a:pt x="6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5"/>
            <p:cNvSpPr/>
            <p:nvPr/>
          </p:nvSpPr>
          <p:spPr>
            <a:xfrm>
              <a:off x="3810125" y="2402599"/>
              <a:ext cx="19418" cy="301394"/>
            </a:xfrm>
            <a:custGeom>
              <a:avLst/>
              <a:gdLst/>
              <a:ahLst/>
              <a:cxnLst/>
              <a:rect l="l" t="t" r="r" b="b"/>
              <a:pathLst>
                <a:path w="911" h="14140" extrusionOk="0">
                  <a:moveTo>
                    <a:pt x="891" y="1"/>
                  </a:moveTo>
                  <a:cubicBezTo>
                    <a:pt x="869" y="1"/>
                    <a:pt x="659" y="3163"/>
                    <a:pt x="418" y="7068"/>
                  </a:cubicBezTo>
                  <a:cubicBezTo>
                    <a:pt x="178" y="10974"/>
                    <a:pt x="0" y="14138"/>
                    <a:pt x="20" y="14139"/>
                  </a:cubicBezTo>
                  <a:cubicBezTo>
                    <a:pt x="20" y="14139"/>
                    <a:pt x="20" y="14139"/>
                    <a:pt x="20" y="14139"/>
                  </a:cubicBezTo>
                  <a:cubicBezTo>
                    <a:pt x="40" y="14139"/>
                    <a:pt x="252" y="10975"/>
                    <a:pt x="492" y="7073"/>
                  </a:cubicBezTo>
                  <a:cubicBezTo>
                    <a:pt x="733" y="3169"/>
                    <a:pt x="910" y="2"/>
                    <a:pt x="891" y="1"/>
                  </a:cubicBezTo>
                  <a:cubicBezTo>
                    <a:pt x="891" y="1"/>
                    <a:pt x="891" y="1"/>
                    <a:pt x="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5"/>
            <p:cNvSpPr/>
            <p:nvPr/>
          </p:nvSpPr>
          <p:spPr>
            <a:xfrm>
              <a:off x="3239970" y="2880354"/>
              <a:ext cx="110646" cy="29436"/>
            </a:xfrm>
            <a:custGeom>
              <a:avLst/>
              <a:gdLst/>
              <a:ahLst/>
              <a:cxnLst/>
              <a:rect l="l" t="t" r="r" b="b"/>
              <a:pathLst>
                <a:path w="5191" h="1381" extrusionOk="0">
                  <a:moveTo>
                    <a:pt x="1" y="1"/>
                  </a:moveTo>
                  <a:lnTo>
                    <a:pt x="1" y="1380"/>
                  </a:lnTo>
                  <a:lnTo>
                    <a:pt x="5191" y="1380"/>
                  </a:lnTo>
                  <a:lnTo>
                    <a:pt x="5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5"/>
            <p:cNvSpPr/>
            <p:nvPr/>
          </p:nvSpPr>
          <p:spPr>
            <a:xfrm>
              <a:off x="3533669" y="2252819"/>
              <a:ext cx="51071" cy="48300"/>
            </a:xfrm>
            <a:custGeom>
              <a:avLst/>
              <a:gdLst/>
              <a:ahLst/>
              <a:cxnLst/>
              <a:rect l="l" t="t" r="r" b="b"/>
              <a:pathLst>
                <a:path w="2396" h="2266" extrusionOk="0">
                  <a:moveTo>
                    <a:pt x="1268" y="1"/>
                  </a:moveTo>
                  <a:cubicBezTo>
                    <a:pt x="1256" y="1"/>
                    <a:pt x="1268" y="11"/>
                    <a:pt x="1268" y="11"/>
                  </a:cubicBezTo>
                  <a:lnTo>
                    <a:pt x="69" y="253"/>
                  </a:lnTo>
                  <a:cubicBezTo>
                    <a:pt x="69" y="253"/>
                    <a:pt x="0" y="382"/>
                    <a:pt x="20" y="819"/>
                  </a:cubicBezTo>
                  <a:cubicBezTo>
                    <a:pt x="40" y="1258"/>
                    <a:pt x="427" y="1746"/>
                    <a:pt x="427" y="1746"/>
                  </a:cubicBezTo>
                  <a:cubicBezTo>
                    <a:pt x="437" y="1781"/>
                    <a:pt x="572" y="2099"/>
                    <a:pt x="712" y="2151"/>
                  </a:cubicBezTo>
                  <a:cubicBezTo>
                    <a:pt x="763" y="2170"/>
                    <a:pt x="818" y="2180"/>
                    <a:pt x="872" y="2180"/>
                  </a:cubicBezTo>
                  <a:cubicBezTo>
                    <a:pt x="903" y="2180"/>
                    <a:pt x="935" y="2177"/>
                    <a:pt x="966" y="2170"/>
                  </a:cubicBezTo>
                  <a:cubicBezTo>
                    <a:pt x="966" y="2170"/>
                    <a:pt x="1090" y="2265"/>
                    <a:pt x="1234" y="2265"/>
                  </a:cubicBezTo>
                  <a:cubicBezTo>
                    <a:pt x="1247" y="2265"/>
                    <a:pt x="1260" y="2265"/>
                    <a:pt x="1274" y="2263"/>
                  </a:cubicBezTo>
                  <a:cubicBezTo>
                    <a:pt x="1433" y="2243"/>
                    <a:pt x="1583" y="2098"/>
                    <a:pt x="1583" y="2098"/>
                  </a:cubicBezTo>
                  <a:lnTo>
                    <a:pt x="1734" y="2103"/>
                  </a:lnTo>
                  <a:lnTo>
                    <a:pt x="1741" y="2103"/>
                  </a:lnTo>
                  <a:cubicBezTo>
                    <a:pt x="1744" y="2103"/>
                    <a:pt x="1747" y="2103"/>
                    <a:pt x="1750" y="2103"/>
                  </a:cubicBezTo>
                  <a:cubicBezTo>
                    <a:pt x="1894" y="2103"/>
                    <a:pt x="2026" y="2014"/>
                    <a:pt x="2092" y="1883"/>
                  </a:cubicBezTo>
                  <a:lnTo>
                    <a:pt x="2122" y="1827"/>
                  </a:lnTo>
                  <a:cubicBezTo>
                    <a:pt x="2274" y="1750"/>
                    <a:pt x="2396" y="1349"/>
                    <a:pt x="2318" y="1135"/>
                  </a:cubicBezTo>
                  <a:cubicBezTo>
                    <a:pt x="2169" y="724"/>
                    <a:pt x="1964" y="302"/>
                    <a:pt x="1633" y="149"/>
                  </a:cubicBezTo>
                  <a:cubicBezTo>
                    <a:pt x="1363" y="25"/>
                    <a:pt x="1287" y="1"/>
                    <a:pt x="1268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5"/>
            <p:cNvSpPr/>
            <p:nvPr/>
          </p:nvSpPr>
          <p:spPr>
            <a:xfrm>
              <a:off x="3572185" y="2280997"/>
              <a:ext cx="7354" cy="11062"/>
            </a:xfrm>
            <a:custGeom>
              <a:avLst/>
              <a:gdLst/>
              <a:ahLst/>
              <a:cxnLst/>
              <a:rect l="l" t="t" r="r" b="b"/>
              <a:pathLst>
                <a:path w="345" h="519" extrusionOk="0">
                  <a:moveTo>
                    <a:pt x="21" y="1"/>
                  </a:moveTo>
                  <a:cubicBezTo>
                    <a:pt x="20" y="1"/>
                    <a:pt x="19" y="1"/>
                    <a:pt x="18" y="2"/>
                  </a:cubicBezTo>
                  <a:cubicBezTo>
                    <a:pt x="1" y="14"/>
                    <a:pt x="64" y="133"/>
                    <a:pt x="147" y="274"/>
                  </a:cubicBezTo>
                  <a:cubicBezTo>
                    <a:pt x="228" y="410"/>
                    <a:pt x="299" y="519"/>
                    <a:pt x="322" y="519"/>
                  </a:cubicBezTo>
                  <a:cubicBezTo>
                    <a:pt x="323" y="519"/>
                    <a:pt x="324" y="518"/>
                    <a:pt x="325" y="518"/>
                  </a:cubicBezTo>
                  <a:cubicBezTo>
                    <a:pt x="345" y="508"/>
                    <a:pt x="300" y="379"/>
                    <a:pt x="214" y="235"/>
                  </a:cubicBezTo>
                  <a:cubicBezTo>
                    <a:pt x="132" y="98"/>
                    <a:pt x="45" y="1"/>
                    <a:pt x="21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5"/>
            <p:cNvSpPr/>
            <p:nvPr/>
          </p:nvSpPr>
          <p:spPr>
            <a:xfrm>
              <a:off x="3561784" y="2287605"/>
              <a:ext cx="6416" cy="10402"/>
            </a:xfrm>
            <a:custGeom>
              <a:avLst/>
              <a:gdLst/>
              <a:ahLst/>
              <a:cxnLst/>
              <a:rect l="l" t="t" r="r" b="b"/>
              <a:pathLst>
                <a:path w="301" h="488" extrusionOk="0">
                  <a:moveTo>
                    <a:pt x="23" y="0"/>
                  </a:moveTo>
                  <a:cubicBezTo>
                    <a:pt x="22" y="0"/>
                    <a:pt x="21" y="1"/>
                    <a:pt x="20" y="1"/>
                  </a:cubicBezTo>
                  <a:cubicBezTo>
                    <a:pt x="0" y="8"/>
                    <a:pt x="33" y="133"/>
                    <a:pt x="106" y="268"/>
                  </a:cubicBezTo>
                  <a:cubicBezTo>
                    <a:pt x="176" y="397"/>
                    <a:pt x="255" y="488"/>
                    <a:pt x="279" y="488"/>
                  </a:cubicBezTo>
                  <a:cubicBezTo>
                    <a:pt x="280" y="488"/>
                    <a:pt x="282" y="488"/>
                    <a:pt x="283" y="487"/>
                  </a:cubicBezTo>
                  <a:cubicBezTo>
                    <a:pt x="300" y="474"/>
                    <a:pt x="246" y="363"/>
                    <a:pt x="174" y="231"/>
                  </a:cubicBezTo>
                  <a:cubicBezTo>
                    <a:pt x="106" y="104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5"/>
            <p:cNvSpPr/>
            <p:nvPr/>
          </p:nvSpPr>
          <p:spPr>
            <a:xfrm>
              <a:off x="3550039" y="2290866"/>
              <a:ext cx="5094" cy="8633"/>
            </a:xfrm>
            <a:custGeom>
              <a:avLst/>
              <a:gdLst/>
              <a:ahLst/>
              <a:cxnLst/>
              <a:rect l="l" t="t" r="r" b="b"/>
              <a:pathLst>
                <a:path w="239" h="405" extrusionOk="0">
                  <a:moveTo>
                    <a:pt x="22" y="1"/>
                  </a:moveTo>
                  <a:cubicBezTo>
                    <a:pt x="21" y="1"/>
                    <a:pt x="21" y="1"/>
                    <a:pt x="20" y="1"/>
                  </a:cubicBezTo>
                  <a:cubicBezTo>
                    <a:pt x="0" y="5"/>
                    <a:pt x="5" y="114"/>
                    <a:pt x="65" y="233"/>
                  </a:cubicBezTo>
                  <a:cubicBezTo>
                    <a:pt x="119" y="339"/>
                    <a:pt x="194" y="405"/>
                    <a:pt x="218" y="405"/>
                  </a:cubicBezTo>
                  <a:cubicBezTo>
                    <a:pt x="220" y="405"/>
                    <a:pt x="222" y="404"/>
                    <a:pt x="224" y="403"/>
                  </a:cubicBezTo>
                  <a:cubicBezTo>
                    <a:pt x="238" y="389"/>
                    <a:pt x="188" y="304"/>
                    <a:pt x="134" y="197"/>
                  </a:cubicBezTo>
                  <a:cubicBezTo>
                    <a:pt x="81" y="91"/>
                    <a:pt x="44" y="1"/>
                    <a:pt x="22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5"/>
            <p:cNvSpPr/>
            <p:nvPr/>
          </p:nvSpPr>
          <p:spPr>
            <a:xfrm>
              <a:off x="3488289" y="2095131"/>
              <a:ext cx="74325" cy="171500"/>
            </a:xfrm>
            <a:custGeom>
              <a:avLst/>
              <a:gdLst/>
              <a:ahLst/>
              <a:cxnLst/>
              <a:rect l="l" t="t" r="r" b="b"/>
              <a:pathLst>
                <a:path w="3487" h="8046" extrusionOk="0">
                  <a:moveTo>
                    <a:pt x="1614" y="1"/>
                  </a:moveTo>
                  <a:cubicBezTo>
                    <a:pt x="1614" y="1"/>
                    <a:pt x="106" y="3390"/>
                    <a:pt x="53" y="4089"/>
                  </a:cubicBezTo>
                  <a:cubicBezTo>
                    <a:pt x="0" y="4788"/>
                    <a:pt x="2462" y="8046"/>
                    <a:pt x="2462" y="8046"/>
                  </a:cubicBezTo>
                  <a:lnTo>
                    <a:pt x="3487" y="7469"/>
                  </a:lnTo>
                  <a:lnTo>
                    <a:pt x="2014" y="4079"/>
                  </a:lnTo>
                  <a:lnTo>
                    <a:pt x="3318" y="1223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5"/>
            <p:cNvSpPr/>
            <p:nvPr/>
          </p:nvSpPr>
          <p:spPr>
            <a:xfrm>
              <a:off x="3501654" y="2076331"/>
              <a:ext cx="76883" cy="83128"/>
            </a:xfrm>
            <a:custGeom>
              <a:avLst/>
              <a:gdLst/>
              <a:ahLst/>
              <a:cxnLst/>
              <a:rect l="l" t="t" r="r" b="b"/>
              <a:pathLst>
                <a:path w="3607" h="3900" extrusionOk="0">
                  <a:moveTo>
                    <a:pt x="2242" y="1"/>
                  </a:moveTo>
                  <a:cubicBezTo>
                    <a:pt x="991" y="1"/>
                    <a:pt x="1" y="2488"/>
                    <a:pt x="1" y="2488"/>
                  </a:cubicBezTo>
                  <a:lnTo>
                    <a:pt x="2540" y="3899"/>
                  </a:lnTo>
                  <a:cubicBezTo>
                    <a:pt x="2540" y="3899"/>
                    <a:pt x="3170" y="2514"/>
                    <a:pt x="3389" y="1547"/>
                  </a:cubicBezTo>
                  <a:cubicBezTo>
                    <a:pt x="3607" y="581"/>
                    <a:pt x="2575" y="61"/>
                    <a:pt x="2575" y="61"/>
                  </a:cubicBezTo>
                  <a:cubicBezTo>
                    <a:pt x="2462" y="19"/>
                    <a:pt x="2351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5"/>
            <p:cNvSpPr/>
            <p:nvPr/>
          </p:nvSpPr>
          <p:spPr>
            <a:xfrm>
              <a:off x="3500695" y="2076075"/>
              <a:ext cx="75029" cy="84493"/>
            </a:xfrm>
            <a:custGeom>
              <a:avLst/>
              <a:gdLst/>
              <a:ahLst/>
              <a:cxnLst/>
              <a:rect l="l" t="t" r="r" b="b"/>
              <a:pathLst>
                <a:path w="3520" h="3964" extrusionOk="0">
                  <a:moveTo>
                    <a:pt x="2270" y="1"/>
                  </a:moveTo>
                  <a:cubicBezTo>
                    <a:pt x="2180" y="1"/>
                    <a:pt x="2091" y="13"/>
                    <a:pt x="2005" y="37"/>
                  </a:cubicBezTo>
                  <a:cubicBezTo>
                    <a:pt x="1856" y="80"/>
                    <a:pt x="1716" y="148"/>
                    <a:pt x="1588" y="235"/>
                  </a:cubicBezTo>
                  <a:cubicBezTo>
                    <a:pt x="1301" y="428"/>
                    <a:pt x="1015" y="738"/>
                    <a:pt x="750" y="1124"/>
                  </a:cubicBezTo>
                  <a:cubicBezTo>
                    <a:pt x="459" y="1552"/>
                    <a:pt x="212" y="2009"/>
                    <a:pt x="13" y="2488"/>
                  </a:cubicBezTo>
                  <a:lnTo>
                    <a:pt x="0" y="2517"/>
                  </a:lnTo>
                  <a:lnTo>
                    <a:pt x="29" y="2532"/>
                  </a:lnTo>
                  <a:lnTo>
                    <a:pt x="1515" y="3360"/>
                  </a:lnTo>
                  <a:lnTo>
                    <a:pt x="2567" y="3944"/>
                  </a:lnTo>
                  <a:lnTo>
                    <a:pt x="2603" y="3963"/>
                  </a:lnTo>
                  <a:lnTo>
                    <a:pt x="2620" y="3926"/>
                  </a:lnTo>
                  <a:cubicBezTo>
                    <a:pt x="2873" y="3354"/>
                    <a:pt x="3085" y="2811"/>
                    <a:pt x="3251" y="2311"/>
                  </a:cubicBezTo>
                  <a:cubicBezTo>
                    <a:pt x="3334" y="2062"/>
                    <a:pt x="3404" y="1823"/>
                    <a:pt x="3455" y="1598"/>
                  </a:cubicBezTo>
                  <a:cubicBezTo>
                    <a:pt x="3508" y="1369"/>
                    <a:pt x="3498" y="1144"/>
                    <a:pt x="3436" y="959"/>
                  </a:cubicBezTo>
                  <a:cubicBezTo>
                    <a:pt x="3382" y="793"/>
                    <a:pt x="3294" y="640"/>
                    <a:pt x="3181" y="508"/>
                  </a:cubicBezTo>
                  <a:cubicBezTo>
                    <a:pt x="3097" y="408"/>
                    <a:pt x="3003" y="319"/>
                    <a:pt x="2900" y="241"/>
                  </a:cubicBezTo>
                  <a:cubicBezTo>
                    <a:pt x="2836" y="192"/>
                    <a:pt x="2768" y="148"/>
                    <a:pt x="2698" y="108"/>
                  </a:cubicBezTo>
                  <a:cubicBezTo>
                    <a:pt x="2654" y="84"/>
                    <a:pt x="2627" y="72"/>
                    <a:pt x="2622" y="72"/>
                  </a:cubicBezTo>
                  <a:cubicBezTo>
                    <a:pt x="2622" y="72"/>
                    <a:pt x="2621" y="72"/>
                    <a:pt x="2621" y="73"/>
                  </a:cubicBezTo>
                  <a:cubicBezTo>
                    <a:pt x="2620" y="75"/>
                    <a:pt x="2645" y="89"/>
                    <a:pt x="2690" y="119"/>
                  </a:cubicBezTo>
                  <a:cubicBezTo>
                    <a:pt x="2757" y="164"/>
                    <a:pt x="2822" y="211"/>
                    <a:pt x="2884" y="262"/>
                  </a:cubicBezTo>
                  <a:cubicBezTo>
                    <a:pt x="2982" y="343"/>
                    <a:pt x="3072" y="433"/>
                    <a:pt x="3151" y="531"/>
                  </a:cubicBezTo>
                  <a:cubicBezTo>
                    <a:pt x="3259" y="662"/>
                    <a:pt x="3340" y="812"/>
                    <a:pt x="3390" y="974"/>
                  </a:cubicBezTo>
                  <a:cubicBezTo>
                    <a:pt x="3520" y="1340"/>
                    <a:pt x="3348" y="1800"/>
                    <a:pt x="3189" y="2292"/>
                  </a:cubicBezTo>
                  <a:cubicBezTo>
                    <a:pt x="3024" y="2775"/>
                    <a:pt x="2814" y="3304"/>
                    <a:pt x="2569" y="3858"/>
                  </a:cubicBezTo>
                  <a:lnTo>
                    <a:pt x="2569" y="3858"/>
                  </a:lnTo>
                  <a:lnTo>
                    <a:pt x="1555" y="3294"/>
                  </a:lnTo>
                  <a:lnTo>
                    <a:pt x="93" y="2483"/>
                  </a:lnTo>
                  <a:lnTo>
                    <a:pt x="93" y="2483"/>
                  </a:lnTo>
                  <a:cubicBezTo>
                    <a:pt x="287" y="2019"/>
                    <a:pt x="524" y="1576"/>
                    <a:pt x="802" y="1157"/>
                  </a:cubicBezTo>
                  <a:cubicBezTo>
                    <a:pt x="1060" y="774"/>
                    <a:pt x="1337" y="465"/>
                    <a:pt x="1614" y="272"/>
                  </a:cubicBezTo>
                  <a:cubicBezTo>
                    <a:pt x="1736" y="185"/>
                    <a:pt x="1872" y="117"/>
                    <a:pt x="2015" y="71"/>
                  </a:cubicBezTo>
                  <a:cubicBezTo>
                    <a:pt x="2140" y="29"/>
                    <a:pt x="2254" y="27"/>
                    <a:pt x="2344" y="27"/>
                  </a:cubicBezTo>
                  <a:cubicBezTo>
                    <a:pt x="2508" y="38"/>
                    <a:pt x="2600" y="74"/>
                    <a:pt x="2617" y="74"/>
                  </a:cubicBezTo>
                  <a:cubicBezTo>
                    <a:pt x="2619" y="74"/>
                    <a:pt x="2620" y="73"/>
                    <a:pt x="2620" y="73"/>
                  </a:cubicBezTo>
                  <a:cubicBezTo>
                    <a:pt x="2621" y="71"/>
                    <a:pt x="2598" y="62"/>
                    <a:pt x="2552" y="47"/>
                  </a:cubicBezTo>
                  <a:cubicBezTo>
                    <a:pt x="2508" y="28"/>
                    <a:pt x="2437" y="13"/>
                    <a:pt x="2345" y="4"/>
                  </a:cubicBezTo>
                  <a:cubicBezTo>
                    <a:pt x="2320" y="2"/>
                    <a:pt x="2295" y="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5"/>
            <p:cNvSpPr/>
            <p:nvPr/>
          </p:nvSpPr>
          <p:spPr>
            <a:xfrm>
              <a:off x="3531047" y="2153832"/>
              <a:ext cx="54886" cy="147734"/>
            </a:xfrm>
            <a:custGeom>
              <a:avLst/>
              <a:gdLst/>
              <a:ahLst/>
              <a:cxnLst/>
              <a:rect l="l" t="t" r="r" b="b"/>
              <a:pathLst>
                <a:path w="2575" h="6931" extrusionOk="0">
                  <a:moveTo>
                    <a:pt x="611" y="1"/>
                  </a:moveTo>
                  <a:cubicBezTo>
                    <a:pt x="608" y="1"/>
                    <a:pt x="593" y="30"/>
                    <a:pt x="565" y="86"/>
                  </a:cubicBezTo>
                  <a:cubicBezTo>
                    <a:pt x="533" y="150"/>
                    <a:pt x="492" y="233"/>
                    <a:pt x="443" y="335"/>
                  </a:cubicBezTo>
                  <a:cubicBezTo>
                    <a:pt x="334" y="562"/>
                    <a:pt x="186" y="875"/>
                    <a:pt x="5" y="1257"/>
                  </a:cubicBezTo>
                  <a:lnTo>
                    <a:pt x="0" y="1268"/>
                  </a:lnTo>
                  <a:lnTo>
                    <a:pt x="5" y="1279"/>
                  </a:lnTo>
                  <a:cubicBezTo>
                    <a:pt x="312" y="2016"/>
                    <a:pt x="725" y="3006"/>
                    <a:pt x="1180" y="4096"/>
                  </a:cubicBezTo>
                  <a:cubicBezTo>
                    <a:pt x="1260" y="4288"/>
                    <a:pt x="1340" y="4478"/>
                    <a:pt x="1417" y="4658"/>
                  </a:cubicBezTo>
                  <a:lnTo>
                    <a:pt x="1423" y="4673"/>
                  </a:lnTo>
                  <a:lnTo>
                    <a:pt x="1438" y="4678"/>
                  </a:lnTo>
                  <a:cubicBezTo>
                    <a:pt x="1658" y="4758"/>
                    <a:pt x="1870" y="4856"/>
                    <a:pt x="2048" y="4984"/>
                  </a:cubicBezTo>
                  <a:cubicBezTo>
                    <a:pt x="2138" y="5049"/>
                    <a:pt x="2208" y="5122"/>
                    <a:pt x="2250" y="5218"/>
                  </a:cubicBezTo>
                  <a:cubicBezTo>
                    <a:pt x="2297" y="5315"/>
                    <a:pt x="2337" y="5412"/>
                    <a:pt x="2374" y="5508"/>
                  </a:cubicBezTo>
                  <a:cubicBezTo>
                    <a:pt x="2446" y="5698"/>
                    <a:pt x="2513" y="5890"/>
                    <a:pt x="2515" y="6066"/>
                  </a:cubicBezTo>
                  <a:cubicBezTo>
                    <a:pt x="2515" y="6151"/>
                    <a:pt x="2468" y="6228"/>
                    <a:pt x="2416" y="6293"/>
                  </a:cubicBezTo>
                  <a:cubicBezTo>
                    <a:pt x="2365" y="6356"/>
                    <a:pt x="2305" y="6413"/>
                    <a:pt x="2240" y="6462"/>
                  </a:cubicBezTo>
                  <a:lnTo>
                    <a:pt x="2234" y="6467"/>
                  </a:lnTo>
                  <a:lnTo>
                    <a:pt x="2230" y="6473"/>
                  </a:lnTo>
                  <a:cubicBezTo>
                    <a:pt x="2175" y="6593"/>
                    <a:pt x="2101" y="6700"/>
                    <a:pt x="2011" y="6765"/>
                  </a:cubicBezTo>
                  <a:cubicBezTo>
                    <a:pt x="1971" y="6793"/>
                    <a:pt x="1929" y="6806"/>
                    <a:pt x="1887" y="6806"/>
                  </a:cubicBezTo>
                  <a:cubicBezTo>
                    <a:pt x="1831" y="6806"/>
                    <a:pt x="1777" y="6783"/>
                    <a:pt x="1737" y="6748"/>
                  </a:cubicBezTo>
                  <a:lnTo>
                    <a:pt x="1722" y="6736"/>
                  </a:lnTo>
                  <a:lnTo>
                    <a:pt x="1710" y="6750"/>
                  </a:lnTo>
                  <a:cubicBezTo>
                    <a:pt x="1606" y="6866"/>
                    <a:pt x="1476" y="6906"/>
                    <a:pt x="1374" y="6906"/>
                  </a:cubicBezTo>
                  <a:cubicBezTo>
                    <a:pt x="1337" y="6906"/>
                    <a:pt x="1304" y="6901"/>
                    <a:pt x="1277" y="6892"/>
                  </a:cubicBezTo>
                  <a:cubicBezTo>
                    <a:pt x="1177" y="6866"/>
                    <a:pt x="1126" y="6831"/>
                    <a:pt x="1116" y="6831"/>
                  </a:cubicBezTo>
                  <a:cubicBezTo>
                    <a:pt x="1115" y="6831"/>
                    <a:pt x="1115" y="6831"/>
                    <a:pt x="1115" y="6832"/>
                  </a:cubicBezTo>
                  <a:cubicBezTo>
                    <a:pt x="1115" y="6832"/>
                    <a:pt x="1160" y="6876"/>
                    <a:pt x="1271" y="6911"/>
                  </a:cubicBezTo>
                  <a:cubicBezTo>
                    <a:pt x="1304" y="6923"/>
                    <a:pt x="1346" y="6931"/>
                    <a:pt x="1394" y="6931"/>
                  </a:cubicBezTo>
                  <a:cubicBezTo>
                    <a:pt x="1495" y="6931"/>
                    <a:pt x="1620" y="6895"/>
                    <a:pt x="1726" y="6788"/>
                  </a:cubicBezTo>
                  <a:lnTo>
                    <a:pt x="1726" y="6788"/>
                  </a:lnTo>
                  <a:cubicBezTo>
                    <a:pt x="1763" y="6815"/>
                    <a:pt x="1806" y="6841"/>
                    <a:pt x="1859" y="6847"/>
                  </a:cubicBezTo>
                  <a:cubicBezTo>
                    <a:pt x="1869" y="6848"/>
                    <a:pt x="1879" y="6848"/>
                    <a:pt x="1889" y="6848"/>
                  </a:cubicBezTo>
                  <a:cubicBezTo>
                    <a:pt x="1942" y="6848"/>
                    <a:pt x="1992" y="6832"/>
                    <a:pt x="2035" y="6803"/>
                  </a:cubicBezTo>
                  <a:cubicBezTo>
                    <a:pt x="2138" y="6733"/>
                    <a:pt x="2214" y="6625"/>
                    <a:pt x="2275" y="6503"/>
                  </a:cubicBezTo>
                  <a:lnTo>
                    <a:pt x="2275" y="6503"/>
                  </a:lnTo>
                  <a:cubicBezTo>
                    <a:pt x="2343" y="6452"/>
                    <a:pt x="2405" y="6394"/>
                    <a:pt x="2460" y="6329"/>
                  </a:cubicBezTo>
                  <a:cubicBezTo>
                    <a:pt x="2515" y="6260"/>
                    <a:pt x="2572" y="6173"/>
                    <a:pt x="2574" y="6069"/>
                  </a:cubicBezTo>
                  <a:cubicBezTo>
                    <a:pt x="2574" y="5870"/>
                    <a:pt x="2506" y="5680"/>
                    <a:pt x="2436" y="5484"/>
                  </a:cubicBezTo>
                  <a:cubicBezTo>
                    <a:pt x="2399" y="5387"/>
                    <a:pt x="2357" y="5288"/>
                    <a:pt x="2310" y="5190"/>
                  </a:cubicBezTo>
                  <a:cubicBezTo>
                    <a:pt x="2268" y="5086"/>
                    <a:pt x="2182" y="4994"/>
                    <a:pt x="2090" y="4927"/>
                  </a:cubicBezTo>
                  <a:cubicBezTo>
                    <a:pt x="1907" y="4795"/>
                    <a:pt x="1698" y="4699"/>
                    <a:pt x="1477" y="4616"/>
                  </a:cubicBezTo>
                  <a:lnTo>
                    <a:pt x="1477" y="4616"/>
                  </a:lnTo>
                  <a:lnTo>
                    <a:pt x="1246" y="4069"/>
                  </a:lnTo>
                  <a:lnTo>
                    <a:pt x="58" y="1270"/>
                  </a:lnTo>
                  <a:lnTo>
                    <a:pt x="469" y="347"/>
                  </a:lnTo>
                  <a:cubicBezTo>
                    <a:pt x="514" y="243"/>
                    <a:pt x="550" y="157"/>
                    <a:pt x="578" y="92"/>
                  </a:cubicBezTo>
                  <a:cubicBezTo>
                    <a:pt x="603" y="33"/>
                    <a:pt x="614" y="2"/>
                    <a:pt x="612" y="1"/>
                  </a:cubicBezTo>
                  <a:cubicBezTo>
                    <a:pt x="612" y="1"/>
                    <a:pt x="611" y="1"/>
                    <a:pt x="611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5"/>
            <p:cNvSpPr/>
            <p:nvPr/>
          </p:nvSpPr>
          <p:spPr>
            <a:xfrm>
              <a:off x="3947351" y="2098179"/>
              <a:ext cx="270423" cy="291483"/>
            </a:xfrm>
            <a:custGeom>
              <a:avLst/>
              <a:gdLst/>
              <a:ahLst/>
              <a:cxnLst/>
              <a:rect l="l" t="t" r="r" b="b"/>
              <a:pathLst>
                <a:path w="12687" h="13675" extrusionOk="0">
                  <a:moveTo>
                    <a:pt x="9750" y="1"/>
                  </a:moveTo>
                  <a:lnTo>
                    <a:pt x="7921" y="6554"/>
                  </a:lnTo>
                  <a:lnTo>
                    <a:pt x="2601" y="10589"/>
                  </a:lnTo>
                  <a:lnTo>
                    <a:pt x="2602" y="10589"/>
                  </a:lnTo>
                  <a:cubicBezTo>
                    <a:pt x="2387" y="10664"/>
                    <a:pt x="1225" y="11091"/>
                    <a:pt x="949" y="11246"/>
                  </a:cubicBezTo>
                  <a:cubicBezTo>
                    <a:pt x="650" y="11416"/>
                    <a:pt x="0" y="12297"/>
                    <a:pt x="39" y="12606"/>
                  </a:cubicBezTo>
                  <a:cubicBezTo>
                    <a:pt x="80" y="12915"/>
                    <a:pt x="70" y="13105"/>
                    <a:pt x="150" y="13156"/>
                  </a:cubicBezTo>
                  <a:cubicBezTo>
                    <a:pt x="177" y="13172"/>
                    <a:pt x="253" y="13178"/>
                    <a:pt x="344" y="13178"/>
                  </a:cubicBezTo>
                  <a:cubicBezTo>
                    <a:pt x="463" y="13178"/>
                    <a:pt x="607" y="13168"/>
                    <a:pt x="693" y="13162"/>
                  </a:cubicBezTo>
                  <a:cubicBezTo>
                    <a:pt x="693" y="13162"/>
                    <a:pt x="694" y="13164"/>
                    <a:pt x="694" y="13164"/>
                  </a:cubicBezTo>
                  <a:cubicBezTo>
                    <a:pt x="695" y="13164"/>
                    <a:pt x="697" y="13162"/>
                    <a:pt x="698" y="13162"/>
                  </a:cubicBezTo>
                  <a:cubicBezTo>
                    <a:pt x="741" y="13158"/>
                    <a:pt x="769" y="13156"/>
                    <a:pt x="769" y="13156"/>
                  </a:cubicBezTo>
                  <a:cubicBezTo>
                    <a:pt x="769" y="13156"/>
                    <a:pt x="851" y="13537"/>
                    <a:pt x="1204" y="13537"/>
                  </a:cubicBezTo>
                  <a:cubicBezTo>
                    <a:pt x="1279" y="13537"/>
                    <a:pt x="1366" y="13520"/>
                    <a:pt x="1467" y="13479"/>
                  </a:cubicBezTo>
                  <a:cubicBezTo>
                    <a:pt x="1472" y="13494"/>
                    <a:pt x="1476" y="13504"/>
                    <a:pt x="1481" y="13504"/>
                  </a:cubicBezTo>
                  <a:cubicBezTo>
                    <a:pt x="1481" y="13504"/>
                    <a:pt x="1482" y="13504"/>
                    <a:pt x="1482" y="13503"/>
                  </a:cubicBezTo>
                  <a:cubicBezTo>
                    <a:pt x="1486" y="13503"/>
                    <a:pt x="1487" y="13497"/>
                    <a:pt x="1489" y="13489"/>
                  </a:cubicBezTo>
                  <a:cubicBezTo>
                    <a:pt x="1520" y="13534"/>
                    <a:pt x="1633" y="13674"/>
                    <a:pt x="1816" y="13674"/>
                  </a:cubicBezTo>
                  <a:cubicBezTo>
                    <a:pt x="1899" y="13674"/>
                    <a:pt x="1996" y="13646"/>
                    <a:pt x="2107" y="13568"/>
                  </a:cubicBezTo>
                  <a:cubicBezTo>
                    <a:pt x="2109" y="13569"/>
                    <a:pt x="2111" y="13571"/>
                    <a:pt x="2112" y="13571"/>
                  </a:cubicBezTo>
                  <a:cubicBezTo>
                    <a:pt x="2114" y="13571"/>
                    <a:pt x="2119" y="13565"/>
                    <a:pt x="2122" y="13558"/>
                  </a:cubicBezTo>
                  <a:cubicBezTo>
                    <a:pt x="2130" y="13552"/>
                    <a:pt x="2139" y="13545"/>
                    <a:pt x="2149" y="13538"/>
                  </a:cubicBezTo>
                  <a:cubicBezTo>
                    <a:pt x="2149" y="13538"/>
                    <a:pt x="2275" y="13596"/>
                    <a:pt x="2415" y="13596"/>
                  </a:cubicBezTo>
                  <a:cubicBezTo>
                    <a:pt x="2527" y="13596"/>
                    <a:pt x="2648" y="13559"/>
                    <a:pt x="2720" y="13425"/>
                  </a:cubicBezTo>
                  <a:lnTo>
                    <a:pt x="2790" y="13205"/>
                  </a:lnTo>
                  <a:cubicBezTo>
                    <a:pt x="2790" y="13205"/>
                    <a:pt x="3559" y="12515"/>
                    <a:pt x="3798" y="12205"/>
                  </a:cubicBezTo>
                  <a:cubicBezTo>
                    <a:pt x="3925" y="12041"/>
                    <a:pt x="4025" y="11858"/>
                    <a:pt x="4094" y="11663"/>
                  </a:cubicBezTo>
                  <a:cubicBezTo>
                    <a:pt x="5051" y="11238"/>
                    <a:pt x="9998" y="9019"/>
                    <a:pt x="10450" y="8385"/>
                  </a:cubicBezTo>
                  <a:cubicBezTo>
                    <a:pt x="10951" y="7685"/>
                    <a:pt x="12585" y="1306"/>
                    <a:pt x="12687" y="1273"/>
                  </a:cubicBezTo>
                  <a:lnTo>
                    <a:pt x="9750" y="1"/>
                  </a:ln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5"/>
            <p:cNvSpPr/>
            <p:nvPr/>
          </p:nvSpPr>
          <p:spPr>
            <a:xfrm>
              <a:off x="4083085" y="2884169"/>
              <a:ext cx="148566" cy="116316"/>
            </a:xfrm>
            <a:custGeom>
              <a:avLst/>
              <a:gdLst/>
              <a:ahLst/>
              <a:cxnLst/>
              <a:rect l="l" t="t" r="r" b="b"/>
              <a:pathLst>
                <a:path w="6970" h="5457" extrusionOk="0">
                  <a:moveTo>
                    <a:pt x="6437" y="1"/>
                  </a:moveTo>
                  <a:lnTo>
                    <a:pt x="2665" y="253"/>
                  </a:lnTo>
                  <a:lnTo>
                    <a:pt x="3648" y="3429"/>
                  </a:lnTo>
                  <a:cubicBezTo>
                    <a:pt x="3648" y="3429"/>
                    <a:pt x="49" y="4717"/>
                    <a:pt x="1" y="5379"/>
                  </a:cubicBezTo>
                  <a:lnTo>
                    <a:pt x="6931" y="5457"/>
                  </a:lnTo>
                  <a:lnTo>
                    <a:pt x="6969" y="3141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5"/>
            <p:cNvSpPr/>
            <p:nvPr/>
          </p:nvSpPr>
          <p:spPr>
            <a:xfrm>
              <a:off x="4198548" y="2951098"/>
              <a:ext cx="12832" cy="11510"/>
            </a:xfrm>
            <a:custGeom>
              <a:avLst/>
              <a:gdLst/>
              <a:ahLst/>
              <a:cxnLst/>
              <a:rect l="l" t="t" r="r" b="b"/>
              <a:pathLst>
                <a:path w="602" h="540" extrusionOk="0">
                  <a:moveTo>
                    <a:pt x="316" y="0"/>
                  </a:moveTo>
                  <a:cubicBezTo>
                    <a:pt x="207" y="0"/>
                    <a:pt x="85" y="84"/>
                    <a:pt x="48" y="186"/>
                  </a:cubicBezTo>
                  <a:cubicBezTo>
                    <a:pt x="0" y="316"/>
                    <a:pt x="115" y="495"/>
                    <a:pt x="249" y="532"/>
                  </a:cubicBezTo>
                  <a:cubicBezTo>
                    <a:pt x="269" y="537"/>
                    <a:pt x="289" y="540"/>
                    <a:pt x="308" y="540"/>
                  </a:cubicBezTo>
                  <a:cubicBezTo>
                    <a:pt x="426" y="540"/>
                    <a:pt x="542" y="453"/>
                    <a:pt x="570" y="338"/>
                  </a:cubicBezTo>
                  <a:cubicBezTo>
                    <a:pt x="601" y="211"/>
                    <a:pt x="523" y="70"/>
                    <a:pt x="403" y="21"/>
                  </a:cubicBezTo>
                  <a:lnTo>
                    <a:pt x="403" y="21"/>
                  </a:lnTo>
                  <a:cubicBezTo>
                    <a:pt x="377" y="7"/>
                    <a:pt x="347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5"/>
            <p:cNvSpPr/>
            <p:nvPr/>
          </p:nvSpPr>
          <p:spPr>
            <a:xfrm>
              <a:off x="4082402" y="2988527"/>
              <a:ext cx="148608" cy="12000"/>
            </a:xfrm>
            <a:custGeom>
              <a:avLst/>
              <a:gdLst/>
              <a:ahLst/>
              <a:cxnLst/>
              <a:rect l="l" t="t" r="r" b="b"/>
              <a:pathLst>
                <a:path w="6972" h="563" extrusionOk="0">
                  <a:moveTo>
                    <a:pt x="6972" y="0"/>
                  </a:moveTo>
                  <a:lnTo>
                    <a:pt x="310" y="136"/>
                  </a:lnTo>
                  <a:cubicBezTo>
                    <a:pt x="310" y="136"/>
                    <a:pt x="0" y="266"/>
                    <a:pt x="33" y="485"/>
                  </a:cubicBezTo>
                  <a:lnTo>
                    <a:pt x="6963" y="562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5"/>
            <p:cNvSpPr/>
            <p:nvPr/>
          </p:nvSpPr>
          <p:spPr>
            <a:xfrm>
              <a:off x="4158412" y="2955852"/>
              <a:ext cx="13940" cy="9251"/>
            </a:xfrm>
            <a:custGeom>
              <a:avLst/>
              <a:gdLst/>
              <a:ahLst/>
              <a:cxnLst/>
              <a:rect l="l" t="t" r="r" b="b"/>
              <a:pathLst>
                <a:path w="654" h="434" extrusionOk="0">
                  <a:moveTo>
                    <a:pt x="104" y="1"/>
                  </a:moveTo>
                  <a:cubicBezTo>
                    <a:pt x="40" y="1"/>
                    <a:pt x="0" y="16"/>
                    <a:pt x="3" y="30"/>
                  </a:cubicBezTo>
                  <a:cubicBezTo>
                    <a:pt x="3" y="64"/>
                    <a:pt x="172" y="81"/>
                    <a:pt x="337" y="192"/>
                  </a:cubicBezTo>
                  <a:cubicBezTo>
                    <a:pt x="499" y="293"/>
                    <a:pt x="583" y="433"/>
                    <a:pt x="618" y="433"/>
                  </a:cubicBezTo>
                  <a:cubicBezTo>
                    <a:pt x="619" y="433"/>
                    <a:pt x="621" y="433"/>
                    <a:pt x="622" y="432"/>
                  </a:cubicBezTo>
                  <a:cubicBezTo>
                    <a:pt x="653" y="426"/>
                    <a:pt x="605" y="224"/>
                    <a:pt x="403" y="93"/>
                  </a:cubicBezTo>
                  <a:cubicBezTo>
                    <a:pt x="292" y="23"/>
                    <a:pt x="18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5"/>
            <p:cNvSpPr/>
            <p:nvPr/>
          </p:nvSpPr>
          <p:spPr>
            <a:xfrm>
              <a:off x="4142724" y="2962417"/>
              <a:ext cx="10530" cy="11638"/>
            </a:xfrm>
            <a:custGeom>
              <a:avLst/>
              <a:gdLst/>
              <a:ahLst/>
              <a:cxnLst/>
              <a:rect l="l" t="t" r="r" b="b"/>
              <a:pathLst>
                <a:path w="494" h="546" extrusionOk="0">
                  <a:moveTo>
                    <a:pt x="45" y="1"/>
                  </a:moveTo>
                  <a:cubicBezTo>
                    <a:pt x="22" y="1"/>
                    <a:pt x="9" y="6"/>
                    <a:pt x="8" y="14"/>
                  </a:cubicBezTo>
                  <a:cubicBezTo>
                    <a:pt x="1" y="47"/>
                    <a:pt x="146" y="107"/>
                    <a:pt x="260" y="250"/>
                  </a:cubicBezTo>
                  <a:cubicBezTo>
                    <a:pt x="376" y="391"/>
                    <a:pt x="404" y="546"/>
                    <a:pt x="438" y="546"/>
                  </a:cubicBezTo>
                  <a:cubicBezTo>
                    <a:pt x="438" y="546"/>
                    <a:pt x="438" y="546"/>
                    <a:pt x="439" y="546"/>
                  </a:cubicBezTo>
                  <a:cubicBezTo>
                    <a:pt x="439" y="546"/>
                    <a:pt x="439" y="546"/>
                    <a:pt x="440" y="546"/>
                  </a:cubicBezTo>
                  <a:cubicBezTo>
                    <a:pt x="471" y="546"/>
                    <a:pt x="494" y="351"/>
                    <a:pt x="351" y="176"/>
                  </a:cubicBezTo>
                  <a:cubicBezTo>
                    <a:pt x="244" y="44"/>
                    <a:pt x="109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5"/>
            <p:cNvSpPr/>
            <p:nvPr/>
          </p:nvSpPr>
          <p:spPr>
            <a:xfrm>
              <a:off x="4127889" y="2968641"/>
              <a:ext cx="7673" cy="12555"/>
            </a:xfrm>
            <a:custGeom>
              <a:avLst/>
              <a:gdLst/>
              <a:ahLst/>
              <a:cxnLst/>
              <a:rect l="l" t="t" r="r" b="b"/>
              <a:pathLst>
                <a:path w="360" h="589" extrusionOk="0">
                  <a:moveTo>
                    <a:pt x="33" y="0"/>
                  </a:moveTo>
                  <a:cubicBezTo>
                    <a:pt x="27" y="0"/>
                    <a:pt x="22" y="2"/>
                    <a:pt x="20" y="6"/>
                  </a:cubicBezTo>
                  <a:cubicBezTo>
                    <a:pt x="0" y="34"/>
                    <a:pt x="102" y="134"/>
                    <a:pt x="169" y="288"/>
                  </a:cubicBezTo>
                  <a:cubicBezTo>
                    <a:pt x="241" y="441"/>
                    <a:pt x="248" y="584"/>
                    <a:pt x="282" y="588"/>
                  </a:cubicBezTo>
                  <a:cubicBezTo>
                    <a:pt x="282" y="588"/>
                    <a:pt x="283" y="588"/>
                    <a:pt x="283" y="588"/>
                  </a:cubicBezTo>
                  <a:cubicBezTo>
                    <a:pt x="314" y="588"/>
                    <a:pt x="360" y="422"/>
                    <a:pt x="277" y="240"/>
                  </a:cubicBezTo>
                  <a:cubicBezTo>
                    <a:pt x="203" y="79"/>
                    <a:pt x="7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5"/>
            <p:cNvSpPr/>
            <p:nvPr/>
          </p:nvSpPr>
          <p:spPr>
            <a:xfrm>
              <a:off x="4159627" y="2936561"/>
              <a:ext cx="16072" cy="3730"/>
            </a:xfrm>
            <a:custGeom>
              <a:avLst/>
              <a:gdLst/>
              <a:ahLst/>
              <a:cxnLst/>
              <a:rect l="l" t="t" r="r" b="b"/>
              <a:pathLst>
                <a:path w="754" h="175" extrusionOk="0">
                  <a:moveTo>
                    <a:pt x="342" y="1"/>
                  </a:moveTo>
                  <a:cubicBezTo>
                    <a:pt x="138" y="1"/>
                    <a:pt x="1" y="94"/>
                    <a:pt x="17" y="118"/>
                  </a:cubicBezTo>
                  <a:cubicBezTo>
                    <a:pt x="20" y="126"/>
                    <a:pt x="34" y="129"/>
                    <a:pt x="57" y="129"/>
                  </a:cubicBezTo>
                  <a:cubicBezTo>
                    <a:pt x="104" y="129"/>
                    <a:pt x="190" y="116"/>
                    <a:pt x="293" y="116"/>
                  </a:cubicBezTo>
                  <a:cubicBezTo>
                    <a:pt x="320" y="116"/>
                    <a:pt x="348" y="117"/>
                    <a:pt x="377" y="119"/>
                  </a:cubicBezTo>
                  <a:cubicBezTo>
                    <a:pt x="534" y="128"/>
                    <a:pt x="662" y="175"/>
                    <a:pt x="712" y="175"/>
                  </a:cubicBezTo>
                  <a:cubicBezTo>
                    <a:pt x="723" y="175"/>
                    <a:pt x="731" y="173"/>
                    <a:pt x="734" y="167"/>
                  </a:cubicBezTo>
                  <a:cubicBezTo>
                    <a:pt x="754" y="144"/>
                    <a:pt x="611" y="17"/>
                    <a:pt x="385" y="2"/>
                  </a:cubicBezTo>
                  <a:cubicBezTo>
                    <a:pt x="370" y="1"/>
                    <a:pt x="356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5"/>
            <p:cNvSpPr/>
            <p:nvPr/>
          </p:nvSpPr>
          <p:spPr>
            <a:xfrm>
              <a:off x="4151378" y="1846278"/>
              <a:ext cx="130746" cy="215729"/>
            </a:xfrm>
            <a:custGeom>
              <a:avLst/>
              <a:gdLst/>
              <a:ahLst/>
              <a:cxnLst/>
              <a:rect l="l" t="t" r="r" b="b"/>
              <a:pathLst>
                <a:path w="6134" h="10121" extrusionOk="0">
                  <a:moveTo>
                    <a:pt x="2734" y="1"/>
                  </a:moveTo>
                  <a:cubicBezTo>
                    <a:pt x="2433" y="1"/>
                    <a:pt x="2027" y="100"/>
                    <a:pt x="1873" y="402"/>
                  </a:cubicBezTo>
                  <a:lnTo>
                    <a:pt x="936" y="4041"/>
                  </a:lnTo>
                  <a:cubicBezTo>
                    <a:pt x="7" y="4956"/>
                    <a:pt x="1" y="6453"/>
                    <a:pt x="920" y="7376"/>
                  </a:cubicBezTo>
                  <a:cubicBezTo>
                    <a:pt x="659" y="7759"/>
                    <a:pt x="659" y="8301"/>
                    <a:pt x="919" y="8685"/>
                  </a:cubicBezTo>
                  <a:cubicBezTo>
                    <a:pt x="1133" y="9000"/>
                    <a:pt x="1513" y="9191"/>
                    <a:pt x="1892" y="9191"/>
                  </a:cubicBezTo>
                  <a:cubicBezTo>
                    <a:pt x="1974" y="9191"/>
                    <a:pt x="2056" y="9182"/>
                    <a:pt x="2136" y="9163"/>
                  </a:cubicBezTo>
                  <a:cubicBezTo>
                    <a:pt x="2203" y="9701"/>
                    <a:pt x="2731" y="10120"/>
                    <a:pt x="3262" y="10120"/>
                  </a:cubicBezTo>
                  <a:cubicBezTo>
                    <a:pt x="3352" y="10120"/>
                    <a:pt x="3441" y="10108"/>
                    <a:pt x="3529" y="10083"/>
                  </a:cubicBezTo>
                  <a:cubicBezTo>
                    <a:pt x="4137" y="9909"/>
                    <a:pt x="4490" y="9140"/>
                    <a:pt x="4226" y="8567"/>
                  </a:cubicBezTo>
                  <a:lnTo>
                    <a:pt x="4226" y="8567"/>
                  </a:lnTo>
                  <a:cubicBezTo>
                    <a:pt x="4313" y="8597"/>
                    <a:pt x="4401" y="8611"/>
                    <a:pt x="4488" y="8611"/>
                  </a:cubicBezTo>
                  <a:cubicBezTo>
                    <a:pt x="4937" y="8611"/>
                    <a:pt x="5377" y="8244"/>
                    <a:pt x="5512" y="7798"/>
                  </a:cubicBezTo>
                  <a:cubicBezTo>
                    <a:pt x="5675" y="7264"/>
                    <a:pt x="5497" y="6681"/>
                    <a:pt x="5218" y="6197"/>
                  </a:cubicBezTo>
                  <a:cubicBezTo>
                    <a:pt x="5674" y="6059"/>
                    <a:pt x="6028" y="5635"/>
                    <a:pt x="6081" y="5162"/>
                  </a:cubicBezTo>
                  <a:cubicBezTo>
                    <a:pt x="6134" y="4690"/>
                    <a:pt x="5887" y="4197"/>
                    <a:pt x="5475" y="3959"/>
                  </a:cubicBezTo>
                  <a:cubicBezTo>
                    <a:pt x="5788" y="3633"/>
                    <a:pt x="6009" y="3184"/>
                    <a:pt x="5947" y="2736"/>
                  </a:cubicBezTo>
                  <a:cubicBezTo>
                    <a:pt x="5890" y="2310"/>
                    <a:pt x="5518" y="1919"/>
                    <a:pt x="5095" y="1919"/>
                  </a:cubicBezTo>
                  <a:cubicBezTo>
                    <a:pt x="5073" y="1919"/>
                    <a:pt x="5051" y="1920"/>
                    <a:pt x="5029" y="1922"/>
                  </a:cubicBezTo>
                  <a:cubicBezTo>
                    <a:pt x="5156" y="1498"/>
                    <a:pt x="4998" y="1004"/>
                    <a:pt x="4649" y="730"/>
                  </a:cubicBezTo>
                  <a:cubicBezTo>
                    <a:pt x="4455" y="578"/>
                    <a:pt x="4208" y="500"/>
                    <a:pt x="3962" y="500"/>
                  </a:cubicBezTo>
                  <a:cubicBezTo>
                    <a:pt x="3766" y="500"/>
                    <a:pt x="3571" y="549"/>
                    <a:pt x="3402" y="649"/>
                  </a:cubicBezTo>
                  <a:cubicBezTo>
                    <a:pt x="3450" y="433"/>
                    <a:pt x="3297" y="180"/>
                    <a:pt x="3045" y="52"/>
                  </a:cubicBezTo>
                  <a:cubicBezTo>
                    <a:pt x="2985" y="21"/>
                    <a:pt x="2870" y="1"/>
                    <a:pt x="2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5"/>
            <p:cNvSpPr/>
            <p:nvPr/>
          </p:nvSpPr>
          <p:spPr>
            <a:xfrm>
              <a:off x="4180260" y="1864396"/>
              <a:ext cx="42673" cy="80720"/>
            </a:xfrm>
            <a:custGeom>
              <a:avLst/>
              <a:gdLst/>
              <a:ahLst/>
              <a:cxnLst/>
              <a:rect l="l" t="t" r="r" b="b"/>
              <a:pathLst>
                <a:path w="2002" h="3787" extrusionOk="0">
                  <a:moveTo>
                    <a:pt x="1231" y="1"/>
                  </a:moveTo>
                  <a:lnTo>
                    <a:pt x="2" y="807"/>
                  </a:lnTo>
                  <a:cubicBezTo>
                    <a:pt x="0" y="1799"/>
                    <a:pt x="0" y="2793"/>
                    <a:pt x="0" y="3787"/>
                  </a:cubicBezTo>
                  <a:cubicBezTo>
                    <a:pt x="650" y="3707"/>
                    <a:pt x="1040" y="3434"/>
                    <a:pt x="1402" y="2889"/>
                  </a:cubicBezTo>
                  <a:cubicBezTo>
                    <a:pt x="1764" y="2344"/>
                    <a:pt x="2001" y="1423"/>
                    <a:pt x="1822" y="794"/>
                  </a:cubicBezTo>
                  <a:cubicBezTo>
                    <a:pt x="1740" y="500"/>
                    <a:pt x="1658" y="150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5"/>
            <p:cNvSpPr/>
            <p:nvPr/>
          </p:nvSpPr>
          <p:spPr>
            <a:xfrm>
              <a:off x="4046849" y="1810106"/>
              <a:ext cx="170477" cy="144601"/>
            </a:xfrm>
            <a:custGeom>
              <a:avLst/>
              <a:gdLst/>
              <a:ahLst/>
              <a:cxnLst/>
              <a:rect l="l" t="t" r="r" b="b"/>
              <a:pathLst>
                <a:path w="7998" h="6784" extrusionOk="0">
                  <a:moveTo>
                    <a:pt x="4069" y="1"/>
                  </a:moveTo>
                  <a:cubicBezTo>
                    <a:pt x="3882" y="1"/>
                    <a:pt x="3693" y="26"/>
                    <a:pt x="3516" y="74"/>
                  </a:cubicBezTo>
                  <a:cubicBezTo>
                    <a:pt x="3373" y="113"/>
                    <a:pt x="3229" y="163"/>
                    <a:pt x="3080" y="163"/>
                  </a:cubicBezTo>
                  <a:cubicBezTo>
                    <a:pt x="3073" y="163"/>
                    <a:pt x="3066" y="163"/>
                    <a:pt x="3059" y="162"/>
                  </a:cubicBezTo>
                  <a:cubicBezTo>
                    <a:pt x="2944" y="160"/>
                    <a:pt x="2833" y="127"/>
                    <a:pt x="2720" y="108"/>
                  </a:cubicBezTo>
                  <a:cubicBezTo>
                    <a:pt x="2660" y="99"/>
                    <a:pt x="2600" y="94"/>
                    <a:pt x="2540" y="94"/>
                  </a:cubicBezTo>
                  <a:cubicBezTo>
                    <a:pt x="1981" y="94"/>
                    <a:pt x="1445" y="492"/>
                    <a:pt x="1214" y="1012"/>
                  </a:cubicBezTo>
                  <a:cubicBezTo>
                    <a:pt x="1173" y="1104"/>
                    <a:pt x="1140" y="1200"/>
                    <a:pt x="1076" y="1279"/>
                  </a:cubicBezTo>
                  <a:cubicBezTo>
                    <a:pt x="992" y="1382"/>
                    <a:pt x="868" y="1441"/>
                    <a:pt x="762" y="1518"/>
                  </a:cubicBezTo>
                  <a:cubicBezTo>
                    <a:pt x="529" y="1692"/>
                    <a:pt x="385" y="1957"/>
                    <a:pt x="364" y="2247"/>
                  </a:cubicBezTo>
                  <a:cubicBezTo>
                    <a:pt x="349" y="2489"/>
                    <a:pt x="421" y="2748"/>
                    <a:pt x="314" y="2965"/>
                  </a:cubicBezTo>
                  <a:cubicBezTo>
                    <a:pt x="261" y="3074"/>
                    <a:pt x="166" y="3162"/>
                    <a:pt x="124" y="3275"/>
                  </a:cubicBezTo>
                  <a:cubicBezTo>
                    <a:pt x="1" y="3606"/>
                    <a:pt x="363" y="3953"/>
                    <a:pt x="287" y="4297"/>
                  </a:cubicBezTo>
                  <a:cubicBezTo>
                    <a:pt x="272" y="4367"/>
                    <a:pt x="238" y="4433"/>
                    <a:pt x="216" y="4502"/>
                  </a:cubicBezTo>
                  <a:cubicBezTo>
                    <a:pt x="174" y="4644"/>
                    <a:pt x="184" y="4796"/>
                    <a:pt x="245" y="4932"/>
                  </a:cubicBezTo>
                  <a:cubicBezTo>
                    <a:pt x="291" y="5034"/>
                    <a:pt x="369" y="5131"/>
                    <a:pt x="374" y="5244"/>
                  </a:cubicBezTo>
                  <a:cubicBezTo>
                    <a:pt x="377" y="5329"/>
                    <a:pt x="337" y="5410"/>
                    <a:pt x="317" y="5494"/>
                  </a:cubicBezTo>
                  <a:cubicBezTo>
                    <a:pt x="272" y="5700"/>
                    <a:pt x="698" y="6505"/>
                    <a:pt x="875" y="6621"/>
                  </a:cubicBezTo>
                  <a:lnTo>
                    <a:pt x="6198" y="6784"/>
                  </a:lnTo>
                  <a:cubicBezTo>
                    <a:pt x="6603" y="6711"/>
                    <a:pt x="6939" y="6352"/>
                    <a:pt x="6987" y="5944"/>
                  </a:cubicBezTo>
                  <a:cubicBezTo>
                    <a:pt x="6994" y="5876"/>
                    <a:pt x="6998" y="5802"/>
                    <a:pt x="7041" y="5749"/>
                  </a:cubicBezTo>
                  <a:cubicBezTo>
                    <a:pt x="7078" y="5704"/>
                    <a:pt x="7136" y="5684"/>
                    <a:pt x="7188" y="5658"/>
                  </a:cubicBezTo>
                  <a:cubicBezTo>
                    <a:pt x="7535" y="5481"/>
                    <a:pt x="7587" y="5011"/>
                    <a:pt x="7559" y="4623"/>
                  </a:cubicBezTo>
                  <a:cubicBezTo>
                    <a:pt x="7555" y="4568"/>
                    <a:pt x="7550" y="4513"/>
                    <a:pt x="7565" y="4460"/>
                  </a:cubicBezTo>
                  <a:cubicBezTo>
                    <a:pt x="7587" y="4385"/>
                    <a:pt x="7646" y="4326"/>
                    <a:pt x="7696" y="4264"/>
                  </a:cubicBezTo>
                  <a:cubicBezTo>
                    <a:pt x="7998" y="3888"/>
                    <a:pt x="7969" y="3288"/>
                    <a:pt x="7633" y="2942"/>
                  </a:cubicBezTo>
                  <a:cubicBezTo>
                    <a:pt x="7826" y="2709"/>
                    <a:pt x="7767" y="2343"/>
                    <a:pt x="7580" y="2104"/>
                  </a:cubicBezTo>
                  <a:cubicBezTo>
                    <a:pt x="7394" y="1866"/>
                    <a:pt x="7112" y="1726"/>
                    <a:pt x="6840" y="1592"/>
                  </a:cubicBezTo>
                  <a:cubicBezTo>
                    <a:pt x="6721" y="980"/>
                    <a:pt x="6114" y="516"/>
                    <a:pt x="5498" y="516"/>
                  </a:cubicBezTo>
                  <a:cubicBezTo>
                    <a:pt x="5413" y="516"/>
                    <a:pt x="5328" y="525"/>
                    <a:pt x="5245" y="543"/>
                  </a:cubicBezTo>
                  <a:cubicBezTo>
                    <a:pt x="4997" y="161"/>
                    <a:pt x="4537" y="1"/>
                    <a:pt x="4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5"/>
            <p:cNvSpPr/>
            <p:nvPr/>
          </p:nvSpPr>
          <p:spPr>
            <a:xfrm>
              <a:off x="4057016" y="1838732"/>
              <a:ext cx="122135" cy="278289"/>
            </a:xfrm>
            <a:custGeom>
              <a:avLst/>
              <a:gdLst/>
              <a:ahLst/>
              <a:cxnLst/>
              <a:rect l="l" t="t" r="r" b="b"/>
              <a:pathLst>
                <a:path w="5730" h="13056" extrusionOk="0">
                  <a:moveTo>
                    <a:pt x="2626" y="0"/>
                  </a:moveTo>
                  <a:cubicBezTo>
                    <a:pt x="2054" y="0"/>
                    <a:pt x="1621" y="254"/>
                    <a:pt x="1621" y="254"/>
                  </a:cubicBezTo>
                  <a:cubicBezTo>
                    <a:pt x="1326" y="317"/>
                    <a:pt x="229" y="1278"/>
                    <a:pt x="150" y="2345"/>
                  </a:cubicBezTo>
                  <a:cubicBezTo>
                    <a:pt x="61" y="3532"/>
                    <a:pt x="1" y="4983"/>
                    <a:pt x="133" y="5870"/>
                  </a:cubicBezTo>
                  <a:cubicBezTo>
                    <a:pt x="395" y="7654"/>
                    <a:pt x="1757" y="7895"/>
                    <a:pt x="1757" y="7895"/>
                  </a:cubicBezTo>
                  <a:cubicBezTo>
                    <a:pt x="1757" y="7895"/>
                    <a:pt x="1709" y="8634"/>
                    <a:pt x="1661" y="9372"/>
                  </a:cubicBezTo>
                  <a:lnTo>
                    <a:pt x="777" y="11404"/>
                  </a:lnTo>
                  <a:lnTo>
                    <a:pt x="4146" y="13056"/>
                  </a:lnTo>
                  <a:lnTo>
                    <a:pt x="5242" y="9659"/>
                  </a:lnTo>
                  <a:lnTo>
                    <a:pt x="5692" y="2895"/>
                  </a:lnTo>
                  <a:cubicBezTo>
                    <a:pt x="5729" y="1953"/>
                    <a:pt x="5162" y="857"/>
                    <a:pt x="4235" y="376"/>
                  </a:cubicBezTo>
                  <a:cubicBezTo>
                    <a:pt x="3652" y="73"/>
                    <a:pt x="3191" y="61"/>
                    <a:pt x="2882" y="18"/>
                  </a:cubicBezTo>
                  <a:cubicBezTo>
                    <a:pt x="2794" y="6"/>
                    <a:pt x="2709" y="0"/>
                    <a:pt x="2626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5"/>
            <p:cNvSpPr/>
            <p:nvPr/>
          </p:nvSpPr>
          <p:spPr>
            <a:xfrm>
              <a:off x="4070168" y="1915189"/>
              <a:ext cx="9975" cy="9336"/>
            </a:xfrm>
            <a:custGeom>
              <a:avLst/>
              <a:gdLst/>
              <a:ahLst/>
              <a:cxnLst/>
              <a:rect l="l" t="t" r="r" b="b"/>
              <a:pathLst>
                <a:path w="468" h="438" extrusionOk="0">
                  <a:moveTo>
                    <a:pt x="230" y="0"/>
                  </a:moveTo>
                  <a:cubicBezTo>
                    <a:pt x="111" y="0"/>
                    <a:pt x="12" y="88"/>
                    <a:pt x="6" y="204"/>
                  </a:cubicBezTo>
                  <a:cubicBezTo>
                    <a:pt x="0" y="325"/>
                    <a:pt x="99" y="430"/>
                    <a:pt x="224" y="437"/>
                  </a:cubicBezTo>
                  <a:cubicBezTo>
                    <a:pt x="230" y="438"/>
                    <a:pt x="235" y="438"/>
                    <a:pt x="241" y="438"/>
                  </a:cubicBezTo>
                  <a:cubicBezTo>
                    <a:pt x="358" y="438"/>
                    <a:pt x="456" y="349"/>
                    <a:pt x="461" y="234"/>
                  </a:cubicBezTo>
                  <a:cubicBezTo>
                    <a:pt x="467" y="114"/>
                    <a:pt x="369" y="9"/>
                    <a:pt x="244" y="1"/>
                  </a:cubicBezTo>
                  <a:cubicBezTo>
                    <a:pt x="239" y="1"/>
                    <a:pt x="235" y="0"/>
                    <a:pt x="23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5"/>
            <p:cNvSpPr/>
            <p:nvPr/>
          </p:nvSpPr>
          <p:spPr>
            <a:xfrm>
              <a:off x="4068441" y="1898372"/>
              <a:ext cx="19780" cy="5243"/>
            </a:xfrm>
            <a:custGeom>
              <a:avLst/>
              <a:gdLst/>
              <a:ahLst/>
              <a:cxnLst/>
              <a:rect l="l" t="t" r="r" b="b"/>
              <a:pathLst>
                <a:path w="928" h="246" extrusionOk="0">
                  <a:moveTo>
                    <a:pt x="456" y="1"/>
                  </a:moveTo>
                  <a:cubicBezTo>
                    <a:pt x="305" y="1"/>
                    <a:pt x="178" y="56"/>
                    <a:pt x="103" y="112"/>
                  </a:cubicBezTo>
                  <a:cubicBezTo>
                    <a:pt x="29" y="168"/>
                    <a:pt x="1" y="223"/>
                    <a:pt x="14" y="235"/>
                  </a:cubicBezTo>
                  <a:cubicBezTo>
                    <a:pt x="18" y="238"/>
                    <a:pt x="22" y="240"/>
                    <a:pt x="29" y="240"/>
                  </a:cubicBezTo>
                  <a:cubicBezTo>
                    <a:pt x="81" y="240"/>
                    <a:pt x="240" y="143"/>
                    <a:pt x="456" y="143"/>
                  </a:cubicBezTo>
                  <a:cubicBezTo>
                    <a:pt x="458" y="143"/>
                    <a:pt x="461" y="143"/>
                    <a:pt x="463" y="143"/>
                  </a:cubicBezTo>
                  <a:cubicBezTo>
                    <a:pt x="683" y="143"/>
                    <a:pt x="850" y="246"/>
                    <a:pt x="901" y="246"/>
                  </a:cubicBezTo>
                  <a:cubicBezTo>
                    <a:pt x="907" y="246"/>
                    <a:pt x="912" y="244"/>
                    <a:pt x="914" y="241"/>
                  </a:cubicBezTo>
                  <a:cubicBezTo>
                    <a:pt x="928" y="229"/>
                    <a:pt x="898" y="175"/>
                    <a:pt x="822" y="117"/>
                  </a:cubicBezTo>
                  <a:cubicBezTo>
                    <a:pt x="716" y="42"/>
                    <a:pt x="590" y="1"/>
                    <a:pt x="461" y="1"/>
                  </a:cubicBezTo>
                  <a:cubicBezTo>
                    <a:pt x="459" y="1"/>
                    <a:pt x="457" y="1"/>
                    <a:pt x="45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5"/>
            <p:cNvSpPr/>
            <p:nvPr/>
          </p:nvSpPr>
          <p:spPr>
            <a:xfrm>
              <a:off x="4085216" y="1901484"/>
              <a:ext cx="17201" cy="43802"/>
            </a:xfrm>
            <a:custGeom>
              <a:avLst/>
              <a:gdLst/>
              <a:ahLst/>
              <a:cxnLst/>
              <a:rect l="l" t="t" r="r" b="b"/>
              <a:pathLst>
                <a:path w="807" h="2055" extrusionOk="0">
                  <a:moveTo>
                    <a:pt x="777" y="0"/>
                  </a:moveTo>
                  <a:cubicBezTo>
                    <a:pt x="746" y="0"/>
                    <a:pt x="512" y="537"/>
                    <a:pt x="249" y="1207"/>
                  </a:cubicBezTo>
                  <a:cubicBezTo>
                    <a:pt x="185" y="1375"/>
                    <a:pt x="124" y="1534"/>
                    <a:pt x="66" y="1685"/>
                  </a:cubicBezTo>
                  <a:cubicBezTo>
                    <a:pt x="41" y="1757"/>
                    <a:pt x="0" y="1837"/>
                    <a:pt x="31" y="1932"/>
                  </a:cubicBezTo>
                  <a:cubicBezTo>
                    <a:pt x="48" y="1978"/>
                    <a:pt x="87" y="2011"/>
                    <a:pt x="132" y="2025"/>
                  </a:cubicBezTo>
                  <a:cubicBezTo>
                    <a:pt x="168" y="2034"/>
                    <a:pt x="204" y="2039"/>
                    <a:pt x="240" y="2041"/>
                  </a:cubicBezTo>
                  <a:cubicBezTo>
                    <a:pt x="380" y="2050"/>
                    <a:pt x="490" y="2054"/>
                    <a:pt x="559" y="2054"/>
                  </a:cubicBezTo>
                  <a:cubicBezTo>
                    <a:pt x="614" y="2054"/>
                    <a:pt x="643" y="2051"/>
                    <a:pt x="644" y="2045"/>
                  </a:cubicBezTo>
                  <a:cubicBezTo>
                    <a:pt x="645" y="2032"/>
                    <a:pt x="492" y="2004"/>
                    <a:pt x="246" y="1969"/>
                  </a:cubicBezTo>
                  <a:cubicBezTo>
                    <a:pt x="183" y="1962"/>
                    <a:pt x="124" y="1948"/>
                    <a:pt x="114" y="1905"/>
                  </a:cubicBezTo>
                  <a:cubicBezTo>
                    <a:pt x="99" y="1859"/>
                    <a:pt x="126" y="1793"/>
                    <a:pt x="157" y="1720"/>
                  </a:cubicBezTo>
                  <a:cubicBezTo>
                    <a:pt x="219" y="1570"/>
                    <a:pt x="281" y="1411"/>
                    <a:pt x="348" y="1245"/>
                  </a:cubicBezTo>
                  <a:cubicBezTo>
                    <a:pt x="613" y="567"/>
                    <a:pt x="807" y="10"/>
                    <a:pt x="778" y="0"/>
                  </a:cubicBezTo>
                  <a:cubicBezTo>
                    <a:pt x="778" y="0"/>
                    <a:pt x="778" y="0"/>
                    <a:pt x="777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5"/>
            <p:cNvSpPr/>
            <p:nvPr/>
          </p:nvSpPr>
          <p:spPr>
            <a:xfrm>
              <a:off x="4093827" y="1994033"/>
              <a:ext cx="51795" cy="23042"/>
            </a:xfrm>
            <a:custGeom>
              <a:avLst/>
              <a:gdLst/>
              <a:ahLst/>
              <a:cxnLst/>
              <a:rect l="l" t="t" r="r" b="b"/>
              <a:pathLst>
                <a:path w="2430" h="1081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482" y="556"/>
                    <a:pt x="528" y="613"/>
                    <a:pt x="174" y="613"/>
                  </a:cubicBezTo>
                  <a:cubicBezTo>
                    <a:pt x="82" y="613"/>
                    <a:pt x="30" y="609"/>
                    <a:pt x="30" y="609"/>
                  </a:cubicBezTo>
                  <a:lnTo>
                    <a:pt x="1" y="1062"/>
                  </a:lnTo>
                  <a:cubicBezTo>
                    <a:pt x="124" y="1074"/>
                    <a:pt x="242" y="1080"/>
                    <a:pt x="355" y="1080"/>
                  </a:cubicBezTo>
                  <a:cubicBezTo>
                    <a:pt x="1868" y="1080"/>
                    <a:pt x="2429" y="0"/>
                    <a:pt x="2429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5"/>
            <p:cNvSpPr/>
            <p:nvPr/>
          </p:nvSpPr>
          <p:spPr>
            <a:xfrm>
              <a:off x="4072043" y="1878037"/>
              <a:ext cx="20015" cy="6394"/>
            </a:xfrm>
            <a:custGeom>
              <a:avLst/>
              <a:gdLst/>
              <a:ahLst/>
              <a:cxnLst/>
              <a:rect l="l" t="t" r="r" b="b"/>
              <a:pathLst>
                <a:path w="939" h="300" extrusionOk="0">
                  <a:moveTo>
                    <a:pt x="427" y="1"/>
                  </a:moveTo>
                  <a:cubicBezTo>
                    <a:pt x="300" y="1"/>
                    <a:pt x="187" y="34"/>
                    <a:pt x="115" y="76"/>
                  </a:cubicBezTo>
                  <a:cubicBezTo>
                    <a:pt x="33" y="125"/>
                    <a:pt x="1" y="179"/>
                    <a:pt x="18" y="209"/>
                  </a:cubicBezTo>
                  <a:cubicBezTo>
                    <a:pt x="40" y="241"/>
                    <a:pt x="104" y="245"/>
                    <a:pt x="193" y="245"/>
                  </a:cubicBezTo>
                  <a:cubicBezTo>
                    <a:pt x="223" y="245"/>
                    <a:pt x="254" y="245"/>
                    <a:pt x="288" y="245"/>
                  </a:cubicBezTo>
                  <a:cubicBezTo>
                    <a:pt x="344" y="245"/>
                    <a:pt x="404" y="246"/>
                    <a:pt x="467" y="252"/>
                  </a:cubicBezTo>
                  <a:cubicBezTo>
                    <a:pt x="626" y="262"/>
                    <a:pt x="765" y="299"/>
                    <a:pt x="848" y="299"/>
                  </a:cubicBezTo>
                  <a:cubicBezTo>
                    <a:pt x="879" y="299"/>
                    <a:pt x="903" y="294"/>
                    <a:pt x="917" y="279"/>
                  </a:cubicBezTo>
                  <a:cubicBezTo>
                    <a:pt x="939" y="253"/>
                    <a:pt x="916" y="194"/>
                    <a:pt x="840" y="133"/>
                  </a:cubicBezTo>
                  <a:cubicBezTo>
                    <a:pt x="764" y="72"/>
                    <a:pt x="636" y="15"/>
                    <a:pt x="485" y="3"/>
                  </a:cubicBezTo>
                  <a:cubicBezTo>
                    <a:pt x="465" y="1"/>
                    <a:pt x="446" y="1"/>
                    <a:pt x="427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5"/>
            <p:cNvSpPr/>
            <p:nvPr/>
          </p:nvSpPr>
          <p:spPr>
            <a:xfrm>
              <a:off x="4118318" y="1918621"/>
              <a:ext cx="9826" cy="9315"/>
            </a:xfrm>
            <a:custGeom>
              <a:avLst/>
              <a:gdLst/>
              <a:ahLst/>
              <a:cxnLst/>
              <a:rect l="l" t="t" r="r" b="b"/>
              <a:pathLst>
                <a:path w="461" h="437" extrusionOk="0">
                  <a:moveTo>
                    <a:pt x="236" y="0"/>
                  </a:moveTo>
                  <a:cubicBezTo>
                    <a:pt x="235" y="0"/>
                    <a:pt x="234" y="0"/>
                    <a:pt x="234" y="0"/>
                  </a:cubicBezTo>
                  <a:cubicBezTo>
                    <a:pt x="108" y="0"/>
                    <a:pt x="4" y="99"/>
                    <a:pt x="2" y="219"/>
                  </a:cubicBezTo>
                  <a:cubicBezTo>
                    <a:pt x="1" y="340"/>
                    <a:pt x="101" y="436"/>
                    <a:pt x="225" y="436"/>
                  </a:cubicBezTo>
                  <a:cubicBezTo>
                    <a:pt x="226" y="436"/>
                    <a:pt x="227" y="436"/>
                    <a:pt x="228" y="436"/>
                  </a:cubicBezTo>
                  <a:cubicBezTo>
                    <a:pt x="353" y="436"/>
                    <a:pt x="457" y="338"/>
                    <a:pt x="459" y="217"/>
                  </a:cubicBezTo>
                  <a:cubicBezTo>
                    <a:pt x="461" y="97"/>
                    <a:pt x="361" y="0"/>
                    <a:pt x="236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5"/>
            <p:cNvSpPr/>
            <p:nvPr/>
          </p:nvSpPr>
          <p:spPr>
            <a:xfrm>
              <a:off x="4120983" y="1900652"/>
              <a:ext cx="19716" cy="5691"/>
            </a:xfrm>
            <a:custGeom>
              <a:avLst/>
              <a:gdLst/>
              <a:ahLst/>
              <a:cxnLst/>
              <a:rect l="l" t="t" r="r" b="b"/>
              <a:pathLst>
                <a:path w="925" h="267" extrusionOk="0">
                  <a:moveTo>
                    <a:pt x="443" y="0"/>
                  </a:moveTo>
                  <a:cubicBezTo>
                    <a:pt x="326" y="0"/>
                    <a:pt x="212" y="32"/>
                    <a:pt x="112" y="95"/>
                  </a:cubicBezTo>
                  <a:cubicBezTo>
                    <a:pt x="31" y="148"/>
                    <a:pt x="0" y="201"/>
                    <a:pt x="13" y="214"/>
                  </a:cubicBezTo>
                  <a:cubicBezTo>
                    <a:pt x="16" y="218"/>
                    <a:pt x="21" y="220"/>
                    <a:pt x="28" y="220"/>
                  </a:cubicBezTo>
                  <a:cubicBezTo>
                    <a:pt x="79" y="220"/>
                    <a:pt x="230" y="142"/>
                    <a:pt x="426" y="142"/>
                  </a:cubicBezTo>
                  <a:cubicBezTo>
                    <a:pt x="440" y="142"/>
                    <a:pt x="454" y="142"/>
                    <a:pt x="469" y="143"/>
                  </a:cubicBezTo>
                  <a:cubicBezTo>
                    <a:pt x="691" y="153"/>
                    <a:pt x="849" y="266"/>
                    <a:pt x="898" y="266"/>
                  </a:cubicBezTo>
                  <a:cubicBezTo>
                    <a:pt x="903" y="266"/>
                    <a:pt x="907" y="265"/>
                    <a:pt x="910" y="262"/>
                  </a:cubicBezTo>
                  <a:cubicBezTo>
                    <a:pt x="925" y="249"/>
                    <a:pt x="900" y="193"/>
                    <a:pt x="830" y="133"/>
                  </a:cubicBezTo>
                  <a:cubicBezTo>
                    <a:pt x="758" y="71"/>
                    <a:pt x="633" y="10"/>
                    <a:pt x="480" y="1"/>
                  </a:cubicBezTo>
                  <a:cubicBezTo>
                    <a:pt x="468" y="0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5"/>
            <p:cNvSpPr/>
            <p:nvPr/>
          </p:nvSpPr>
          <p:spPr>
            <a:xfrm>
              <a:off x="4120642" y="1879785"/>
              <a:ext cx="20697" cy="6373"/>
            </a:xfrm>
            <a:custGeom>
              <a:avLst/>
              <a:gdLst/>
              <a:ahLst/>
              <a:cxnLst/>
              <a:rect l="l" t="t" r="r" b="b"/>
              <a:pathLst>
                <a:path w="971" h="299" extrusionOk="0">
                  <a:moveTo>
                    <a:pt x="442" y="0"/>
                  </a:moveTo>
                  <a:cubicBezTo>
                    <a:pt x="311" y="0"/>
                    <a:pt x="196" y="33"/>
                    <a:pt x="120" y="75"/>
                  </a:cubicBezTo>
                  <a:cubicBezTo>
                    <a:pt x="33" y="125"/>
                    <a:pt x="0" y="179"/>
                    <a:pt x="19" y="207"/>
                  </a:cubicBezTo>
                  <a:cubicBezTo>
                    <a:pt x="42" y="241"/>
                    <a:pt x="114" y="244"/>
                    <a:pt x="213" y="244"/>
                  </a:cubicBezTo>
                  <a:cubicBezTo>
                    <a:pt x="236" y="244"/>
                    <a:pt x="260" y="244"/>
                    <a:pt x="285" y="244"/>
                  </a:cubicBezTo>
                  <a:cubicBezTo>
                    <a:pt x="345" y="244"/>
                    <a:pt x="412" y="245"/>
                    <a:pt x="482" y="252"/>
                  </a:cubicBezTo>
                  <a:cubicBezTo>
                    <a:pt x="647" y="261"/>
                    <a:pt x="790" y="299"/>
                    <a:pt x="876" y="299"/>
                  </a:cubicBezTo>
                  <a:cubicBezTo>
                    <a:pt x="909" y="299"/>
                    <a:pt x="933" y="293"/>
                    <a:pt x="947" y="279"/>
                  </a:cubicBezTo>
                  <a:cubicBezTo>
                    <a:pt x="970" y="252"/>
                    <a:pt x="946" y="194"/>
                    <a:pt x="869" y="132"/>
                  </a:cubicBezTo>
                  <a:cubicBezTo>
                    <a:pt x="793" y="72"/>
                    <a:pt x="660" y="15"/>
                    <a:pt x="503" y="2"/>
                  </a:cubicBezTo>
                  <a:cubicBezTo>
                    <a:pt x="483" y="1"/>
                    <a:pt x="462" y="0"/>
                    <a:pt x="442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5"/>
            <p:cNvSpPr/>
            <p:nvPr/>
          </p:nvSpPr>
          <p:spPr>
            <a:xfrm>
              <a:off x="4171712" y="1926167"/>
              <a:ext cx="27198" cy="39582"/>
            </a:xfrm>
            <a:custGeom>
              <a:avLst/>
              <a:gdLst/>
              <a:ahLst/>
              <a:cxnLst/>
              <a:rect l="l" t="t" r="r" b="b"/>
              <a:pathLst>
                <a:path w="1276" h="1857" extrusionOk="0">
                  <a:moveTo>
                    <a:pt x="492" y="0"/>
                  </a:moveTo>
                  <a:cubicBezTo>
                    <a:pt x="422" y="0"/>
                    <a:pt x="355" y="6"/>
                    <a:pt x="297" y="15"/>
                  </a:cubicBezTo>
                  <a:cubicBezTo>
                    <a:pt x="165" y="33"/>
                    <a:pt x="8" y="345"/>
                    <a:pt x="7" y="477"/>
                  </a:cubicBezTo>
                  <a:cubicBezTo>
                    <a:pt x="1" y="936"/>
                    <a:pt x="46" y="1784"/>
                    <a:pt x="48" y="1811"/>
                  </a:cubicBezTo>
                  <a:cubicBezTo>
                    <a:pt x="48" y="1822"/>
                    <a:pt x="177" y="1857"/>
                    <a:pt x="351" y="1857"/>
                  </a:cubicBezTo>
                  <a:cubicBezTo>
                    <a:pt x="713" y="1857"/>
                    <a:pt x="1269" y="1707"/>
                    <a:pt x="1273" y="887"/>
                  </a:cubicBezTo>
                  <a:cubicBezTo>
                    <a:pt x="1276" y="149"/>
                    <a:pt x="840" y="0"/>
                    <a:pt x="492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5"/>
            <p:cNvSpPr/>
            <p:nvPr/>
          </p:nvSpPr>
          <p:spPr>
            <a:xfrm>
              <a:off x="4179812" y="1934884"/>
              <a:ext cx="11787" cy="22637"/>
            </a:xfrm>
            <a:custGeom>
              <a:avLst/>
              <a:gdLst/>
              <a:ahLst/>
              <a:cxnLst/>
              <a:rect l="l" t="t" r="r" b="b"/>
              <a:pathLst>
                <a:path w="553" h="1062" extrusionOk="0">
                  <a:moveTo>
                    <a:pt x="237" y="0"/>
                  </a:moveTo>
                  <a:cubicBezTo>
                    <a:pt x="202" y="0"/>
                    <a:pt x="168" y="11"/>
                    <a:pt x="140" y="32"/>
                  </a:cubicBezTo>
                  <a:cubicBezTo>
                    <a:pt x="115" y="52"/>
                    <a:pt x="98" y="78"/>
                    <a:pt x="92" y="109"/>
                  </a:cubicBezTo>
                  <a:cubicBezTo>
                    <a:pt x="81" y="156"/>
                    <a:pt x="102" y="179"/>
                    <a:pt x="106" y="179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14" y="176"/>
                    <a:pt x="105" y="153"/>
                    <a:pt x="122" y="118"/>
                  </a:cubicBezTo>
                  <a:cubicBezTo>
                    <a:pt x="140" y="81"/>
                    <a:pt x="179" y="58"/>
                    <a:pt x="219" y="58"/>
                  </a:cubicBezTo>
                  <a:cubicBezTo>
                    <a:pt x="228" y="58"/>
                    <a:pt x="238" y="59"/>
                    <a:pt x="247" y="62"/>
                  </a:cubicBezTo>
                  <a:cubicBezTo>
                    <a:pt x="312" y="73"/>
                    <a:pt x="369" y="136"/>
                    <a:pt x="406" y="225"/>
                  </a:cubicBezTo>
                  <a:cubicBezTo>
                    <a:pt x="447" y="319"/>
                    <a:pt x="466" y="423"/>
                    <a:pt x="464" y="528"/>
                  </a:cubicBezTo>
                  <a:cubicBezTo>
                    <a:pt x="457" y="746"/>
                    <a:pt x="348" y="949"/>
                    <a:pt x="220" y="996"/>
                  </a:cubicBezTo>
                  <a:cubicBezTo>
                    <a:pt x="196" y="1005"/>
                    <a:pt x="170" y="1009"/>
                    <a:pt x="145" y="1009"/>
                  </a:cubicBezTo>
                  <a:cubicBezTo>
                    <a:pt x="116" y="1009"/>
                    <a:pt x="88" y="1004"/>
                    <a:pt x="61" y="993"/>
                  </a:cubicBezTo>
                  <a:cubicBezTo>
                    <a:pt x="28" y="977"/>
                    <a:pt x="13" y="960"/>
                    <a:pt x="6" y="960"/>
                  </a:cubicBezTo>
                  <a:cubicBezTo>
                    <a:pt x="5" y="960"/>
                    <a:pt x="5" y="960"/>
                    <a:pt x="4" y="960"/>
                  </a:cubicBezTo>
                  <a:cubicBezTo>
                    <a:pt x="0" y="962"/>
                    <a:pt x="7" y="989"/>
                    <a:pt x="45" y="1020"/>
                  </a:cubicBezTo>
                  <a:cubicBezTo>
                    <a:pt x="83" y="1047"/>
                    <a:pt x="130" y="1061"/>
                    <a:pt x="176" y="1061"/>
                  </a:cubicBezTo>
                  <a:cubicBezTo>
                    <a:pt x="197" y="1061"/>
                    <a:pt x="217" y="1059"/>
                    <a:pt x="237" y="1053"/>
                  </a:cubicBezTo>
                  <a:cubicBezTo>
                    <a:pt x="413" y="1002"/>
                    <a:pt x="539" y="774"/>
                    <a:pt x="549" y="530"/>
                  </a:cubicBezTo>
                  <a:cubicBezTo>
                    <a:pt x="553" y="413"/>
                    <a:pt x="528" y="296"/>
                    <a:pt x="476" y="191"/>
                  </a:cubicBezTo>
                  <a:cubicBezTo>
                    <a:pt x="434" y="95"/>
                    <a:pt x="351" y="9"/>
                    <a:pt x="257" y="1"/>
                  </a:cubicBezTo>
                  <a:cubicBezTo>
                    <a:pt x="250" y="1"/>
                    <a:pt x="244" y="0"/>
                    <a:pt x="237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5"/>
            <p:cNvSpPr/>
            <p:nvPr/>
          </p:nvSpPr>
          <p:spPr>
            <a:xfrm>
              <a:off x="4054608" y="1826476"/>
              <a:ext cx="142256" cy="103058"/>
            </a:xfrm>
            <a:custGeom>
              <a:avLst/>
              <a:gdLst/>
              <a:ahLst/>
              <a:cxnLst/>
              <a:rect l="l" t="t" r="r" b="b"/>
              <a:pathLst>
                <a:path w="6674" h="4835" extrusionOk="0">
                  <a:moveTo>
                    <a:pt x="3183" y="0"/>
                  </a:moveTo>
                  <a:cubicBezTo>
                    <a:pt x="2675" y="0"/>
                    <a:pt x="2163" y="177"/>
                    <a:pt x="1693" y="381"/>
                  </a:cubicBezTo>
                  <a:cubicBezTo>
                    <a:pt x="1459" y="480"/>
                    <a:pt x="1226" y="590"/>
                    <a:pt x="1028" y="747"/>
                  </a:cubicBezTo>
                  <a:cubicBezTo>
                    <a:pt x="792" y="935"/>
                    <a:pt x="618" y="1184"/>
                    <a:pt x="465" y="1441"/>
                  </a:cubicBezTo>
                  <a:cubicBezTo>
                    <a:pt x="244" y="1811"/>
                    <a:pt x="59" y="2210"/>
                    <a:pt x="13" y="2635"/>
                  </a:cubicBezTo>
                  <a:lnTo>
                    <a:pt x="0" y="2829"/>
                  </a:lnTo>
                  <a:cubicBezTo>
                    <a:pt x="247" y="2683"/>
                    <a:pt x="406" y="2484"/>
                    <a:pt x="393" y="2205"/>
                  </a:cubicBezTo>
                  <a:lnTo>
                    <a:pt x="393" y="2205"/>
                  </a:lnTo>
                  <a:cubicBezTo>
                    <a:pt x="411" y="2210"/>
                    <a:pt x="428" y="2213"/>
                    <a:pt x="445" y="2213"/>
                  </a:cubicBezTo>
                  <a:cubicBezTo>
                    <a:pt x="591" y="2213"/>
                    <a:pt x="733" y="2039"/>
                    <a:pt x="819" y="1919"/>
                  </a:cubicBezTo>
                  <a:cubicBezTo>
                    <a:pt x="916" y="1785"/>
                    <a:pt x="1033" y="1717"/>
                    <a:pt x="1027" y="1553"/>
                  </a:cubicBezTo>
                  <a:cubicBezTo>
                    <a:pt x="1026" y="1521"/>
                    <a:pt x="1025" y="1486"/>
                    <a:pt x="1039" y="1458"/>
                  </a:cubicBezTo>
                  <a:cubicBezTo>
                    <a:pt x="1065" y="1414"/>
                    <a:pt x="1123" y="1400"/>
                    <a:pt x="1174" y="1385"/>
                  </a:cubicBezTo>
                  <a:cubicBezTo>
                    <a:pt x="1434" y="1311"/>
                    <a:pt x="1646" y="1099"/>
                    <a:pt x="1715" y="847"/>
                  </a:cubicBezTo>
                  <a:cubicBezTo>
                    <a:pt x="1940" y="944"/>
                    <a:pt x="2181" y="994"/>
                    <a:pt x="2425" y="994"/>
                  </a:cubicBezTo>
                  <a:cubicBezTo>
                    <a:pt x="2465" y="994"/>
                    <a:pt x="2506" y="992"/>
                    <a:pt x="2547" y="990"/>
                  </a:cubicBezTo>
                  <a:cubicBezTo>
                    <a:pt x="2668" y="1164"/>
                    <a:pt x="2882" y="1272"/>
                    <a:pt x="3098" y="1272"/>
                  </a:cubicBezTo>
                  <a:cubicBezTo>
                    <a:pt x="3104" y="1272"/>
                    <a:pt x="3110" y="1272"/>
                    <a:pt x="3115" y="1272"/>
                  </a:cubicBezTo>
                  <a:cubicBezTo>
                    <a:pt x="3337" y="1266"/>
                    <a:pt x="3551" y="1142"/>
                    <a:pt x="3663" y="959"/>
                  </a:cubicBezTo>
                  <a:cubicBezTo>
                    <a:pt x="3734" y="1107"/>
                    <a:pt x="3892" y="1203"/>
                    <a:pt x="4055" y="1245"/>
                  </a:cubicBezTo>
                  <a:cubicBezTo>
                    <a:pt x="4168" y="1274"/>
                    <a:pt x="4285" y="1281"/>
                    <a:pt x="4403" y="1281"/>
                  </a:cubicBezTo>
                  <a:cubicBezTo>
                    <a:pt x="4455" y="1281"/>
                    <a:pt x="4507" y="1280"/>
                    <a:pt x="4559" y="1278"/>
                  </a:cubicBezTo>
                  <a:lnTo>
                    <a:pt x="4559" y="1278"/>
                  </a:lnTo>
                  <a:cubicBezTo>
                    <a:pt x="4483" y="1592"/>
                    <a:pt x="4692" y="1947"/>
                    <a:pt x="5010" y="2046"/>
                  </a:cubicBezTo>
                  <a:cubicBezTo>
                    <a:pt x="5053" y="2060"/>
                    <a:pt x="5103" y="2073"/>
                    <a:pt x="5124" y="2113"/>
                  </a:cubicBezTo>
                  <a:cubicBezTo>
                    <a:pt x="5143" y="2152"/>
                    <a:pt x="5120" y="2200"/>
                    <a:pt x="5103" y="2243"/>
                  </a:cubicBezTo>
                  <a:cubicBezTo>
                    <a:pt x="4994" y="2510"/>
                    <a:pt x="5175" y="2850"/>
                    <a:pt x="5464" y="2923"/>
                  </a:cubicBezTo>
                  <a:cubicBezTo>
                    <a:pt x="5264" y="3068"/>
                    <a:pt x="5281" y="3412"/>
                    <a:pt x="5495" y="3541"/>
                  </a:cubicBezTo>
                  <a:cubicBezTo>
                    <a:pt x="5539" y="3567"/>
                    <a:pt x="5597" y="3599"/>
                    <a:pt x="5590" y="3649"/>
                  </a:cubicBezTo>
                  <a:cubicBezTo>
                    <a:pt x="5585" y="3667"/>
                    <a:pt x="5575" y="3684"/>
                    <a:pt x="5563" y="3698"/>
                  </a:cubicBezTo>
                  <a:cubicBezTo>
                    <a:pt x="5470" y="3813"/>
                    <a:pt x="5379" y="3938"/>
                    <a:pt x="5366" y="4084"/>
                  </a:cubicBezTo>
                  <a:cubicBezTo>
                    <a:pt x="5354" y="4228"/>
                    <a:pt x="5454" y="4392"/>
                    <a:pt x="5604" y="4401"/>
                  </a:cubicBezTo>
                  <a:cubicBezTo>
                    <a:pt x="5524" y="4467"/>
                    <a:pt x="5450" y="4554"/>
                    <a:pt x="5447" y="4656"/>
                  </a:cubicBezTo>
                  <a:cubicBezTo>
                    <a:pt x="5444" y="4743"/>
                    <a:pt x="5523" y="4834"/>
                    <a:pt x="5609" y="4834"/>
                  </a:cubicBezTo>
                  <a:cubicBezTo>
                    <a:pt x="5623" y="4834"/>
                    <a:pt x="5636" y="4832"/>
                    <a:pt x="5650" y="4827"/>
                  </a:cubicBezTo>
                  <a:cubicBezTo>
                    <a:pt x="5692" y="4811"/>
                    <a:pt x="6298" y="4705"/>
                    <a:pt x="6326" y="4671"/>
                  </a:cubicBezTo>
                  <a:cubicBezTo>
                    <a:pt x="6673" y="4226"/>
                    <a:pt x="6245" y="3721"/>
                    <a:pt x="6217" y="3163"/>
                  </a:cubicBezTo>
                  <a:cubicBezTo>
                    <a:pt x="6189" y="2603"/>
                    <a:pt x="5992" y="2060"/>
                    <a:pt x="5707" y="1572"/>
                  </a:cubicBezTo>
                  <a:cubicBezTo>
                    <a:pt x="5587" y="1366"/>
                    <a:pt x="5452" y="1167"/>
                    <a:pt x="5280" y="999"/>
                  </a:cubicBezTo>
                  <a:cubicBezTo>
                    <a:pt x="5085" y="808"/>
                    <a:pt x="4851" y="660"/>
                    <a:pt x="4617" y="516"/>
                  </a:cubicBezTo>
                  <a:cubicBezTo>
                    <a:pt x="4311" y="328"/>
                    <a:pt x="3997" y="139"/>
                    <a:pt x="3646" y="54"/>
                  </a:cubicBezTo>
                  <a:cubicBezTo>
                    <a:pt x="3493" y="17"/>
                    <a:pt x="3338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5"/>
            <p:cNvSpPr/>
            <p:nvPr/>
          </p:nvSpPr>
          <p:spPr>
            <a:xfrm>
              <a:off x="4049471" y="1809744"/>
              <a:ext cx="166385" cy="122924"/>
            </a:xfrm>
            <a:custGeom>
              <a:avLst/>
              <a:gdLst/>
              <a:ahLst/>
              <a:cxnLst/>
              <a:rect l="l" t="t" r="r" b="b"/>
              <a:pathLst>
                <a:path w="7806" h="5767" extrusionOk="0">
                  <a:moveTo>
                    <a:pt x="3947" y="1"/>
                  </a:moveTo>
                  <a:cubicBezTo>
                    <a:pt x="3890" y="1"/>
                    <a:pt x="3832" y="3"/>
                    <a:pt x="3774" y="8"/>
                  </a:cubicBezTo>
                  <a:cubicBezTo>
                    <a:pt x="3658" y="17"/>
                    <a:pt x="3543" y="35"/>
                    <a:pt x="3429" y="64"/>
                  </a:cubicBezTo>
                  <a:cubicBezTo>
                    <a:pt x="3317" y="91"/>
                    <a:pt x="3210" y="129"/>
                    <a:pt x="3101" y="149"/>
                  </a:cubicBezTo>
                  <a:cubicBezTo>
                    <a:pt x="3051" y="158"/>
                    <a:pt x="3000" y="163"/>
                    <a:pt x="2950" y="163"/>
                  </a:cubicBezTo>
                  <a:cubicBezTo>
                    <a:pt x="2892" y="163"/>
                    <a:pt x="2834" y="157"/>
                    <a:pt x="2777" y="144"/>
                  </a:cubicBezTo>
                  <a:cubicBezTo>
                    <a:pt x="2723" y="134"/>
                    <a:pt x="2670" y="121"/>
                    <a:pt x="2616" y="112"/>
                  </a:cubicBezTo>
                  <a:cubicBezTo>
                    <a:pt x="2561" y="104"/>
                    <a:pt x="2507" y="99"/>
                    <a:pt x="2452" y="97"/>
                  </a:cubicBezTo>
                  <a:cubicBezTo>
                    <a:pt x="2442" y="97"/>
                    <a:pt x="2432" y="96"/>
                    <a:pt x="2422" y="96"/>
                  </a:cubicBezTo>
                  <a:cubicBezTo>
                    <a:pt x="2325" y="96"/>
                    <a:pt x="2228" y="108"/>
                    <a:pt x="2132" y="129"/>
                  </a:cubicBezTo>
                  <a:cubicBezTo>
                    <a:pt x="2031" y="154"/>
                    <a:pt x="1933" y="189"/>
                    <a:pt x="1840" y="235"/>
                  </a:cubicBezTo>
                  <a:cubicBezTo>
                    <a:pt x="1491" y="407"/>
                    <a:pt x="1216" y="698"/>
                    <a:pt x="1063" y="1056"/>
                  </a:cubicBezTo>
                  <a:cubicBezTo>
                    <a:pt x="1029" y="1137"/>
                    <a:pt x="997" y="1217"/>
                    <a:pt x="946" y="1283"/>
                  </a:cubicBezTo>
                  <a:cubicBezTo>
                    <a:pt x="895" y="1348"/>
                    <a:pt x="827" y="1395"/>
                    <a:pt x="759" y="1439"/>
                  </a:cubicBezTo>
                  <a:cubicBezTo>
                    <a:pt x="691" y="1481"/>
                    <a:pt x="626" y="1528"/>
                    <a:pt x="565" y="1580"/>
                  </a:cubicBezTo>
                  <a:cubicBezTo>
                    <a:pt x="509" y="1630"/>
                    <a:pt x="458" y="1687"/>
                    <a:pt x="414" y="1750"/>
                  </a:cubicBezTo>
                  <a:cubicBezTo>
                    <a:pt x="334" y="1863"/>
                    <a:pt x="278" y="1993"/>
                    <a:pt x="250" y="2130"/>
                  </a:cubicBezTo>
                  <a:cubicBezTo>
                    <a:pt x="223" y="2258"/>
                    <a:pt x="229" y="2380"/>
                    <a:pt x="235" y="2490"/>
                  </a:cubicBezTo>
                  <a:cubicBezTo>
                    <a:pt x="241" y="2601"/>
                    <a:pt x="247" y="2700"/>
                    <a:pt x="238" y="2790"/>
                  </a:cubicBezTo>
                  <a:cubicBezTo>
                    <a:pt x="229" y="2869"/>
                    <a:pt x="205" y="2947"/>
                    <a:pt x="166" y="3016"/>
                  </a:cubicBezTo>
                  <a:cubicBezTo>
                    <a:pt x="131" y="3076"/>
                    <a:pt x="95" y="3122"/>
                    <a:pt x="67" y="3163"/>
                  </a:cubicBezTo>
                  <a:cubicBezTo>
                    <a:pt x="13" y="3242"/>
                    <a:pt x="1" y="3292"/>
                    <a:pt x="1" y="3292"/>
                  </a:cubicBezTo>
                  <a:cubicBezTo>
                    <a:pt x="2" y="3292"/>
                    <a:pt x="6" y="3281"/>
                    <a:pt x="16" y="3260"/>
                  </a:cubicBezTo>
                  <a:cubicBezTo>
                    <a:pt x="32" y="3228"/>
                    <a:pt x="51" y="3197"/>
                    <a:pt x="72" y="3168"/>
                  </a:cubicBezTo>
                  <a:cubicBezTo>
                    <a:pt x="99" y="3128"/>
                    <a:pt x="138" y="3083"/>
                    <a:pt x="175" y="3022"/>
                  </a:cubicBezTo>
                  <a:cubicBezTo>
                    <a:pt x="215" y="2952"/>
                    <a:pt x="241" y="2874"/>
                    <a:pt x="250" y="2793"/>
                  </a:cubicBezTo>
                  <a:cubicBezTo>
                    <a:pt x="262" y="2702"/>
                    <a:pt x="257" y="2599"/>
                    <a:pt x="252" y="2490"/>
                  </a:cubicBezTo>
                  <a:cubicBezTo>
                    <a:pt x="246" y="2380"/>
                    <a:pt x="241" y="2259"/>
                    <a:pt x="268" y="2135"/>
                  </a:cubicBezTo>
                  <a:cubicBezTo>
                    <a:pt x="297" y="2001"/>
                    <a:pt x="352" y="1874"/>
                    <a:pt x="432" y="1764"/>
                  </a:cubicBezTo>
                  <a:cubicBezTo>
                    <a:pt x="475" y="1703"/>
                    <a:pt x="525" y="1648"/>
                    <a:pt x="580" y="1598"/>
                  </a:cubicBezTo>
                  <a:cubicBezTo>
                    <a:pt x="641" y="1548"/>
                    <a:pt x="705" y="1502"/>
                    <a:pt x="773" y="1462"/>
                  </a:cubicBezTo>
                  <a:cubicBezTo>
                    <a:pt x="840" y="1417"/>
                    <a:pt x="911" y="1369"/>
                    <a:pt x="966" y="1300"/>
                  </a:cubicBezTo>
                  <a:cubicBezTo>
                    <a:pt x="1022" y="1231"/>
                    <a:pt x="1055" y="1148"/>
                    <a:pt x="1089" y="1067"/>
                  </a:cubicBezTo>
                  <a:cubicBezTo>
                    <a:pt x="1240" y="717"/>
                    <a:pt x="1511" y="432"/>
                    <a:pt x="1854" y="264"/>
                  </a:cubicBezTo>
                  <a:cubicBezTo>
                    <a:pt x="1945" y="220"/>
                    <a:pt x="2041" y="186"/>
                    <a:pt x="2140" y="161"/>
                  </a:cubicBezTo>
                  <a:cubicBezTo>
                    <a:pt x="2233" y="141"/>
                    <a:pt x="2328" y="130"/>
                    <a:pt x="2423" y="130"/>
                  </a:cubicBezTo>
                  <a:cubicBezTo>
                    <a:pt x="2432" y="130"/>
                    <a:pt x="2442" y="130"/>
                    <a:pt x="2452" y="130"/>
                  </a:cubicBezTo>
                  <a:cubicBezTo>
                    <a:pt x="2505" y="133"/>
                    <a:pt x="2558" y="138"/>
                    <a:pt x="2609" y="146"/>
                  </a:cubicBezTo>
                  <a:cubicBezTo>
                    <a:pt x="2662" y="155"/>
                    <a:pt x="2715" y="167"/>
                    <a:pt x="2770" y="177"/>
                  </a:cubicBezTo>
                  <a:cubicBezTo>
                    <a:pt x="2825" y="189"/>
                    <a:pt x="2881" y="195"/>
                    <a:pt x="2937" y="198"/>
                  </a:cubicBezTo>
                  <a:cubicBezTo>
                    <a:pt x="2942" y="198"/>
                    <a:pt x="2947" y="198"/>
                    <a:pt x="2952" y="198"/>
                  </a:cubicBezTo>
                  <a:cubicBezTo>
                    <a:pt x="3004" y="198"/>
                    <a:pt x="3056" y="192"/>
                    <a:pt x="3107" y="183"/>
                  </a:cubicBezTo>
                  <a:cubicBezTo>
                    <a:pt x="3218" y="162"/>
                    <a:pt x="3327" y="124"/>
                    <a:pt x="3438" y="98"/>
                  </a:cubicBezTo>
                  <a:cubicBezTo>
                    <a:pt x="3603" y="57"/>
                    <a:pt x="3772" y="37"/>
                    <a:pt x="3942" y="37"/>
                  </a:cubicBezTo>
                  <a:cubicBezTo>
                    <a:pt x="4004" y="37"/>
                    <a:pt x="4065" y="40"/>
                    <a:pt x="4127" y="45"/>
                  </a:cubicBezTo>
                  <a:cubicBezTo>
                    <a:pt x="4244" y="56"/>
                    <a:pt x="4361" y="80"/>
                    <a:pt x="4475" y="114"/>
                  </a:cubicBezTo>
                  <a:cubicBezTo>
                    <a:pt x="4700" y="187"/>
                    <a:pt x="4916" y="316"/>
                    <a:pt x="5061" y="512"/>
                  </a:cubicBezTo>
                  <a:lnTo>
                    <a:pt x="5105" y="570"/>
                  </a:lnTo>
                  <a:lnTo>
                    <a:pt x="5112" y="581"/>
                  </a:lnTo>
                  <a:lnTo>
                    <a:pt x="5123" y="579"/>
                  </a:lnTo>
                  <a:cubicBezTo>
                    <a:pt x="5205" y="561"/>
                    <a:pt x="5288" y="553"/>
                    <a:pt x="5370" y="553"/>
                  </a:cubicBezTo>
                  <a:cubicBezTo>
                    <a:pt x="5646" y="553"/>
                    <a:pt x="5916" y="647"/>
                    <a:pt x="6138" y="798"/>
                  </a:cubicBezTo>
                  <a:cubicBezTo>
                    <a:pt x="6425" y="993"/>
                    <a:pt x="6636" y="1290"/>
                    <a:pt x="6699" y="1613"/>
                  </a:cubicBezTo>
                  <a:lnTo>
                    <a:pt x="6700" y="1622"/>
                  </a:lnTo>
                  <a:lnTo>
                    <a:pt x="6708" y="1625"/>
                  </a:lnTo>
                  <a:cubicBezTo>
                    <a:pt x="6854" y="1697"/>
                    <a:pt x="6997" y="1768"/>
                    <a:pt x="7128" y="1852"/>
                  </a:cubicBezTo>
                  <a:cubicBezTo>
                    <a:pt x="7257" y="1937"/>
                    <a:pt x="7375" y="2038"/>
                    <a:pt x="7463" y="2159"/>
                  </a:cubicBezTo>
                  <a:cubicBezTo>
                    <a:pt x="7548" y="2278"/>
                    <a:pt x="7598" y="2418"/>
                    <a:pt x="7610" y="2564"/>
                  </a:cubicBezTo>
                  <a:cubicBezTo>
                    <a:pt x="7621" y="2704"/>
                    <a:pt x="7584" y="2847"/>
                    <a:pt x="7497" y="2951"/>
                  </a:cubicBezTo>
                  <a:lnTo>
                    <a:pt x="7487" y="2961"/>
                  </a:lnTo>
                  <a:lnTo>
                    <a:pt x="7497" y="2970"/>
                  </a:lnTo>
                  <a:cubicBezTo>
                    <a:pt x="7664" y="3141"/>
                    <a:pt x="7746" y="3364"/>
                    <a:pt x="7762" y="3578"/>
                  </a:cubicBezTo>
                  <a:cubicBezTo>
                    <a:pt x="7780" y="3793"/>
                    <a:pt x="7733" y="4001"/>
                    <a:pt x="7635" y="4165"/>
                  </a:cubicBezTo>
                  <a:cubicBezTo>
                    <a:pt x="7611" y="4206"/>
                    <a:pt x="7585" y="4245"/>
                    <a:pt x="7555" y="4282"/>
                  </a:cubicBezTo>
                  <a:cubicBezTo>
                    <a:pt x="7526" y="4317"/>
                    <a:pt x="7496" y="4354"/>
                    <a:pt x="7470" y="4392"/>
                  </a:cubicBezTo>
                  <a:cubicBezTo>
                    <a:pt x="7443" y="4430"/>
                    <a:pt x="7427" y="4474"/>
                    <a:pt x="7422" y="4520"/>
                  </a:cubicBezTo>
                  <a:cubicBezTo>
                    <a:pt x="7420" y="4563"/>
                    <a:pt x="7420" y="4608"/>
                    <a:pt x="7425" y="4651"/>
                  </a:cubicBezTo>
                  <a:cubicBezTo>
                    <a:pt x="7437" y="4802"/>
                    <a:pt x="7432" y="4955"/>
                    <a:pt x="7410" y="5107"/>
                  </a:cubicBezTo>
                  <a:cubicBezTo>
                    <a:pt x="7386" y="5242"/>
                    <a:pt x="7347" y="5361"/>
                    <a:pt x="7291" y="5452"/>
                  </a:cubicBezTo>
                  <a:cubicBezTo>
                    <a:pt x="7245" y="5530"/>
                    <a:pt x="7182" y="5595"/>
                    <a:pt x="7107" y="5646"/>
                  </a:cubicBezTo>
                  <a:cubicBezTo>
                    <a:pt x="7045" y="5686"/>
                    <a:pt x="6989" y="5703"/>
                    <a:pt x="6959" y="5727"/>
                  </a:cubicBezTo>
                  <a:cubicBezTo>
                    <a:pt x="6941" y="5737"/>
                    <a:pt x="6928" y="5750"/>
                    <a:pt x="6917" y="5766"/>
                  </a:cubicBezTo>
                  <a:cubicBezTo>
                    <a:pt x="6930" y="5753"/>
                    <a:pt x="6945" y="5742"/>
                    <a:pt x="6961" y="5731"/>
                  </a:cubicBezTo>
                  <a:cubicBezTo>
                    <a:pt x="6992" y="5708"/>
                    <a:pt x="7047" y="5694"/>
                    <a:pt x="7111" y="5653"/>
                  </a:cubicBezTo>
                  <a:cubicBezTo>
                    <a:pt x="7189" y="5604"/>
                    <a:pt x="7254" y="5537"/>
                    <a:pt x="7303" y="5458"/>
                  </a:cubicBezTo>
                  <a:cubicBezTo>
                    <a:pt x="7361" y="5367"/>
                    <a:pt x="7402" y="5246"/>
                    <a:pt x="7427" y="5109"/>
                  </a:cubicBezTo>
                  <a:cubicBezTo>
                    <a:pt x="7450" y="4956"/>
                    <a:pt x="7457" y="4802"/>
                    <a:pt x="7446" y="4648"/>
                  </a:cubicBezTo>
                  <a:cubicBezTo>
                    <a:pt x="7442" y="4606"/>
                    <a:pt x="7441" y="4564"/>
                    <a:pt x="7444" y="4522"/>
                  </a:cubicBezTo>
                  <a:cubicBezTo>
                    <a:pt x="7449" y="4481"/>
                    <a:pt x="7464" y="4440"/>
                    <a:pt x="7489" y="4404"/>
                  </a:cubicBezTo>
                  <a:cubicBezTo>
                    <a:pt x="7515" y="4367"/>
                    <a:pt x="7543" y="4331"/>
                    <a:pt x="7574" y="4297"/>
                  </a:cubicBezTo>
                  <a:cubicBezTo>
                    <a:pt x="7603" y="4259"/>
                    <a:pt x="7632" y="4219"/>
                    <a:pt x="7656" y="4177"/>
                  </a:cubicBezTo>
                  <a:cubicBezTo>
                    <a:pt x="7757" y="4010"/>
                    <a:pt x="7806" y="3795"/>
                    <a:pt x="7791" y="3577"/>
                  </a:cubicBezTo>
                  <a:cubicBezTo>
                    <a:pt x="7775" y="3361"/>
                    <a:pt x="7693" y="3134"/>
                    <a:pt x="7528" y="2959"/>
                  </a:cubicBezTo>
                  <a:lnTo>
                    <a:pt x="7528" y="2959"/>
                  </a:lnTo>
                  <a:cubicBezTo>
                    <a:pt x="7614" y="2850"/>
                    <a:pt x="7651" y="2703"/>
                    <a:pt x="7642" y="2561"/>
                  </a:cubicBezTo>
                  <a:cubicBezTo>
                    <a:pt x="7629" y="2410"/>
                    <a:pt x="7577" y="2264"/>
                    <a:pt x="7489" y="2140"/>
                  </a:cubicBezTo>
                  <a:cubicBezTo>
                    <a:pt x="7399" y="2014"/>
                    <a:pt x="7278" y="1911"/>
                    <a:pt x="7146" y="1825"/>
                  </a:cubicBezTo>
                  <a:cubicBezTo>
                    <a:pt x="7015" y="1739"/>
                    <a:pt x="6873" y="1668"/>
                    <a:pt x="6730" y="1598"/>
                  </a:cubicBezTo>
                  <a:lnTo>
                    <a:pt x="6730" y="1598"/>
                  </a:lnTo>
                  <a:cubicBezTo>
                    <a:pt x="6664" y="1267"/>
                    <a:pt x="6449" y="967"/>
                    <a:pt x="6157" y="767"/>
                  </a:cubicBezTo>
                  <a:cubicBezTo>
                    <a:pt x="5932" y="614"/>
                    <a:pt x="5654" y="516"/>
                    <a:pt x="5370" y="516"/>
                  </a:cubicBezTo>
                  <a:cubicBezTo>
                    <a:pt x="5289" y="516"/>
                    <a:pt x="5208" y="524"/>
                    <a:pt x="5127" y="541"/>
                  </a:cubicBezTo>
                  <a:lnTo>
                    <a:pt x="5127" y="541"/>
                  </a:lnTo>
                  <a:lnTo>
                    <a:pt x="5091" y="490"/>
                  </a:lnTo>
                  <a:cubicBezTo>
                    <a:pt x="4939" y="287"/>
                    <a:pt x="4716" y="154"/>
                    <a:pt x="4484" y="80"/>
                  </a:cubicBezTo>
                  <a:cubicBezTo>
                    <a:pt x="4369" y="44"/>
                    <a:pt x="4250" y="20"/>
                    <a:pt x="4131" y="9"/>
                  </a:cubicBezTo>
                  <a:cubicBezTo>
                    <a:pt x="4070" y="4"/>
                    <a:pt x="4008" y="1"/>
                    <a:pt x="3947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5"/>
            <p:cNvSpPr/>
            <p:nvPr/>
          </p:nvSpPr>
          <p:spPr>
            <a:xfrm>
              <a:off x="4107192" y="1812323"/>
              <a:ext cx="39390" cy="26431"/>
            </a:xfrm>
            <a:custGeom>
              <a:avLst/>
              <a:gdLst/>
              <a:ahLst/>
              <a:cxnLst/>
              <a:rect l="l" t="t" r="r" b="b"/>
              <a:pathLst>
                <a:path w="1848" h="1240" extrusionOk="0">
                  <a:moveTo>
                    <a:pt x="1371" y="0"/>
                  </a:moveTo>
                  <a:cubicBezTo>
                    <a:pt x="1271" y="0"/>
                    <a:pt x="1172" y="20"/>
                    <a:pt x="1079" y="57"/>
                  </a:cubicBezTo>
                  <a:cubicBezTo>
                    <a:pt x="917" y="125"/>
                    <a:pt x="782" y="243"/>
                    <a:pt x="693" y="394"/>
                  </a:cubicBezTo>
                  <a:cubicBezTo>
                    <a:pt x="666" y="439"/>
                    <a:pt x="644" y="487"/>
                    <a:pt x="627" y="539"/>
                  </a:cubicBezTo>
                  <a:cubicBezTo>
                    <a:pt x="616" y="577"/>
                    <a:pt x="610" y="621"/>
                    <a:pt x="622" y="661"/>
                  </a:cubicBezTo>
                  <a:lnTo>
                    <a:pt x="622" y="661"/>
                  </a:lnTo>
                  <a:cubicBezTo>
                    <a:pt x="586" y="653"/>
                    <a:pt x="550" y="650"/>
                    <a:pt x="514" y="650"/>
                  </a:cubicBezTo>
                  <a:cubicBezTo>
                    <a:pt x="426" y="650"/>
                    <a:pt x="338" y="672"/>
                    <a:pt x="259" y="715"/>
                  </a:cubicBezTo>
                  <a:cubicBezTo>
                    <a:pt x="99" y="808"/>
                    <a:pt x="0" y="979"/>
                    <a:pt x="2" y="1164"/>
                  </a:cubicBezTo>
                  <a:cubicBezTo>
                    <a:pt x="4" y="1183"/>
                    <a:pt x="5" y="1201"/>
                    <a:pt x="9" y="1221"/>
                  </a:cubicBezTo>
                  <a:cubicBezTo>
                    <a:pt x="11" y="1233"/>
                    <a:pt x="11" y="1239"/>
                    <a:pt x="14" y="1239"/>
                  </a:cubicBezTo>
                  <a:cubicBezTo>
                    <a:pt x="16" y="1239"/>
                    <a:pt x="12" y="1212"/>
                    <a:pt x="15" y="1164"/>
                  </a:cubicBezTo>
                  <a:cubicBezTo>
                    <a:pt x="18" y="1095"/>
                    <a:pt x="36" y="1027"/>
                    <a:pt x="65" y="965"/>
                  </a:cubicBezTo>
                  <a:cubicBezTo>
                    <a:pt x="110" y="870"/>
                    <a:pt x="182" y="792"/>
                    <a:pt x="275" y="743"/>
                  </a:cubicBezTo>
                  <a:cubicBezTo>
                    <a:pt x="348" y="703"/>
                    <a:pt x="429" y="684"/>
                    <a:pt x="511" y="684"/>
                  </a:cubicBezTo>
                  <a:cubicBezTo>
                    <a:pt x="558" y="684"/>
                    <a:pt x="605" y="690"/>
                    <a:pt x="651" y="703"/>
                  </a:cubicBezTo>
                  <a:lnTo>
                    <a:pt x="699" y="718"/>
                  </a:lnTo>
                  <a:lnTo>
                    <a:pt x="671" y="676"/>
                  </a:lnTo>
                  <a:cubicBezTo>
                    <a:pt x="647" y="643"/>
                    <a:pt x="650" y="595"/>
                    <a:pt x="663" y="548"/>
                  </a:cubicBezTo>
                  <a:cubicBezTo>
                    <a:pt x="678" y="500"/>
                    <a:pt x="699" y="454"/>
                    <a:pt x="725" y="411"/>
                  </a:cubicBezTo>
                  <a:cubicBezTo>
                    <a:pt x="810" y="268"/>
                    <a:pt x="938" y="155"/>
                    <a:pt x="1092" y="88"/>
                  </a:cubicBezTo>
                  <a:cubicBezTo>
                    <a:pt x="1186" y="48"/>
                    <a:pt x="1287" y="28"/>
                    <a:pt x="1389" y="28"/>
                  </a:cubicBezTo>
                  <a:cubicBezTo>
                    <a:pt x="1423" y="28"/>
                    <a:pt x="1457" y="30"/>
                    <a:pt x="1492" y="35"/>
                  </a:cubicBezTo>
                  <a:cubicBezTo>
                    <a:pt x="1584" y="47"/>
                    <a:pt x="1673" y="74"/>
                    <a:pt x="1755" y="116"/>
                  </a:cubicBezTo>
                  <a:cubicBezTo>
                    <a:pt x="1811" y="144"/>
                    <a:pt x="1841" y="165"/>
                    <a:pt x="1846" y="165"/>
                  </a:cubicBezTo>
                  <a:cubicBezTo>
                    <a:pt x="1846" y="165"/>
                    <a:pt x="1847" y="165"/>
                    <a:pt x="1847" y="164"/>
                  </a:cubicBezTo>
                  <a:cubicBezTo>
                    <a:pt x="1848" y="163"/>
                    <a:pt x="1841" y="157"/>
                    <a:pt x="1826" y="147"/>
                  </a:cubicBezTo>
                  <a:cubicBezTo>
                    <a:pt x="1805" y="131"/>
                    <a:pt x="1784" y="116"/>
                    <a:pt x="1762" y="104"/>
                  </a:cubicBezTo>
                  <a:cubicBezTo>
                    <a:pt x="1679" y="56"/>
                    <a:pt x="1589" y="24"/>
                    <a:pt x="1495" y="10"/>
                  </a:cubicBezTo>
                  <a:cubicBezTo>
                    <a:pt x="1454" y="3"/>
                    <a:pt x="1413" y="0"/>
                    <a:pt x="1371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5"/>
            <p:cNvSpPr/>
            <p:nvPr/>
          </p:nvSpPr>
          <p:spPr>
            <a:xfrm>
              <a:off x="4153424" y="1846107"/>
              <a:ext cx="34743" cy="9038"/>
            </a:xfrm>
            <a:custGeom>
              <a:avLst/>
              <a:gdLst/>
              <a:ahLst/>
              <a:cxnLst/>
              <a:rect l="l" t="t" r="r" b="b"/>
              <a:pathLst>
                <a:path w="1630" h="424" extrusionOk="0">
                  <a:moveTo>
                    <a:pt x="1627" y="0"/>
                  </a:moveTo>
                  <a:cubicBezTo>
                    <a:pt x="1618" y="0"/>
                    <a:pt x="1554" y="57"/>
                    <a:pt x="1436" y="115"/>
                  </a:cubicBezTo>
                  <a:cubicBezTo>
                    <a:pt x="1363" y="151"/>
                    <a:pt x="1284" y="171"/>
                    <a:pt x="1203" y="175"/>
                  </a:cubicBezTo>
                  <a:cubicBezTo>
                    <a:pt x="1200" y="175"/>
                    <a:pt x="1198" y="175"/>
                    <a:pt x="1196" y="175"/>
                  </a:cubicBezTo>
                  <a:cubicBezTo>
                    <a:pt x="1106" y="175"/>
                    <a:pt x="1006" y="151"/>
                    <a:pt x="927" y="83"/>
                  </a:cubicBezTo>
                  <a:lnTo>
                    <a:pt x="912" y="71"/>
                  </a:lnTo>
                  <a:lnTo>
                    <a:pt x="899" y="87"/>
                  </a:lnTo>
                  <a:lnTo>
                    <a:pt x="865" y="134"/>
                  </a:lnTo>
                  <a:cubicBezTo>
                    <a:pt x="853" y="149"/>
                    <a:pt x="839" y="164"/>
                    <a:pt x="825" y="178"/>
                  </a:cubicBezTo>
                  <a:cubicBezTo>
                    <a:pt x="744" y="260"/>
                    <a:pt x="644" y="321"/>
                    <a:pt x="534" y="356"/>
                  </a:cubicBezTo>
                  <a:cubicBezTo>
                    <a:pt x="456" y="383"/>
                    <a:pt x="373" y="396"/>
                    <a:pt x="290" y="396"/>
                  </a:cubicBezTo>
                  <a:cubicBezTo>
                    <a:pt x="279" y="396"/>
                    <a:pt x="268" y="396"/>
                    <a:pt x="257" y="395"/>
                  </a:cubicBezTo>
                  <a:cubicBezTo>
                    <a:pt x="106" y="386"/>
                    <a:pt x="17" y="339"/>
                    <a:pt x="4" y="339"/>
                  </a:cubicBezTo>
                  <a:cubicBezTo>
                    <a:pt x="3" y="339"/>
                    <a:pt x="2" y="339"/>
                    <a:pt x="2" y="340"/>
                  </a:cubicBezTo>
                  <a:cubicBezTo>
                    <a:pt x="1" y="342"/>
                    <a:pt x="23" y="355"/>
                    <a:pt x="65" y="374"/>
                  </a:cubicBezTo>
                  <a:cubicBezTo>
                    <a:pt x="126" y="399"/>
                    <a:pt x="191" y="415"/>
                    <a:pt x="256" y="421"/>
                  </a:cubicBezTo>
                  <a:cubicBezTo>
                    <a:pt x="275" y="423"/>
                    <a:pt x="295" y="423"/>
                    <a:pt x="314" y="423"/>
                  </a:cubicBezTo>
                  <a:cubicBezTo>
                    <a:pt x="393" y="423"/>
                    <a:pt x="471" y="412"/>
                    <a:pt x="546" y="388"/>
                  </a:cubicBezTo>
                  <a:cubicBezTo>
                    <a:pt x="661" y="353"/>
                    <a:pt x="766" y="289"/>
                    <a:pt x="851" y="203"/>
                  </a:cubicBezTo>
                  <a:cubicBezTo>
                    <a:pt x="866" y="187"/>
                    <a:pt x="881" y="172"/>
                    <a:pt x="893" y="156"/>
                  </a:cubicBezTo>
                  <a:lnTo>
                    <a:pt x="918" y="123"/>
                  </a:lnTo>
                  <a:lnTo>
                    <a:pt x="918" y="123"/>
                  </a:lnTo>
                  <a:cubicBezTo>
                    <a:pt x="998" y="184"/>
                    <a:pt x="1093" y="206"/>
                    <a:pt x="1178" y="206"/>
                  </a:cubicBezTo>
                  <a:cubicBezTo>
                    <a:pt x="1186" y="206"/>
                    <a:pt x="1195" y="206"/>
                    <a:pt x="1203" y="205"/>
                  </a:cubicBezTo>
                  <a:cubicBezTo>
                    <a:pt x="1288" y="201"/>
                    <a:pt x="1372" y="177"/>
                    <a:pt x="1447" y="136"/>
                  </a:cubicBezTo>
                  <a:cubicBezTo>
                    <a:pt x="1496" y="111"/>
                    <a:pt x="1542" y="80"/>
                    <a:pt x="1585" y="43"/>
                  </a:cubicBezTo>
                  <a:cubicBezTo>
                    <a:pt x="1614" y="18"/>
                    <a:pt x="1629" y="2"/>
                    <a:pt x="1628" y="1"/>
                  </a:cubicBezTo>
                  <a:cubicBezTo>
                    <a:pt x="1628" y="1"/>
                    <a:pt x="1627" y="0"/>
                    <a:pt x="1627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5"/>
            <p:cNvSpPr/>
            <p:nvPr/>
          </p:nvSpPr>
          <p:spPr>
            <a:xfrm>
              <a:off x="4161417" y="1867657"/>
              <a:ext cx="40094" cy="7290"/>
            </a:xfrm>
            <a:custGeom>
              <a:avLst/>
              <a:gdLst/>
              <a:ahLst/>
              <a:cxnLst/>
              <a:rect l="l" t="t" r="r" b="b"/>
              <a:pathLst>
                <a:path w="1881" h="342" extrusionOk="0">
                  <a:moveTo>
                    <a:pt x="967" y="1"/>
                  </a:moveTo>
                  <a:lnTo>
                    <a:pt x="947" y="15"/>
                  </a:lnTo>
                  <a:cubicBezTo>
                    <a:pt x="830" y="105"/>
                    <a:pt x="713" y="182"/>
                    <a:pt x="595" y="225"/>
                  </a:cubicBezTo>
                  <a:cubicBezTo>
                    <a:pt x="521" y="254"/>
                    <a:pt x="442" y="269"/>
                    <a:pt x="363" y="269"/>
                  </a:cubicBezTo>
                  <a:cubicBezTo>
                    <a:pt x="332" y="269"/>
                    <a:pt x="300" y="267"/>
                    <a:pt x="269" y="262"/>
                  </a:cubicBezTo>
                  <a:cubicBezTo>
                    <a:pt x="195" y="251"/>
                    <a:pt x="125" y="221"/>
                    <a:pt x="65" y="178"/>
                  </a:cubicBezTo>
                  <a:cubicBezTo>
                    <a:pt x="23" y="146"/>
                    <a:pt x="3" y="124"/>
                    <a:pt x="2" y="124"/>
                  </a:cubicBezTo>
                  <a:lnTo>
                    <a:pt x="2" y="124"/>
                  </a:lnTo>
                  <a:cubicBezTo>
                    <a:pt x="0" y="125"/>
                    <a:pt x="4" y="131"/>
                    <a:pt x="13" y="144"/>
                  </a:cubicBezTo>
                  <a:cubicBezTo>
                    <a:pt x="25" y="160"/>
                    <a:pt x="40" y="176"/>
                    <a:pt x="56" y="189"/>
                  </a:cubicBezTo>
                  <a:cubicBezTo>
                    <a:pt x="116" y="240"/>
                    <a:pt x="188" y="273"/>
                    <a:pt x="266" y="288"/>
                  </a:cubicBezTo>
                  <a:cubicBezTo>
                    <a:pt x="304" y="295"/>
                    <a:pt x="343" y="299"/>
                    <a:pt x="382" y="299"/>
                  </a:cubicBezTo>
                  <a:cubicBezTo>
                    <a:pt x="458" y="299"/>
                    <a:pt x="534" y="285"/>
                    <a:pt x="606" y="257"/>
                  </a:cubicBezTo>
                  <a:cubicBezTo>
                    <a:pt x="722" y="216"/>
                    <a:pt x="838" y="143"/>
                    <a:pt x="950" y="60"/>
                  </a:cubicBezTo>
                  <a:lnTo>
                    <a:pt x="950" y="60"/>
                  </a:lnTo>
                  <a:cubicBezTo>
                    <a:pt x="984" y="134"/>
                    <a:pt x="1052" y="180"/>
                    <a:pt x="1114" y="212"/>
                  </a:cubicBezTo>
                  <a:cubicBezTo>
                    <a:pt x="1175" y="241"/>
                    <a:pt x="1239" y="267"/>
                    <a:pt x="1305" y="289"/>
                  </a:cubicBezTo>
                  <a:cubicBezTo>
                    <a:pt x="1392" y="322"/>
                    <a:pt x="1481" y="342"/>
                    <a:pt x="1561" y="342"/>
                  </a:cubicBezTo>
                  <a:cubicBezTo>
                    <a:pt x="1592" y="342"/>
                    <a:pt x="1622" y="339"/>
                    <a:pt x="1650" y="332"/>
                  </a:cubicBezTo>
                  <a:cubicBezTo>
                    <a:pt x="1750" y="309"/>
                    <a:pt x="1818" y="252"/>
                    <a:pt x="1848" y="205"/>
                  </a:cubicBezTo>
                  <a:cubicBezTo>
                    <a:pt x="1859" y="187"/>
                    <a:pt x="1869" y="167"/>
                    <a:pt x="1876" y="146"/>
                  </a:cubicBezTo>
                  <a:cubicBezTo>
                    <a:pt x="1879" y="131"/>
                    <a:pt x="1880" y="124"/>
                    <a:pt x="1879" y="124"/>
                  </a:cubicBezTo>
                  <a:cubicBezTo>
                    <a:pt x="1879" y="124"/>
                    <a:pt x="1879" y="124"/>
                    <a:pt x="1879" y="124"/>
                  </a:cubicBezTo>
                  <a:cubicBezTo>
                    <a:pt x="1875" y="124"/>
                    <a:pt x="1869" y="154"/>
                    <a:pt x="1836" y="195"/>
                  </a:cubicBezTo>
                  <a:cubicBezTo>
                    <a:pt x="1787" y="253"/>
                    <a:pt x="1719" y="293"/>
                    <a:pt x="1644" y="305"/>
                  </a:cubicBezTo>
                  <a:cubicBezTo>
                    <a:pt x="1621" y="310"/>
                    <a:pt x="1596" y="312"/>
                    <a:pt x="1570" y="312"/>
                  </a:cubicBezTo>
                  <a:cubicBezTo>
                    <a:pt x="1493" y="312"/>
                    <a:pt x="1404" y="291"/>
                    <a:pt x="1315" y="257"/>
                  </a:cubicBezTo>
                  <a:cubicBezTo>
                    <a:pt x="1255" y="234"/>
                    <a:pt x="1191" y="209"/>
                    <a:pt x="1130" y="178"/>
                  </a:cubicBezTo>
                  <a:cubicBezTo>
                    <a:pt x="1069" y="147"/>
                    <a:pt x="1009" y="104"/>
                    <a:pt x="982" y="41"/>
                  </a:cubicBezTo>
                  <a:cubicBezTo>
                    <a:pt x="979" y="35"/>
                    <a:pt x="978" y="30"/>
                    <a:pt x="976" y="24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5"/>
            <p:cNvSpPr/>
            <p:nvPr/>
          </p:nvSpPr>
          <p:spPr>
            <a:xfrm>
              <a:off x="4100307" y="1948505"/>
              <a:ext cx="19397" cy="16754"/>
            </a:xfrm>
            <a:custGeom>
              <a:avLst/>
              <a:gdLst/>
              <a:ahLst/>
              <a:cxnLst/>
              <a:rect l="l" t="t" r="r" b="b"/>
              <a:pathLst>
                <a:path w="910" h="786" extrusionOk="0">
                  <a:moveTo>
                    <a:pt x="812" y="1"/>
                  </a:moveTo>
                  <a:cubicBezTo>
                    <a:pt x="563" y="70"/>
                    <a:pt x="233" y="196"/>
                    <a:pt x="15" y="330"/>
                  </a:cubicBezTo>
                  <a:cubicBezTo>
                    <a:pt x="0" y="455"/>
                    <a:pt x="216" y="718"/>
                    <a:pt x="333" y="764"/>
                  </a:cubicBezTo>
                  <a:cubicBezTo>
                    <a:pt x="370" y="778"/>
                    <a:pt x="414" y="785"/>
                    <a:pt x="459" y="785"/>
                  </a:cubicBezTo>
                  <a:cubicBezTo>
                    <a:pt x="554" y="785"/>
                    <a:pt x="655" y="755"/>
                    <a:pt x="721" y="701"/>
                  </a:cubicBezTo>
                  <a:cubicBezTo>
                    <a:pt x="819" y="621"/>
                    <a:pt x="875" y="488"/>
                    <a:pt x="893" y="363"/>
                  </a:cubicBezTo>
                  <a:cubicBezTo>
                    <a:pt x="910" y="239"/>
                    <a:pt x="853" y="119"/>
                    <a:pt x="812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5"/>
            <p:cNvSpPr/>
            <p:nvPr/>
          </p:nvSpPr>
          <p:spPr>
            <a:xfrm>
              <a:off x="4101778" y="1947524"/>
              <a:ext cx="19397" cy="18011"/>
            </a:xfrm>
            <a:custGeom>
              <a:avLst/>
              <a:gdLst/>
              <a:ahLst/>
              <a:cxnLst/>
              <a:rect l="l" t="t" r="r" b="b"/>
              <a:pathLst>
                <a:path w="910" h="845" extrusionOk="0">
                  <a:moveTo>
                    <a:pt x="762" y="0"/>
                  </a:moveTo>
                  <a:lnTo>
                    <a:pt x="738" y="10"/>
                  </a:lnTo>
                  <a:cubicBezTo>
                    <a:pt x="316" y="181"/>
                    <a:pt x="0" y="323"/>
                    <a:pt x="7" y="338"/>
                  </a:cubicBezTo>
                  <a:cubicBezTo>
                    <a:pt x="8" y="339"/>
                    <a:pt x="9" y="339"/>
                    <a:pt x="12" y="339"/>
                  </a:cubicBezTo>
                  <a:cubicBezTo>
                    <a:pt x="54" y="339"/>
                    <a:pt x="353" y="235"/>
                    <a:pt x="739" y="86"/>
                  </a:cubicBezTo>
                  <a:lnTo>
                    <a:pt x="739" y="86"/>
                  </a:lnTo>
                  <a:cubicBezTo>
                    <a:pt x="766" y="125"/>
                    <a:pt x="787" y="167"/>
                    <a:pt x="800" y="212"/>
                  </a:cubicBezTo>
                  <a:cubicBezTo>
                    <a:pt x="835" y="327"/>
                    <a:pt x="826" y="450"/>
                    <a:pt x="773" y="557"/>
                  </a:cubicBezTo>
                  <a:cubicBezTo>
                    <a:pt x="727" y="645"/>
                    <a:pt x="656" y="715"/>
                    <a:pt x="568" y="760"/>
                  </a:cubicBezTo>
                  <a:cubicBezTo>
                    <a:pt x="414" y="836"/>
                    <a:pt x="298" y="810"/>
                    <a:pt x="298" y="824"/>
                  </a:cubicBezTo>
                  <a:cubicBezTo>
                    <a:pt x="296" y="827"/>
                    <a:pt x="336" y="845"/>
                    <a:pt x="404" y="845"/>
                  </a:cubicBezTo>
                  <a:cubicBezTo>
                    <a:pt x="452" y="845"/>
                    <a:pt x="516" y="836"/>
                    <a:pt x="589" y="806"/>
                  </a:cubicBezTo>
                  <a:cubicBezTo>
                    <a:pt x="693" y="763"/>
                    <a:pt x="778" y="687"/>
                    <a:pt x="832" y="589"/>
                  </a:cubicBezTo>
                  <a:cubicBezTo>
                    <a:pt x="896" y="467"/>
                    <a:pt x="910" y="324"/>
                    <a:pt x="869" y="192"/>
                  </a:cubicBezTo>
                  <a:cubicBezTo>
                    <a:pt x="851" y="130"/>
                    <a:pt x="820" y="72"/>
                    <a:pt x="779" y="21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5"/>
            <p:cNvSpPr/>
            <p:nvPr/>
          </p:nvSpPr>
          <p:spPr>
            <a:xfrm>
              <a:off x="4167108" y="1957734"/>
              <a:ext cx="19567" cy="16604"/>
            </a:xfrm>
            <a:custGeom>
              <a:avLst/>
              <a:gdLst/>
              <a:ahLst/>
              <a:cxnLst/>
              <a:rect l="l" t="t" r="r" b="b"/>
              <a:pathLst>
                <a:path w="918" h="779" extrusionOk="0">
                  <a:moveTo>
                    <a:pt x="518" y="0"/>
                  </a:moveTo>
                  <a:cubicBezTo>
                    <a:pt x="512" y="0"/>
                    <a:pt x="506" y="0"/>
                    <a:pt x="500" y="1"/>
                  </a:cubicBezTo>
                  <a:cubicBezTo>
                    <a:pt x="154" y="18"/>
                    <a:pt x="1" y="443"/>
                    <a:pt x="256" y="676"/>
                  </a:cubicBezTo>
                  <a:cubicBezTo>
                    <a:pt x="334" y="747"/>
                    <a:pt x="426" y="778"/>
                    <a:pt x="516" y="778"/>
                  </a:cubicBezTo>
                  <a:cubicBezTo>
                    <a:pt x="722" y="778"/>
                    <a:pt x="918" y="612"/>
                    <a:pt x="906" y="372"/>
                  </a:cubicBezTo>
                  <a:cubicBezTo>
                    <a:pt x="896" y="163"/>
                    <a:pt x="725" y="0"/>
                    <a:pt x="518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5"/>
            <p:cNvSpPr/>
            <p:nvPr/>
          </p:nvSpPr>
          <p:spPr>
            <a:xfrm>
              <a:off x="4067077" y="2390535"/>
              <a:ext cx="170818" cy="533855"/>
            </a:xfrm>
            <a:custGeom>
              <a:avLst/>
              <a:gdLst/>
              <a:ahLst/>
              <a:cxnLst/>
              <a:rect l="l" t="t" r="r" b="b"/>
              <a:pathLst>
                <a:path w="8014" h="25046" extrusionOk="0">
                  <a:moveTo>
                    <a:pt x="933" y="1"/>
                  </a:moveTo>
                  <a:cubicBezTo>
                    <a:pt x="933" y="1"/>
                    <a:pt x="1" y="7770"/>
                    <a:pt x="65" y="9996"/>
                  </a:cubicBezTo>
                  <a:cubicBezTo>
                    <a:pt x="117" y="11758"/>
                    <a:pt x="2989" y="25046"/>
                    <a:pt x="2989" y="25046"/>
                  </a:cubicBezTo>
                  <a:lnTo>
                    <a:pt x="8014" y="24029"/>
                  </a:lnTo>
                  <a:lnTo>
                    <a:pt x="6044" y="11287"/>
                  </a:lnTo>
                  <a:cubicBezTo>
                    <a:pt x="6044" y="11287"/>
                    <a:pt x="5791" y="10426"/>
                    <a:pt x="5791" y="9819"/>
                  </a:cubicBezTo>
                  <a:cubicBezTo>
                    <a:pt x="5791" y="9212"/>
                    <a:pt x="7410" y="356"/>
                    <a:pt x="7410" y="356"/>
                  </a:cubicBezTo>
                  <a:lnTo>
                    <a:pt x="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5"/>
            <p:cNvSpPr/>
            <p:nvPr/>
          </p:nvSpPr>
          <p:spPr>
            <a:xfrm>
              <a:off x="4099604" y="2832779"/>
              <a:ext cx="138292" cy="171692"/>
            </a:xfrm>
            <a:custGeom>
              <a:avLst/>
              <a:gdLst/>
              <a:ahLst/>
              <a:cxnLst/>
              <a:rect l="l" t="t" r="r" b="b"/>
              <a:pathLst>
                <a:path w="6488" h="8055" extrusionOk="0">
                  <a:moveTo>
                    <a:pt x="4079" y="0"/>
                  </a:moveTo>
                  <a:lnTo>
                    <a:pt x="970" y="1523"/>
                  </a:lnTo>
                  <a:lnTo>
                    <a:pt x="2645" y="4678"/>
                  </a:lnTo>
                  <a:cubicBezTo>
                    <a:pt x="2645" y="4678"/>
                    <a:pt x="1" y="7440"/>
                    <a:pt x="254" y="8054"/>
                  </a:cubicBezTo>
                  <a:lnTo>
                    <a:pt x="6488" y="5024"/>
                  </a:lnTo>
                  <a:lnTo>
                    <a:pt x="40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5"/>
            <p:cNvSpPr/>
            <p:nvPr/>
          </p:nvSpPr>
          <p:spPr>
            <a:xfrm>
              <a:off x="4189276" y="2906657"/>
              <a:ext cx="12427" cy="11318"/>
            </a:xfrm>
            <a:custGeom>
              <a:avLst/>
              <a:gdLst/>
              <a:ahLst/>
              <a:cxnLst/>
              <a:rect l="l" t="t" r="r" b="b"/>
              <a:pathLst>
                <a:path w="583" h="531" extrusionOk="0">
                  <a:moveTo>
                    <a:pt x="280" y="0"/>
                  </a:moveTo>
                  <a:cubicBezTo>
                    <a:pt x="273" y="0"/>
                    <a:pt x="266" y="1"/>
                    <a:pt x="259" y="1"/>
                  </a:cubicBezTo>
                  <a:lnTo>
                    <a:pt x="259" y="1"/>
                  </a:lnTo>
                  <a:lnTo>
                    <a:pt x="262" y="1"/>
                  </a:lnTo>
                  <a:cubicBezTo>
                    <a:pt x="260" y="1"/>
                    <a:pt x="258" y="1"/>
                    <a:pt x="256" y="1"/>
                  </a:cubicBezTo>
                  <a:cubicBezTo>
                    <a:pt x="119" y="1"/>
                    <a:pt x="0" y="171"/>
                    <a:pt x="16" y="307"/>
                  </a:cubicBezTo>
                  <a:cubicBezTo>
                    <a:pt x="31" y="431"/>
                    <a:pt x="177" y="531"/>
                    <a:pt x="306" y="531"/>
                  </a:cubicBezTo>
                  <a:cubicBezTo>
                    <a:pt x="321" y="531"/>
                    <a:pt x="337" y="529"/>
                    <a:pt x="352" y="526"/>
                  </a:cubicBezTo>
                  <a:cubicBezTo>
                    <a:pt x="487" y="498"/>
                    <a:pt x="582" y="345"/>
                    <a:pt x="551" y="209"/>
                  </a:cubicBezTo>
                  <a:cubicBezTo>
                    <a:pt x="524" y="90"/>
                    <a:pt x="4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5"/>
            <p:cNvSpPr/>
            <p:nvPr/>
          </p:nvSpPr>
          <p:spPr>
            <a:xfrm>
              <a:off x="4102289" y="2929272"/>
              <a:ext cx="135606" cy="75199"/>
            </a:xfrm>
            <a:custGeom>
              <a:avLst/>
              <a:gdLst/>
              <a:ahLst/>
              <a:cxnLst/>
              <a:rect l="l" t="t" r="r" b="b"/>
              <a:pathLst>
                <a:path w="6362" h="3528" extrusionOk="0">
                  <a:moveTo>
                    <a:pt x="6099" y="0"/>
                  </a:moveTo>
                  <a:lnTo>
                    <a:pt x="220" y="3091"/>
                  </a:lnTo>
                  <a:cubicBezTo>
                    <a:pt x="220" y="3091"/>
                    <a:pt x="1" y="3347"/>
                    <a:pt x="128" y="3527"/>
                  </a:cubicBezTo>
                  <a:lnTo>
                    <a:pt x="6362" y="497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5"/>
            <p:cNvSpPr/>
            <p:nvPr/>
          </p:nvSpPr>
          <p:spPr>
            <a:xfrm>
              <a:off x="4153104" y="2930146"/>
              <a:ext cx="16583" cy="4604"/>
            </a:xfrm>
            <a:custGeom>
              <a:avLst/>
              <a:gdLst/>
              <a:ahLst/>
              <a:cxnLst/>
              <a:rect l="l" t="t" r="r" b="b"/>
              <a:pathLst>
                <a:path w="778" h="216" extrusionOk="0">
                  <a:moveTo>
                    <a:pt x="334" y="1"/>
                  </a:moveTo>
                  <a:cubicBezTo>
                    <a:pt x="133" y="1"/>
                    <a:pt x="0" y="105"/>
                    <a:pt x="18" y="127"/>
                  </a:cubicBezTo>
                  <a:cubicBezTo>
                    <a:pt x="21" y="133"/>
                    <a:pt x="31" y="135"/>
                    <a:pt x="45" y="135"/>
                  </a:cubicBezTo>
                  <a:cubicBezTo>
                    <a:pt x="88" y="135"/>
                    <a:pt x="176" y="115"/>
                    <a:pt x="286" y="115"/>
                  </a:cubicBezTo>
                  <a:cubicBezTo>
                    <a:pt x="319" y="115"/>
                    <a:pt x="354" y="117"/>
                    <a:pt x="390" y="122"/>
                  </a:cubicBezTo>
                  <a:cubicBezTo>
                    <a:pt x="565" y="139"/>
                    <a:pt x="695" y="215"/>
                    <a:pt x="739" y="215"/>
                  </a:cubicBezTo>
                  <a:cubicBezTo>
                    <a:pt x="745" y="215"/>
                    <a:pt x="749" y="214"/>
                    <a:pt x="752" y="211"/>
                  </a:cubicBezTo>
                  <a:cubicBezTo>
                    <a:pt x="778" y="191"/>
                    <a:pt x="643" y="31"/>
                    <a:pt x="404" y="5"/>
                  </a:cubicBezTo>
                  <a:cubicBezTo>
                    <a:pt x="380" y="2"/>
                    <a:pt x="35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5"/>
            <p:cNvSpPr/>
            <p:nvPr/>
          </p:nvSpPr>
          <p:spPr>
            <a:xfrm>
              <a:off x="4142148" y="2944235"/>
              <a:ext cx="14132" cy="7247"/>
            </a:xfrm>
            <a:custGeom>
              <a:avLst/>
              <a:gdLst/>
              <a:ahLst/>
              <a:cxnLst/>
              <a:rect l="l" t="t" r="r" b="b"/>
              <a:pathLst>
                <a:path w="663" h="340" extrusionOk="0">
                  <a:moveTo>
                    <a:pt x="176" y="1"/>
                  </a:moveTo>
                  <a:cubicBezTo>
                    <a:pt x="71" y="1"/>
                    <a:pt x="1" y="36"/>
                    <a:pt x="9" y="54"/>
                  </a:cubicBezTo>
                  <a:cubicBezTo>
                    <a:pt x="17" y="87"/>
                    <a:pt x="175" y="75"/>
                    <a:pt x="340" y="154"/>
                  </a:cubicBezTo>
                  <a:cubicBezTo>
                    <a:pt x="499" y="224"/>
                    <a:pt x="592" y="340"/>
                    <a:pt x="627" y="340"/>
                  </a:cubicBezTo>
                  <a:cubicBezTo>
                    <a:pt x="629" y="340"/>
                    <a:pt x="630" y="339"/>
                    <a:pt x="632" y="339"/>
                  </a:cubicBezTo>
                  <a:cubicBezTo>
                    <a:pt x="663" y="329"/>
                    <a:pt x="597" y="141"/>
                    <a:pt x="389" y="48"/>
                  </a:cubicBezTo>
                  <a:cubicBezTo>
                    <a:pt x="312" y="13"/>
                    <a:pt x="238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5"/>
            <p:cNvSpPr/>
            <p:nvPr/>
          </p:nvSpPr>
          <p:spPr>
            <a:xfrm>
              <a:off x="4131917" y="2956939"/>
              <a:ext cx="11318" cy="9016"/>
            </a:xfrm>
            <a:custGeom>
              <a:avLst/>
              <a:gdLst/>
              <a:ahLst/>
              <a:cxnLst/>
              <a:rect l="l" t="t" r="r" b="b"/>
              <a:pathLst>
                <a:path w="531" h="423" extrusionOk="0">
                  <a:moveTo>
                    <a:pt x="58" y="1"/>
                  </a:moveTo>
                  <a:cubicBezTo>
                    <a:pt x="25" y="1"/>
                    <a:pt x="5" y="8"/>
                    <a:pt x="5" y="19"/>
                  </a:cubicBezTo>
                  <a:cubicBezTo>
                    <a:pt x="0" y="52"/>
                    <a:pt x="136" y="96"/>
                    <a:pt x="264" y="205"/>
                  </a:cubicBezTo>
                  <a:cubicBezTo>
                    <a:pt x="390" y="304"/>
                    <a:pt x="461" y="423"/>
                    <a:pt x="495" y="423"/>
                  </a:cubicBezTo>
                  <a:cubicBezTo>
                    <a:pt x="497" y="423"/>
                    <a:pt x="498" y="422"/>
                    <a:pt x="499" y="422"/>
                  </a:cubicBezTo>
                  <a:cubicBezTo>
                    <a:pt x="530" y="414"/>
                    <a:pt x="499" y="242"/>
                    <a:pt x="339" y="114"/>
                  </a:cubicBezTo>
                  <a:cubicBezTo>
                    <a:pt x="233" y="28"/>
                    <a:pt x="122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5"/>
            <p:cNvSpPr/>
            <p:nvPr/>
          </p:nvSpPr>
          <p:spPr>
            <a:xfrm>
              <a:off x="4146475" y="2909832"/>
              <a:ext cx="14835" cy="6863"/>
            </a:xfrm>
            <a:custGeom>
              <a:avLst/>
              <a:gdLst/>
              <a:ahLst/>
              <a:cxnLst/>
              <a:rect l="l" t="t" r="r" b="b"/>
              <a:pathLst>
                <a:path w="696" h="322" extrusionOk="0">
                  <a:moveTo>
                    <a:pt x="545" y="0"/>
                  </a:moveTo>
                  <a:cubicBezTo>
                    <a:pt x="478" y="0"/>
                    <a:pt x="394" y="13"/>
                    <a:pt x="306" y="50"/>
                  </a:cubicBezTo>
                  <a:cubicBezTo>
                    <a:pt x="97" y="138"/>
                    <a:pt x="0" y="302"/>
                    <a:pt x="27" y="319"/>
                  </a:cubicBezTo>
                  <a:cubicBezTo>
                    <a:pt x="29" y="321"/>
                    <a:pt x="32" y="322"/>
                    <a:pt x="36" y="322"/>
                  </a:cubicBezTo>
                  <a:cubicBezTo>
                    <a:pt x="74" y="322"/>
                    <a:pt x="188" y="224"/>
                    <a:pt x="350" y="159"/>
                  </a:cubicBezTo>
                  <a:cubicBezTo>
                    <a:pt x="526" y="82"/>
                    <a:pt x="689" y="76"/>
                    <a:pt x="692" y="42"/>
                  </a:cubicBezTo>
                  <a:cubicBezTo>
                    <a:pt x="696" y="24"/>
                    <a:pt x="636" y="0"/>
                    <a:pt x="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5"/>
            <p:cNvSpPr/>
            <p:nvPr/>
          </p:nvSpPr>
          <p:spPr>
            <a:xfrm>
              <a:off x="4009740" y="2294639"/>
              <a:ext cx="221910" cy="640111"/>
            </a:xfrm>
            <a:custGeom>
              <a:avLst/>
              <a:gdLst/>
              <a:ahLst/>
              <a:cxnLst/>
              <a:rect l="l" t="t" r="r" b="b"/>
              <a:pathLst>
                <a:path w="10411" h="30031" extrusionOk="0">
                  <a:moveTo>
                    <a:pt x="9470" y="0"/>
                  </a:moveTo>
                  <a:lnTo>
                    <a:pt x="2221" y="2911"/>
                  </a:lnTo>
                  <a:cubicBezTo>
                    <a:pt x="2221" y="3163"/>
                    <a:pt x="1" y="14824"/>
                    <a:pt x="130" y="16443"/>
                  </a:cubicBezTo>
                  <a:cubicBezTo>
                    <a:pt x="261" y="18063"/>
                    <a:pt x="6221" y="30031"/>
                    <a:pt x="6221" y="30031"/>
                  </a:cubicBezTo>
                  <a:lnTo>
                    <a:pt x="10410" y="28029"/>
                  </a:lnTo>
                  <a:lnTo>
                    <a:pt x="5498" y="17354"/>
                  </a:lnTo>
                  <a:lnTo>
                    <a:pt x="5498" y="15887"/>
                  </a:lnTo>
                  <a:lnTo>
                    <a:pt x="9321" y="7791"/>
                  </a:lnTo>
                  <a:cubicBezTo>
                    <a:pt x="9747" y="6888"/>
                    <a:pt x="10018" y="5920"/>
                    <a:pt x="10122" y="4926"/>
                  </a:cubicBezTo>
                  <a:cubicBezTo>
                    <a:pt x="10226" y="3939"/>
                    <a:pt x="10161" y="2940"/>
                    <a:pt x="9933" y="1973"/>
                  </a:cubicBezTo>
                  <a:lnTo>
                    <a:pt x="94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5"/>
            <p:cNvSpPr/>
            <p:nvPr/>
          </p:nvSpPr>
          <p:spPr>
            <a:xfrm>
              <a:off x="4041414" y="2011640"/>
              <a:ext cx="199764" cy="406136"/>
            </a:xfrm>
            <a:custGeom>
              <a:avLst/>
              <a:gdLst/>
              <a:ahLst/>
              <a:cxnLst/>
              <a:rect l="l" t="t" r="r" b="b"/>
              <a:pathLst>
                <a:path w="9372" h="19054" extrusionOk="0">
                  <a:moveTo>
                    <a:pt x="6210" y="0"/>
                  </a:moveTo>
                  <a:lnTo>
                    <a:pt x="1972" y="1916"/>
                  </a:lnTo>
                  <a:cubicBezTo>
                    <a:pt x="1972" y="1916"/>
                    <a:pt x="169" y="5444"/>
                    <a:pt x="174" y="6934"/>
                  </a:cubicBezTo>
                  <a:cubicBezTo>
                    <a:pt x="178" y="8160"/>
                    <a:pt x="694" y="10517"/>
                    <a:pt x="694" y="10517"/>
                  </a:cubicBezTo>
                  <a:lnTo>
                    <a:pt x="0" y="19054"/>
                  </a:lnTo>
                  <a:lnTo>
                    <a:pt x="9218" y="19049"/>
                  </a:lnTo>
                  <a:cubicBezTo>
                    <a:pt x="9218" y="19049"/>
                    <a:pt x="9372" y="17130"/>
                    <a:pt x="9101" y="15580"/>
                  </a:cubicBezTo>
                  <a:cubicBezTo>
                    <a:pt x="8620" y="12833"/>
                    <a:pt x="7883" y="12230"/>
                    <a:pt x="7715" y="10884"/>
                  </a:cubicBezTo>
                  <a:cubicBezTo>
                    <a:pt x="7663" y="10464"/>
                    <a:pt x="8098" y="9046"/>
                    <a:pt x="8283" y="6868"/>
                  </a:cubicBezTo>
                  <a:cubicBezTo>
                    <a:pt x="8523" y="4065"/>
                    <a:pt x="8473" y="3262"/>
                    <a:pt x="7858" y="2033"/>
                  </a:cubicBezTo>
                  <a:cubicBezTo>
                    <a:pt x="7244" y="804"/>
                    <a:pt x="6210" y="0"/>
                    <a:pt x="6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5"/>
            <p:cNvSpPr/>
            <p:nvPr/>
          </p:nvSpPr>
          <p:spPr>
            <a:xfrm>
              <a:off x="4009499" y="2446645"/>
              <a:ext cx="220141" cy="486899"/>
            </a:xfrm>
            <a:custGeom>
              <a:avLst/>
              <a:gdLst/>
              <a:ahLst/>
              <a:cxnLst/>
              <a:rect l="l" t="t" r="r" b="b"/>
              <a:pathLst>
                <a:path w="10328" h="22843" extrusionOk="0">
                  <a:moveTo>
                    <a:pt x="9372" y="0"/>
                  </a:moveTo>
                  <a:cubicBezTo>
                    <a:pt x="9372" y="0"/>
                    <a:pt x="9343" y="52"/>
                    <a:pt x="9295" y="157"/>
                  </a:cubicBezTo>
                  <a:lnTo>
                    <a:pt x="9080" y="613"/>
                  </a:lnTo>
                  <a:lnTo>
                    <a:pt x="8264" y="2356"/>
                  </a:lnTo>
                  <a:cubicBezTo>
                    <a:pt x="7562" y="3864"/>
                    <a:pt x="6557" y="6025"/>
                    <a:pt x="5341" y="8640"/>
                  </a:cubicBezTo>
                  <a:lnTo>
                    <a:pt x="5338" y="8646"/>
                  </a:lnTo>
                  <a:lnTo>
                    <a:pt x="5338" y="8653"/>
                  </a:lnTo>
                  <a:cubicBezTo>
                    <a:pt x="5338" y="8966"/>
                    <a:pt x="5337" y="9313"/>
                    <a:pt x="5337" y="9666"/>
                  </a:cubicBezTo>
                  <a:lnTo>
                    <a:pt x="5337" y="9673"/>
                  </a:lnTo>
                  <a:lnTo>
                    <a:pt x="5339" y="9679"/>
                  </a:lnTo>
                  <a:lnTo>
                    <a:pt x="9609" y="19362"/>
                  </a:lnTo>
                  <a:cubicBezTo>
                    <a:pt x="9818" y="19839"/>
                    <a:pt x="10027" y="20310"/>
                    <a:pt x="10233" y="20777"/>
                  </a:cubicBezTo>
                  <a:lnTo>
                    <a:pt x="10233" y="20777"/>
                  </a:lnTo>
                  <a:lnTo>
                    <a:pt x="6108" y="22750"/>
                  </a:lnTo>
                  <a:lnTo>
                    <a:pt x="6108" y="22750"/>
                  </a:lnTo>
                  <a:cubicBezTo>
                    <a:pt x="4192" y="18887"/>
                    <a:pt x="2595" y="15532"/>
                    <a:pt x="1517" y="13126"/>
                  </a:cubicBezTo>
                  <a:cubicBezTo>
                    <a:pt x="977" y="11919"/>
                    <a:pt x="570" y="10947"/>
                    <a:pt x="318" y="10272"/>
                  </a:cubicBezTo>
                  <a:cubicBezTo>
                    <a:pt x="196" y="9933"/>
                    <a:pt x="105" y="9670"/>
                    <a:pt x="61" y="9488"/>
                  </a:cubicBezTo>
                  <a:cubicBezTo>
                    <a:pt x="41" y="9420"/>
                    <a:pt x="25" y="9350"/>
                    <a:pt x="15" y="9279"/>
                  </a:cubicBezTo>
                  <a:cubicBezTo>
                    <a:pt x="6" y="9233"/>
                    <a:pt x="0" y="9209"/>
                    <a:pt x="0" y="9209"/>
                  </a:cubicBezTo>
                  <a:lnTo>
                    <a:pt x="0" y="9209"/>
                  </a:lnTo>
                  <a:cubicBezTo>
                    <a:pt x="0" y="9209"/>
                    <a:pt x="2" y="9234"/>
                    <a:pt x="9" y="9281"/>
                  </a:cubicBezTo>
                  <a:cubicBezTo>
                    <a:pt x="16" y="9352"/>
                    <a:pt x="30" y="9421"/>
                    <a:pt x="48" y="9490"/>
                  </a:cubicBezTo>
                  <a:cubicBezTo>
                    <a:pt x="89" y="9675"/>
                    <a:pt x="177" y="9939"/>
                    <a:pt x="295" y="10280"/>
                  </a:cubicBezTo>
                  <a:cubicBezTo>
                    <a:pt x="540" y="10960"/>
                    <a:pt x="941" y="11934"/>
                    <a:pt x="1476" y="13143"/>
                  </a:cubicBezTo>
                  <a:cubicBezTo>
                    <a:pt x="2546" y="15563"/>
                    <a:pt x="4141" y="18932"/>
                    <a:pt x="6059" y="22812"/>
                  </a:cubicBezTo>
                  <a:lnTo>
                    <a:pt x="6074" y="22842"/>
                  </a:lnTo>
                  <a:lnTo>
                    <a:pt x="6105" y="22826"/>
                  </a:lnTo>
                  <a:lnTo>
                    <a:pt x="10295" y="20827"/>
                  </a:lnTo>
                  <a:lnTo>
                    <a:pt x="10327" y="20811"/>
                  </a:lnTo>
                  <a:lnTo>
                    <a:pt x="10312" y="20779"/>
                  </a:lnTo>
                  <a:cubicBezTo>
                    <a:pt x="10102" y="20302"/>
                    <a:pt x="9888" y="19820"/>
                    <a:pt x="9674" y="19333"/>
                  </a:cubicBezTo>
                  <a:lnTo>
                    <a:pt x="5399" y="9658"/>
                  </a:lnTo>
                  <a:lnTo>
                    <a:pt x="5399" y="9658"/>
                  </a:lnTo>
                  <a:cubicBezTo>
                    <a:pt x="5397" y="9311"/>
                    <a:pt x="5397" y="8968"/>
                    <a:pt x="5397" y="8659"/>
                  </a:cubicBezTo>
                  <a:lnTo>
                    <a:pt x="5397" y="8659"/>
                  </a:lnTo>
                  <a:lnTo>
                    <a:pt x="8294" y="2370"/>
                  </a:lnTo>
                  <a:cubicBezTo>
                    <a:pt x="8640" y="1615"/>
                    <a:pt x="8911" y="1025"/>
                    <a:pt x="9096" y="619"/>
                  </a:cubicBezTo>
                  <a:cubicBezTo>
                    <a:pt x="9186" y="419"/>
                    <a:pt x="9257" y="263"/>
                    <a:pt x="9303" y="159"/>
                  </a:cubicBezTo>
                  <a:cubicBezTo>
                    <a:pt x="9350" y="55"/>
                    <a:pt x="9372" y="0"/>
                    <a:pt x="9372" y="0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5"/>
            <p:cNvSpPr/>
            <p:nvPr/>
          </p:nvSpPr>
          <p:spPr>
            <a:xfrm>
              <a:off x="3972779" y="2098179"/>
              <a:ext cx="214940" cy="250153"/>
            </a:xfrm>
            <a:custGeom>
              <a:avLst/>
              <a:gdLst/>
              <a:ahLst/>
              <a:cxnLst/>
              <a:rect l="l" t="t" r="r" b="b"/>
              <a:pathLst>
                <a:path w="10084" h="11736" extrusionOk="0">
                  <a:moveTo>
                    <a:pt x="7148" y="1"/>
                  </a:moveTo>
                  <a:lnTo>
                    <a:pt x="5319" y="6554"/>
                  </a:lnTo>
                  <a:lnTo>
                    <a:pt x="0" y="10589"/>
                  </a:lnTo>
                  <a:lnTo>
                    <a:pt x="1331" y="11736"/>
                  </a:lnTo>
                  <a:cubicBezTo>
                    <a:pt x="1331" y="11736"/>
                    <a:pt x="7346" y="9089"/>
                    <a:pt x="7848" y="8387"/>
                  </a:cubicBezTo>
                  <a:cubicBezTo>
                    <a:pt x="8349" y="7685"/>
                    <a:pt x="9983" y="1308"/>
                    <a:pt x="10083" y="1274"/>
                  </a:cubicBezTo>
                  <a:lnTo>
                    <a:pt x="7148" y="1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5"/>
            <p:cNvSpPr/>
            <p:nvPr/>
          </p:nvSpPr>
          <p:spPr>
            <a:xfrm>
              <a:off x="4095682" y="2033871"/>
              <a:ext cx="115613" cy="154747"/>
            </a:xfrm>
            <a:custGeom>
              <a:avLst/>
              <a:gdLst/>
              <a:ahLst/>
              <a:cxnLst/>
              <a:rect l="l" t="t" r="r" b="b"/>
              <a:pathLst>
                <a:path w="5424" h="7260" extrusionOk="0">
                  <a:moveTo>
                    <a:pt x="3237" y="0"/>
                  </a:moveTo>
                  <a:cubicBezTo>
                    <a:pt x="2672" y="0"/>
                    <a:pt x="2105" y="219"/>
                    <a:pt x="1732" y="677"/>
                  </a:cubicBezTo>
                  <a:cubicBezTo>
                    <a:pt x="1595" y="846"/>
                    <a:pt x="1229" y="1632"/>
                    <a:pt x="1181" y="1773"/>
                  </a:cubicBezTo>
                  <a:cubicBezTo>
                    <a:pt x="910" y="2559"/>
                    <a:pt x="0" y="5810"/>
                    <a:pt x="0" y="5810"/>
                  </a:cubicBezTo>
                  <a:lnTo>
                    <a:pt x="4441" y="7260"/>
                  </a:lnTo>
                  <a:cubicBezTo>
                    <a:pt x="4441" y="7260"/>
                    <a:pt x="4676" y="6095"/>
                    <a:pt x="5262" y="3263"/>
                  </a:cubicBezTo>
                  <a:cubicBezTo>
                    <a:pt x="5423" y="2500"/>
                    <a:pt x="5324" y="1705"/>
                    <a:pt x="4982" y="1004"/>
                  </a:cubicBezTo>
                  <a:cubicBezTo>
                    <a:pt x="4664" y="349"/>
                    <a:pt x="3952" y="0"/>
                    <a:pt x="3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5"/>
            <p:cNvSpPr/>
            <p:nvPr/>
          </p:nvSpPr>
          <p:spPr>
            <a:xfrm>
              <a:off x="3917296" y="2323649"/>
              <a:ext cx="87818" cy="66076"/>
            </a:xfrm>
            <a:custGeom>
              <a:avLst/>
              <a:gdLst/>
              <a:ahLst/>
              <a:cxnLst/>
              <a:rect l="l" t="t" r="r" b="b"/>
              <a:pathLst>
                <a:path w="4120" h="3100" extrusionOk="0">
                  <a:moveTo>
                    <a:pt x="2640" y="0"/>
                  </a:moveTo>
                  <a:cubicBezTo>
                    <a:pt x="2600" y="10"/>
                    <a:pt x="1251" y="499"/>
                    <a:pt x="950" y="669"/>
                  </a:cubicBezTo>
                  <a:cubicBezTo>
                    <a:pt x="651" y="840"/>
                    <a:pt x="1" y="1719"/>
                    <a:pt x="42" y="2029"/>
                  </a:cubicBezTo>
                  <a:cubicBezTo>
                    <a:pt x="82" y="2339"/>
                    <a:pt x="71" y="2529"/>
                    <a:pt x="151" y="2578"/>
                  </a:cubicBezTo>
                  <a:cubicBezTo>
                    <a:pt x="178" y="2595"/>
                    <a:pt x="256" y="2600"/>
                    <a:pt x="348" y="2600"/>
                  </a:cubicBezTo>
                  <a:cubicBezTo>
                    <a:pt x="531" y="2600"/>
                    <a:pt x="771" y="2578"/>
                    <a:pt x="771" y="2578"/>
                  </a:cubicBezTo>
                  <a:cubicBezTo>
                    <a:pt x="771" y="2578"/>
                    <a:pt x="852" y="2962"/>
                    <a:pt x="1206" y="2962"/>
                  </a:cubicBezTo>
                  <a:cubicBezTo>
                    <a:pt x="1284" y="2962"/>
                    <a:pt x="1374" y="2943"/>
                    <a:pt x="1480" y="2898"/>
                  </a:cubicBezTo>
                  <a:cubicBezTo>
                    <a:pt x="1480" y="2898"/>
                    <a:pt x="1599" y="3099"/>
                    <a:pt x="1819" y="3099"/>
                  </a:cubicBezTo>
                  <a:cubicBezTo>
                    <a:pt x="1911" y="3099"/>
                    <a:pt x="2022" y="3063"/>
                    <a:pt x="2150" y="2961"/>
                  </a:cubicBezTo>
                  <a:cubicBezTo>
                    <a:pt x="2150" y="2961"/>
                    <a:pt x="2276" y="3019"/>
                    <a:pt x="2416" y="3019"/>
                  </a:cubicBezTo>
                  <a:cubicBezTo>
                    <a:pt x="2528" y="3019"/>
                    <a:pt x="2649" y="2982"/>
                    <a:pt x="2720" y="2848"/>
                  </a:cubicBezTo>
                  <a:lnTo>
                    <a:pt x="2791" y="2628"/>
                  </a:lnTo>
                  <a:cubicBezTo>
                    <a:pt x="2791" y="2628"/>
                    <a:pt x="3560" y="1939"/>
                    <a:pt x="3800" y="1629"/>
                  </a:cubicBezTo>
                  <a:cubicBezTo>
                    <a:pt x="3943" y="1444"/>
                    <a:pt x="4052" y="1234"/>
                    <a:pt x="4120" y="1010"/>
                  </a:cubicBezTo>
                  <a:lnTo>
                    <a:pt x="2640" y="0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5"/>
            <p:cNvSpPr/>
            <p:nvPr/>
          </p:nvSpPr>
          <p:spPr>
            <a:xfrm>
              <a:off x="3931684" y="2357881"/>
              <a:ext cx="3666" cy="20931"/>
            </a:xfrm>
            <a:custGeom>
              <a:avLst/>
              <a:gdLst/>
              <a:ahLst/>
              <a:cxnLst/>
              <a:rect l="l" t="t" r="r" b="b"/>
              <a:pathLst>
                <a:path w="172" h="982" extrusionOk="0">
                  <a:moveTo>
                    <a:pt x="150" y="0"/>
                  </a:moveTo>
                  <a:cubicBezTo>
                    <a:pt x="130" y="0"/>
                    <a:pt x="74" y="215"/>
                    <a:pt x="37" y="485"/>
                  </a:cubicBezTo>
                  <a:cubicBezTo>
                    <a:pt x="0" y="757"/>
                    <a:pt x="0" y="980"/>
                    <a:pt x="20" y="982"/>
                  </a:cubicBezTo>
                  <a:cubicBezTo>
                    <a:pt x="20" y="982"/>
                    <a:pt x="20" y="982"/>
                    <a:pt x="20" y="982"/>
                  </a:cubicBezTo>
                  <a:cubicBezTo>
                    <a:pt x="40" y="982"/>
                    <a:pt x="73" y="764"/>
                    <a:pt x="110" y="495"/>
                  </a:cubicBezTo>
                  <a:cubicBezTo>
                    <a:pt x="146" y="225"/>
                    <a:pt x="172" y="4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5"/>
            <p:cNvSpPr/>
            <p:nvPr/>
          </p:nvSpPr>
          <p:spPr>
            <a:xfrm>
              <a:off x="3947628" y="2367813"/>
              <a:ext cx="2025" cy="18224"/>
            </a:xfrm>
            <a:custGeom>
              <a:avLst/>
              <a:gdLst/>
              <a:ahLst/>
              <a:cxnLst/>
              <a:rect l="l" t="t" r="r" b="b"/>
              <a:pathLst>
                <a:path w="95" h="855" extrusionOk="0">
                  <a:moveTo>
                    <a:pt x="73" y="0"/>
                  </a:moveTo>
                  <a:cubicBezTo>
                    <a:pt x="53" y="0"/>
                    <a:pt x="8" y="189"/>
                    <a:pt x="4" y="427"/>
                  </a:cubicBezTo>
                  <a:cubicBezTo>
                    <a:pt x="1" y="665"/>
                    <a:pt x="40" y="855"/>
                    <a:pt x="59" y="855"/>
                  </a:cubicBezTo>
                  <a:cubicBezTo>
                    <a:pt x="59" y="855"/>
                    <a:pt x="60" y="855"/>
                    <a:pt x="60" y="855"/>
                  </a:cubicBezTo>
                  <a:cubicBezTo>
                    <a:pt x="78" y="852"/>
                    <a:pt x="73" y="661"/>
                    <a:pt x="77" y="428"/>
                  </a:cubicBezTo>
                  <a:cubicBezTo>
                    <a:pt x="82" y="194"/>
                    <a:pt x="94" y="4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5"/>
            <p:cNvSpPr/>
            <p:nvPr/>
          </p:nvSpPr>
          <p:spPr>
            <a:xfrm>
              <a:off x="3959010" y="2377171"/>
              <a:ext cx="3901" cy="10316"/>
            </a:xfrm>
            <a:custGeom>
              <a:avLst/>
              <a:gdLst/>
              <a:ahLst/>
              <a:cxnLst/>
              <a:rect l="l" t="t" r="r" b="b"/>
              <a:pathLst>
                <a:path w="183" h="484" extrusionOk="0">
                  <a:moveTo>
                    <a:pt x="22" y="1"/>
                  </a:moveTo>
                  <a:cubicBezTo>
                    <a:pt x="21" y="1"/>
                    <a:pt x="20" y="1"/>
                    <a:pt x="19" y="1"/>
                  </a:cubicBezTo>
                  <a:cubicBezTo>
                    <a:pt x="0" y="11"/>
                    <a:pt x="35" y="116"/>
                    <a:pt x="72" y="247"/>
                  </a:cubicBezTo>
                  <a:cubicBezTo>
                    <a:pt x="109" y="377"/>
                    <a:pt x="136" y="484"/>
                    <a:pt x="155" y="484"/>
                  </a:cubicBezTo>
                  <a:cubicBezTo>
                    <a:pt x="155" y="484"/>
                    <a:pt x="156" y="484"/>
                    <a:pt x="156" y="484"/>
                  </a:cubicBezTo>
                  <a:cubicBezTo>
                    <a:pt x="177" y="481"/>
                    <a:pt x="183" y="364"/>
                    <a:pt x="142" y="227"/>
                  </a:cubicBezTo>
                  <a:cubicBezTo>
                    <a:pt x="105" y="95"/>
                    <a:pt x="42" y="1"/>
                    <a:pt x="22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5"/>
            <p:cNvSpPr/>
            <p:nvPr/>
          </p:nvSpPr>
          <p:spPr>
            <a:xfrm>
              <a:off x="3938974" y="2357689"/>
              <a:ext cx="6309" cy="6586"/>
            </a:xfrm>
            <a:custGeom>
              <a:avLst/>
              <a:gdLst/>
              <a:ahLst/>
              <a:cxnLst/>
              <a:rect l="l" t="t" r="r" b="b"/>
              <a:pathLst>
                <a:path w="296" h="309" extrusionOk="0">
                  <a:moveTo>
                    <a:pt x="30" y="1"/>
                  </a:moveTo>
                  <a:cubicBezTo>
                    <a:pt x="9" y="1"/>
                    <a:pt x="1" y="116"/>
                    <a:pt x="87" y="215"/>
                  </a:cubicBezTo>
                  <a:cubicBezTo>
                    <a:pt x="149" y="286"/>
                    <a:pt x="226" y="309"/>
                    <a:pt x="266" y="309"/>
                  </a:cubicBezTo>
                  <a:cubicBezTo>
                    <a:pt x="282" y="309"/>
                    <a:pt x="292" y="305"/>
                    <a:pt x="292" y="299"/>
                  </a:cubicBezTo>
                  <a:cubicBezTo>
                    <a:pt x="296" y="278"/>
                    <a:pt x="211" y="246"/>
                    <a:pt x="142" y="166"/>
                  </a:cubicBezTo>
                  <a:cubicBezTo>
                    <a:pt x="74" y="86"/>
                    <a:pt x="5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5"/>
            <p:cNvSpPr/>
            <p:nvPr/>
          </p:nvSpPr>
          <p:spPr>
            <a:xfrm>
              <a:off x="3928359" y="2348310"/>
              <a:ext cx="6501" cy="6842"/>
            </a:xfrm>
            <a:custGeom>
              <a:avLst/>
              <a:gdLst/>
              <a:ahLst/>
              <a:cxnLst/>
              <a:rect l="l" t="t" r="r" b="b"/>
              <a:pathLst>
                <a:path w="305" h="321" extrusionOk="0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" y="4"/>
                    <a:pt x="15" y="112"/>
                    <a:pt x="101" y="209"/>
                  </a:cubicBezTo>
                  <a:cubicBezTo>
                    <a:pt x="170" y="287"/>
                    <a:pt x="252" y="320"/>
                    <a:pt x="284" y="320"/>
                  </a:cubicBezTo>
                  <a:cubicBezTo>
                    <a:pt x="291" y="320"/>
                    <a:pt x="296" y="319"/>
                    <a:pt x="297" y="315"/>
                  </a:cubicBezTo>
                  <a:cubicBezTo>
                    <a:pt x="304" y="297"/>
                    <a:pt x="228" y="245"/>
                    <a:pt x="155" y="160"/>
                  </a:cubicBezTo>
                  <a:cubicBezTo>
                    <a:pt x="85" y="79"/>
                    <a:pt x="43" y="0"/>
                    <a:pt x="22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5"/>
            <p:cNvSpPr/>
            <p:nvPr/>
          </p:nvSpPr>
          <p:spPr>
            <a:xfrm>
              <a:off x="3953020" y="2368709"/>
              <a:ext cx="6501" cy="4647"/>
            </a:xfrm>
            <a:custGeom>
              <a:avLst/>
              <a:gdLst/>
              <a:ahLst/>
              <a:cxnLst/>
              <a:rect l="l" t="t" r="r" b="b"/>
              <a:pathLst>
                <a:path w="305" h="218" extrusionOk="0">
                  <a:moveTo>
                    <a:pt x="23" y="0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0" y="0"/>
                    <a:pt x="8" y="108"/>
                    <a:pt x="106" y="175"/>
                  </a:cubicBezTo>
                  <a:cubicBezTo>
                    <a:pt x="153" y="207"/>
                    <a:pt x="200" y="217"/>
                    <a:pt x="237" y="217"/>
                  </a:cubicBezTo>
                  <a:cubicBezTo>
                    <a:pt x="277" y="217"/>
                    <a:pt x="304" y="204"/>
                    <a:pt x="301" y="194"/>
                  </a:cubicBezTo>
                  <a:cubicBezTo>
                    <a:pt x="299" y="173"/>
                    <a:pt x="221" y="167"/>
                    <a:pt x="148" y="115"/>
                  </a:cubicBezTo>
                  <a:cubicBezTo>
                    <a:pt x="77" y="67"/>
                    <a:pt x="43" y="0"/>
                    <a:pt x="23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5"/>
            <p:cNvSpPr/>
            <p:nvPr/>
          </p:nvSpPr>
          <p:spPr>
            <a:xfrm>
              <a:off x="3966428" y="2378961"/>
              <a:ext cx="6522" cy="2771"/>
            </a:xfrm>
            <a:custGeom>
              <a:avLst/>
              <a:gdLst/>
              <a:ahLst/>
              <a:cxnLst/>
              <a:rect l="l" t="t" r="r" b="b"/>
              <a:pathLst>
                <a:path w="306" h="130" extrusionOk="0">
                  <a:moveTo>
                    <a:pt x="26" y="0"/>
                  </a:moveTo>
                  <a:cubicBezTo>
                    <a:pt x="22" y="0"/>
                    <a:pt x="20" y="1"/>
                    <a:pt x="17" y="3"/>
                  </a:cubicBezTo>
                  <a:cubicBezTo>
                    <a:pt x="0" y="12"/>
                    <a:pt x="38" y="93"/>
                    <a:pt x="136" y="121"/>
                  </a:cubicBezTo>
                  <a:cubicBezTo>
                    <a:pt x="157" y="127"/>
                    <a:pt x="177" y="129"/>
                    <a:pt x="195" y="129"/>
                  </a:cubicBezTo>
                  <a:cubicBezTo>
                    <a:pt x="261" y="129"/>
                    <a:pt x="305" y="99"/>
                    <a:pt x="298" y="85"/>
                  </a:cubicBezTo>
                  <a:cubicBezTo>
                    <a:pt x="288" y="67"/>
                    <a:pt x="227" y="72"/>
                    <a:pt x="155" y="49"/>
                  </a:cubicBezTo>
                  <a:cubicBezTo>
                    <a:pt x="94" y="31"/>
                    <a:pt x="48" y="0"/>
                    <a:pt x="26" y="0"/>
                  </a:cubicBezTo>
                  <a:close/>
                </a:path>
              </a:pathLst>
            </a:custGeom>
            <a:solidFill>
              <a:srgbClr val="583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5"/>
            <p:cNvSpPr/>
            <p:nvPr/>
          </p:nvSpPr>
          <p:spPr>
            <a:xfrm>
              <a:off x="4094829" y="2033488"/>
              <a:ext cx="116252" cy="156196"/>
            </a:xfrm>
            <a:custGeom>
              <a:avLst/>
              <a:gdLst/>
              <a:ahLst/>
              <a:cxnLst/>
              <a:rect l="l" t="t" r="r" b="b"/>
              <a:pathLst>
                <a:path w="5454" h="7328" extrusionOk="0">
                  <a:moveTo>
                    <a:pt x="3269" y="0"/>
                  </a:moveTo>
                  <a:cubicBezTo>
                    <a:pt x="2967" y="0"/>
                    <a:pt x="2666" y="69"/>
                    <a:pt x="2393" y="200"/>
                  </a:cubicBezTo>
                  <a:cubicBezTo>
                    <a:pt x="2333" y="224"/>
                    <a:pt x="2281" y="257"/>
                    <a:pt x="2233" y="288"/>
                  </a:cubicBezTo>
                  <a:cubicBezTo>
                    <a:pt x="2185" y="320"/>
                    <a:pt x="2136" y="342"/>
                    <a:pt x="2099" y="377"/>
                  </a:cubicBezTo>
                  <a:cubicBezTo>
                    <a:pt x="2024" y="441"/>
                    <a:pt x="1953" y="489"/>
                    <a:pt x="1909" y="541"/>
                  </a:cubicBezTo>
                  <a:lnTo>
                    <a:pt x="1805" y="655"/>
                  </a:lnTo>
                  <a:cubicBezTo>
                    <a:pt x="1793" y="668"/>
                    <a:pt x="1782" y="681"/>
                    <a:pt x="1772" y="696"/>
                  </a:cubicBezTo>
                  <a:cubicBezTo>
                    <a:pt x="1786" y="685"/>
                    <a:pt x="1799" y="674"/>
                    <a:pt x="1810" y="660"/>
                  </a:cubicBezTo>
                  <a:lnTo>
                    <a:pt x="1919" y="551"/>
                  </a:lnTo>
                  <a:cubicBezTo>
                    <a:pt x="1964" y="501"/>
                    <a:pt x="2036" y="457"/>
                    <a:pt x="2111" y="394"/>
                  </a:cubicBezTo>
                  <a:cubicBezTo>
                    <a:pt x="2149" y="362"/>
                    <a:pt x="2197" y="339"/>
                    <a:pt x="2245" y="310"/>
                  </a:cubicBezTo>
                  <a:cubicBezTo>
                    <a:pt x="2295" y="282"/>
                    <a:pt x="2345" y="249"/>
                    <a:pt x="2406" y="226"/>
                  </a:cubicBezTo>
                  <a:cubicBezTo>
                    <a:pt x="2669" y="105"/>
                    <a:pt x="2956" y="42"/>
                    <a:pt x="3245" y="42"/>
                  </a:cubicBezTo>
                  <a:cubicBezTo>
                    <a:pt x="3266" y="42"/>
                    <a:pt x="3287" y="42"/>
                    <a:pt x="3308" y="43"/>
                  </a:cubicBezTo>
                  <a:cubicBezTo>
                    <a:pt x="3398" y="49"/>
                    <a:pt x="3492" y="46"/>
                    <a:pt x="3587" y="66"/>
                  </a:cubicBezTo>
                  <a:lnTo>
                    <a:pt x="3732" y="91"/>
                  </a:lnTo>
                  <a:lnTo>
                    <a:pt x="3878" y="130"/>
                  </a:lnTo>
                  <a:cubicBezTo>
                    <a:pt x="3979" y="152"/>
                    <a:pt x="4072" y="203"/>
                    <a:pt x="4174" y="240"/>
                  </a:cubicBezTo>
                  <a:cubicBezTo>
                    <a:pt x="4267" y="294"/>
                    <a:pt x="4371" y="337"/>
                    <a:pt x="4458" y="410"/>
                  </a:cubicBezTo>
                  <a:cubicBezTo>
                    <a:pt x="4847" y="659"/>
                    <a:pt x="5083" y="1130"/>
                    <a:pt x="5224" y="1644"/>
                  </a:cubicBezTo>
                  <a:cubicBezTo>
                    <a:pt x="5367" y="2162"/>
                    <a:pt x="5387" y="2749"/>
                    <a:pt x="5255" y="3339"/>
                  </a:cubicBezTo>
                  <a:cubicBezTo>
                    <a:pt x="5009" y="4530"/>
                    <a:pt x="4739" y="5840"/>
                    <a:pt x="4456" y="7215"/>
                  </a:cubicBezTo>
                  <a:lnTo>
                    <a:pt x="4452" y="7232"/>
                  </a:lnTo>
                  <a:lnTo>
                    <a:pt x="4452" y="7232"/>
                  </a:lnTo>
                  <a:lnTo>
                    <a:pt x="80" y="5807"/>
                  </a:lnTo>
                  <a:lnTo>
                    <a:pt x="80" y="5807"/>
                  </a:lnTo>
                  <a:cubicBezTo>
                    <a:pt x="512" y="4258"/>
                    <a:pt x="878" y="2961"/>
                    <a:pt x="1154" y="2056"/>
                  </a:cubicBezTo>
                  <a:cubicBezTo>
                    <a:pt x="1190" y="1942"/>
                    <a:pt x="1220" y="1834"/>
                    <a:pt x="1259" y="1737"/>
                  </a:cubicBezTo>
                  <a:cubicBezTo>
                    <a:pt x="1300" y="1639"/>
                    <a:pt x="1341" y="1548"/>
                    <a:pt x="1379" y="1464"/>
                  </a:cubicBezTo>
                  <a:cubicBezTo>
                    <a:pt x="1457" y="1295"/>
                    <a:pt x="1524" y="1153"/>
                    <a:pt x="1582" y="1039"/>
                  </a:cubicBezTo>
                  <a:cubicBezTo>
                    <a:pt x="1639" y="924"/>
                    <a:pt x="1686" y="838"/>
                    <a:pt x="1719" y="781"/>
                  </a:cubicBezTo>
                  <a:cubicBezTo>
                    <a:pt x="1752" y="724"/>
                    <a:pt x="1773" y="697"/>
                    <a:pt x="1772" y="695"/>
                  </a:cubicBezTo>
                  <a:lnTo>
                    <a:pt x="1772" y="695"/>
                  </a:lnTo>
                  <a:cubicBezTo>
                    <a:pt x="1749" y="721"/>
                    <a:pt x="1728" y="748"/>
                    <a:pt x="1710" y="776"/>
                  </a:cubicBezTo>
                  <a:cubicBezTo>
                    <a:pt x="1673" y="832"/>
                    <a:pt x="1624" y="917"/>
                    <a:pt x="1564" y="1030"/>
                  </a:cubicBezTo>
                  <a:cubicBezTo>
                    <a:pt x="1503" y="1144"/>
                    <a:pt x="1431" y="1284"/>
                    <a:pt x="1352" y="1452"/>
                  </a:cubicBezTo>
                  <a:cubicBezTo>
                    <a:pt x="1312" y="1536"/>
                    <a:pt x="1269" y="1624"/>
                    <a:pt x="1228" y="1724"/>
                  </a:cubicBezTo>
                  <a:cubicBezTo>
                    <a:pt x="1188" y="1824"/>
                    <a:pt x="1154" y="1931"/>
                    <a:pt x="1117" y="2045"/>
                  </a:cubicBezTo>
                  <a:cubicBezTo>
                    <a:pt x="828" y="2955"/>
                    <a:pt x="451" y="4260"/>
                    <a:pt x="9" y="5819"/>
                  </a:cubicBezTo>
                  <a:lnTo>
                    <a:pt x="1" y="5849"/>
                  </a:lnTo>
                  <a:lnTo>
                    <a:pt x="30" y="5859"/>
                  </a:lnTo>
                  <a:lnTo>
                    <a:pt x="4468" y="7314"/>
                  </a:lnTo>
                  <a:lnTo>
                    <a:pt x="4508" y="7327"/>
                  </a:lnTo>
                  <a:lnTo>
                    <a:pt x="4515" y="7286"/>
                  </a:lnTo>
                  <a:lnTo>
                    <a:pt x="4527" y="7229"/>
                  </a:lnTo>
                  <a:cubicBezTo>
                    <a:pt x="4808" y="5854"/>
                    <a:pt x="5077" y="4545"/>
                    <a:pt x="5320" y="3353"/>
                  </a:cubicBezTo>
                  <a:cubicBezTo>
                    <a:pt x="5453" y="2754"/>
                    <a:pt x="5430" y="2152"/>
                    <a:pt x="5282" y="1628"/>
                  </a:cubicBezTo>
                  <a:cubicBezTo>
                    <a:pt x="5205" y="1367"/>
                    <a:pt x="5115" y="1119"/>
                    <a:pt x="4982" y="899"/>
                  </a:cubicBezTo>
                  <a:cubicBezTo>
                    <a:pt x="4924" y="785"/>
                    <a:pt x="4838" y="692"/>
                    <a:pt x="4760" y="599"/>
                  </a:cubicBezTo>
                  <a:cubicBezTo>
                    <a:pt x="4673" y="515"/>
                    <a:pt x="4587" y="431"/>
                    <a:pt x="4488" y="368"/>
                  </a:cubicBezTo>
                  <a:cubicBezTo>
                    <a:pt x="4397" y="294"/>
                    <a:pt x="4291" y="250"/>
                    <a:pt x="4195" y="196"/>
                  </a:cubicBezTo>
                  <a:cubicBezTo>
                    <a:pt x="4092" y="157"/>
                    <a:pt x="3995" y="108"/>
                    <a:pt x="3891" y="86"/>
                  </a:cubicBezTo>
                  <a:lnTo>
                    <a:pt x="3742" y="46"/>
                  </a:lnTo>
                  <a:lnTo>
                    <a:pt x="3593" y="23"/>
                  </a:lnTo>
                  <a:cubicBezTo>
                    <a:pt x="3497" y="3"/>
                    <a:pt x="3401" y="7"/>
                    <a:pt x="3308" y="1"/>
                  </a:cubicBezTo>
                  <a:cubicBezTo>
                    <a:pt x="3295" y="1"/>
                    <a:pt x="3282" y="0"/>
                    <a:pt x="3269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75"/>
          <p:cNvSpPr/>
          <p:nvPr/>
        </p:nvSpPr>
        <p:spPr>
          <a:xfrm flipH="1">
            <a:off x="713225" y="539512"/>
            <a:ext cx="561077" cy="512474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75"/>
          <p:cNvSpPr/>
          <p:nvPr/>
        </p:nvSpPr>
        <p:spPr>
          <a:xfrm flipH="1">
            <a:off x="1359467" y="781537"/>
            <a:ext cx="347608" cy="317517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75"/>
          <p:cNvSpPr/>
          <p:nvPr/>
        </p:nvSpPr>
        <p:spPr>
          <a:xfrm>
            <a:off x="7312011" y="3356035"/>
            <a:ext cx="1276250" cy="1165705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75"/>
          <p:cNvSpPr/>
          <p:nvPr/>
        </p:nvSpPr>
        <p:spPr>
          <a:xfrm>
            <a:off x="9619100" y="995037"/>
            <a:ext cx="347608" cy="317517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52931D-5B6B-449D-8E79-87FBBFB977CA}"/>
              </a:ext>
            </a:extLst>
          </p:cNvPr>
          <p:cNvSpPr/>
          <p:nvPr/>
        </p:nvSpPr>
        <p:spPr>
          <a:xfrm>
            <a:off x="2215707" y="1160242"/>
            <a:ext cx="4961806" cy="282301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13" name="Google Shape;2013;p75"/>
          <p:cNvSpPr txBox="1">
            <a:spLocks noGrp="1"/>
          </p:cNvSpPr>
          <p:nvPr>
            <p:ph type="title"/>
          </p:nvPr>
        </p:nvSpPr>
        <p:spPr>
          <a:xfrm>
            <a:off x="2376975" y="1688075"/>
            <a:ext cx="4720174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/>
              <a:t>Danke für Ihre Aufmerksamkeit!</a:t>
            </a:r>
            <a:endParaRPr sz="6600" dirty="0"/>
          </a:p>
        </p:txBody>
      </p:sp>
      <p:pic>
        <p:nvPicPr>
          <p:cNvPr id="5" name="Grafik 4" descr="Lachendes Gesicht ohne Füllung">
            <a:extLst>
              <a:ext uri="{FF2B5EF4-FFF2-40B4-BE49-F238E27FC236}">
                <a16:creationId xmlns:a16="http://schemas.microsoft.com/office/drawing/2014/main" id="{A02F3FF5-1FE3-48D8-85B0-FA8ADEB8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77638" y="3217008"/>
            <a:ext cx="616849" cy="616849"/>
          </a:xfrm>
          <a:prstGeom prst="rect">
            <a:avLst/>
          </a:prstGeom>
        </p:spPr>
      </p:pic>
      <p:sp>
        <p:nvSpPr>
          <p:cNvPr id="210" name="Google Shape;681;p45">
            <a:extLst>
              <a:ext uri="{FF2B5EF4-FFF2-40B4-BE49-F238E27FC236}">
                <a16:creationId xmlns:a16="http://schemas.microsoft.com/office/drawing/2014/main" id="{F01F1830-EB0C-4EDA-B2AB-DB1F94290004}"/>
              </a:ext>
            </a:extLst>
          </p:cNvPr>
          <p:cNvSpPr/>
          <p:nvPr/>
        </p:nvSpPr>
        <p:spPr>
          <a:xfrm rot="-1056304">
            <a:off x="8085033" y="419521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682;p45">
            <a:extLst>
              <a:ext uri="{FF2B5EF4-FFF2-40B4-BE49-F238E27FC236}">
                <a16:creationId xmlns:a16="http://schemas.microsoft.com/office/drawing/2014/main" id="{BEFBD559-3FA7-4C93-BE64-8505986060B7}"/>
              </a:ext>
            </a:extLst>
          </p:cNvPr>
          <p:cNvSpPr/>
          <p:nvPr/>
        </p:nvSpPr>
        <p:spPr>
          <a:xfrm rot="-1056298">
            <a:off x="8583415" y="613984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1128553" y="2415374"/>
            <a:ext cx="414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Multiple Sklerose?</a:t>
            </a:r>
            <a:endParaRPr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" name="Google Shape;542;p45"/>
          <p:cNvSpPr txBox="1">
            <a:spLocks noGrp="1"/>
          </p:cNvSpPr>
          <p:nvPr>
            <p:ph type="subTitle" idx="1"/>
          </p:nvPr>
        </p:nvSpPr>
        <p:spPr>
          <a:xfrm>
            <a:off x="1142175" y="3296595"/>
            <a:ext cx="3592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" dirty="0">
                <a:solidFill>
                  <a:schemeClr val="bg2"/>
                </a:solidFill>
              </a:rPr>
              <a:t>Ein erster Überblick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543" name="Google Shape;543;p45"/>
          <p:cNvSpPr txBox="1">
            <a:spLocks noGrp="1"/>
          </p:cNvSpPr>
          <p:nvPr>
            <p:ph type="title" idx="2"/>
          </p:nvPr>
        </p:nvSpPr>
        <p:spPr>
          <a:xfrm>
            <a:off x="1142175" y="1480288"/>
            <a:ext cx="1161600" cy="84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4" name="Google Shape;544;p45"/>
          <p:cNvGrpSpPr/>
          <p:nvPr/>
        </p:nvGrpSpPr>
        <p:grpSpPr>
          <a:xfrm>
            <a:off x="6734602" y="1096298"/>
            <a:ext cx="1376291" cy="2913174"/>
            <a:chOff x="6534577" y="1096298"/>
            <a:chExt cx="1376291" cy="29131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5" name="Google Shape;545;p45"/>
            <p:cNvSpPr/>
            <p:nvPr/>
          </p:nvSpPr>
          <p:spPr>
            <a:xfrm>
              <a:off x="6534577" y="3182901"/>
              <a:ext cx="502589" cy="771023"/>
            </a:xfrm>
            <a:custGeom>
              <a:avLst/>
              <a:gdLst/>
              <a:ahLst/>
              <a:cxnLst/>
              <a:rect l="l" t="t" r="r" b="b"/>
              <a:pathLst>
                <a:path w="8035" h="12327" extrusionOk="0">
                  <a:moveTo>
                    <a:pt x="1717" y="0"/>
                  </a:moveTo>
                  <a:lnTo>
                    <a:pt x="1717" y="1239"/>
                  </a:lnTo>
                  <a:cubicBezTo>
                    <a:pt x="1717" y="1239"/>
                    <a:pt x="596" y="2000"/>
                    <a:pt x="367" y="2695"/>
                  </a:cubicBezTo>
                  <a:cubicBezTo>
                    <a:pt x="139" y="3391"/>
                    <a:pt x="115" y="10902"/>
                    <a:pt x="115" y="10902"/>
                  </a:cubicBezTo>
                  <a:cubicBezTo>
                    <a:pt x="115" y="10902"/>
                    <a:pt x="1" y="12327"/>
                    <a:pt x="1422" y="12327"/>
                  </a:cubicBezTo>
                  <a:cubicBezTo>
                    <a:pt x="1443" y="12327"/>
                    <a:pt x="1463" y="12326"/>
                    <a:pt x="1484" y="12326"/>
                  </a:cubicBezTo>
                  <a:cubicBezTo>
                    <a:pt x="1750" y="12318"/>
                    <a:pt x="2050" y="12315"/>
                    <a:pt x="2351" y="12315"/>
                  </a:cubicBezTo>
                  <a:cubicBezTo>
                    <a:pt x="2954" y="12315"/>
                    <a:pt x="3564" y="12326"/>
                    <a:pt x="3920" y="12326"/>
                  </a:cubicBezTo>
                  <a:lnTo>
                    <a:pt x="6673" y="12326"/>
                  </a:lnTo>
                  <a:cubicBezTo>
                    <a:pt x="8034" y="12326"/>
                    <a:pt x="7813" y="10456"/>
                    <a:pt x="7813" y="10456"/>
                  </a:cubicBezTo>
                  <a:cubicBezTo>
                    <a:pt x="7813" y="10456"/>
                    <a:pt x="8019" y="3391"/>
                    <a:pt x="7791" y="2695"/>
                  </a:cubicBezTo>
                  <a:cubicBezTo>
                    <a:pt x="7563" y="2000"/>
                    <a:pt x="6440" y="1239"/>
                    <a:pt x="6440" y="1239"/>
                  </a:cubicBezTo>
                  <a:lnTo>
                    <a:pt x="64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538768" y="3180899"/>
              <a:ext cx="491643" cy="775214"/>
            </a:xfrm>
            <a:custGeom>
              <a:avLst/>
              <a:gdLst/>
              <a:ahLst/>
              <a:cxnLst/>
              <a:rect l="l" t="t" r="r" b="b"/>
              <a:pathLst>
                <a:path w="7860" h="12394" extrusionOk="0">
                  <a:moveTo>
                    <a:pt x="1621" y="0"/>
                  </a:moveTo>
                  <a:lnTo>
                    <a:pt x="1621" y="31"/>
                  </a:lnTo>
                  <a:cubicBezTo>
                    <a:pt x="1620" y="427"/>
                    <a:pt x="1618" y="834"/>
                    <a:pt x="1618" y="1255"/>
                  </a:cubicBezTo>
                  <a:lnTo>
                    <a:pt x="1618" y="1255"/>
                  </a:lnTo>
                  <a:cubicBezTo>
                    <a:pt x="1334" y="1453"/>
                    <a:pt x="1069" y="1675"/>
                    <a:pt x="823" y="1919"/>
                  </a:cubicBezTo>
                  <a:cubicBezTo>
                    <a:pt x="694" y="2047"/>
                    <a:pt x="577" y="2186"/>
                    <a:pt x="469" y="2334"/>
                  </a:cubicBezTo>
                  <a:cubicBezTo>
                    <a:pt x="366" y="2484"/>
                    <a:pt x="266" y="2653"/>
                    <a:pt x="243" y="2844"/>
                  </a:cubicBezTo>
                  <a:cubicBezTo>
                    <a:pt x="185" y="3215"/>
                    <a:pt x="166" y="3590"/>
                    <a:pt x="146" y="3972"/>
                  </a:cubicBezTo>
                  <a:cubicBezTo>
                    <a:pt x="127" y="4353"/>
                    <a:pt x="113" y="4742"/>
                    <a:pt x="100" y="5134"/>
                  </a:cubicBezTo>
                  <a:cubicBezTo>
                    <a:pt x="51" y="6705"/>
                    <a:pt x="30" y="8364"/>
                    <a:pt x="17" y="10073"/>
                  </a:cubicBezTo>
                  <a:cubicBezTo>
                    <a:pt x="16" y="10368"/>
                    <a:pt x="13" y="10661"/>
                    <a:pt x="12" y="10933"/>
                  </a:cubicBezTo>
                  <a:lnTo>
                    <a:pt x="12" y="10930"/>
                  </a:lnTo>
                  <a:lnTo>
                    <a:pt x="12" y="10930"/>
                  </a:lnTo>
                  <a:cubicBezTo>
                    <a:pt x="1" y="11167"/>
                    <a:pt x="39" y="11404"/>
                    <a:pt x="123" y="11624"/>
                  </a:cubicBezTo>
                  <a:cubicBezTo>
                    <a:pt x="207" y="11844"/>
                    <a:pt x="351" y="12046"/>
                    <a:pt x="548" y="12177"/>
                  </a:cubicBezTo>
                  <a:cubicBezTo>
                    <a:pt x="744" y="12310"/>
                    <a:pt x="976" y="12365"/>
                    <a:pt x="1203" y="12386"/>
                  </a:cubicBezTo>
                  <a:cubicBezTo>
                    <a:pt x="1325" y="12393"/>
                    <a:pt x="1444" y="12394"/>
                    <a:pt x="1562" y="12394"/>
                  </a:cubicBezTo>
                  <a:cubicBezTo>
                    <a:pt x="1644" y="12394"/>
                    <a:pt x="1726" y="12393"/>
                    <a:pt x="1807" y="12393"/>
                  </a:cubicBezTo>
                  <a:cubicBezTo>
                    <a:pt x="1830" y="12393"/>
                    <a:pt x="1852" y="12393"/>
                    <a:pt x="1875" y="12393"/>
                  </a:cubicBezTo>
                  <a:lnTo>
                    <a:pt x="4460" y="12392"/>
                  </a:lnTo>
                  <a:lnTo>
                    <a:pt x="5693" y="12391"/>
                  </a:lnTo>
                  <a:lnTo>
                    <a:pt x="6589" y="12391"/>
                  </a:lnTo>
                  <a:cubicBezTo>
                    <a:pt x="6594" y="12391"/>
                    <a:pt x="6600" y="12391"/>
                    <a:pt x="6605" y="12391"/>
                  </a:cubicBezTo>
                  <a:cubicBezTo>
                    <a:pt x="6700" y="12391"/>
                    <a:pt x="6794" y="12381"/>
                    <a:pt x="6886" y="12360"/>
                  </a:cubicBezTo>
                  <a:cubicBezTo>
                    <a:pt x="7082" y="12320"/>
                    <a:pt x="7261" y="12218"/>
                    <a:pt x="7398" y="12073"/>
                  </a:cubicBezTo>
                  <a:cubicBezTo>
                    <a:pt x="7531" y="11929"/>
                    <a:pt x="7619" y="11752"/>
                    <a:pt x="7677" y="11574"/>
                  </a:cubicBezTo>
                  <a:cubicBezTo>
                    <a:pt x="7792" y="11212"/>
                    <a:pt x="7809" y="10841"/>
                    <a:pt x="7779" y="10485"/>
                  </a:cubicBezTo>
                  <a:lnTo>
                    <a:pt x="7779" y="10485"/>
                  </a:lnTo>
                  <a:cubicBezTo>
                    <a:pt x="7839" y="8135"/>
                    <a:pt x="7860" y="6194"/>
                    <a:pt x="7849" y="4841"/>
                  </a:cubicBezTo>
                  <a:cubicBezTo>
                    <a:pt x="7841" y="4163"/>
                    <a:pt x="7824" y="3635"/>
                    <a:pt x="7801" y="3275"/>
                  </a:cubicBezTo>
                  <a:cubicBezTo>
                    <a:pt x="7782" y="3095"/>
                    <a:pt x="7776" y="2957"/>
                    <a:pt x="7755" y="2865"/>
                  </a:cubicBezTo>
                  <a:cubicBezTo>
                    <a:pt x="7735" y="2774"/>
                    <a:pt x="7724" y="2727"/>
                    <a:pt x="7724" y="2727"/>
                  </a:cubicBezTo>
                  <a:lnTo>
                    <a:pt x="7724" y="2727"/>
                  </a:lnTo>
                  <a:cubicBezTo>
                    <a:pt x="7724" y="2727"/>
                    <a:pt x="7729" y="2775"/>
                    <a:pt x="7746" y="2865"/>
                  </a:cubicBezTo>
                  <a:cubicBezTo>
                    <a:pt x="7765" y="2955"/>
                    <a:pt x="7767" y="3095"/>
                    <a:pt x="7783" y="3273"/>
                  </a:cubicBezTo>
                  <a:cubicBezTo>
                    <a:pt x="7799" y="3633"/>
                    <a:pt x="7812" y="4163"/>
                    <a:pt x="7814" y="4839"/>
                  </a:cubicBezTo>
                  <a:cubicBezTo>
                    <a:pt x="7814" y="6193"/>
                    <a:pt x="7785" y="8134"/>
                    <a:pt x="7717" y="10485"/>
                  </a:cubicBezTo>
                  <a:lnTo>
                    <a:pt x="7717" y="10486"/>
                  </a:lnTo>
                  <a:lnTo>
                    <a:pt x="7717" y="10490"/>
                  </a:lnTo>
                  <a:cubicBezTo>
                    <a:pt x="7746" y="10835"/>
                    <a:pt x="7728" y="11204"/>
                    <a:pt x="7616" y="11551"/>
                  </a:cubicBezTo>
                  <a:cubicBezTo>
                    <a:pt x="7560" y="11724"/>
                    <a:pt x="7474" y="11892"/>
                    <a:pt x="7348" y="12026"/>
                  </a:cubicBezTo>
                  <a:cubicBezTo>
                    <a:pt x="7221" y="12163"/>
                    <a:pt x="7054" y="12257"/>
                    <a:pt x="6871" y="12294"/>
                  </a:cubicBezTo>
                  <a:cubicBezTo>
                    <a:pt x="6768" y="12318"/>
                    <a:pt x="6659" y="12322"/>
                    <a:pt x="6549" y="12322"/>
                  </a:cubicBezTo>
                  <a:cubicBezTo>
                    <a:pt x="6489" y="12322"/>
                    <a:pt x="6429" y="12321"/>
                    <a:pt x="6369" y="12321"/>
                  </a:cubicBezTo>
                  <a:cubicBezTo>
                    <a:pt x="6343" y="12321"/>
                    <a:pt x="6318" y="12321"/>
                    <a:pt x="6292" y="12322"/>
                  </a:cubicBezTo>
                  <a:lnTo>
                    <a:pt x="5693" y="12322"/>
                  </a:lnTo>
                  <a:lnTo>
                    <a:pt x="4460" y="12321"/>
                  </a:lnTo>
                  <a:lnTo>
                    <a:pt x="1872" y="12320"/>
                  </a:lnTo>
                  <a:cubicBezTo>
                    <a:pt x="1843" y="12319"/>
                    <a:pt x="1814" y="12319"/>
                    <a:pt x="1785" y="12319"/>
                  </a:cubicBezTo>
                  <a:cubicBezTo>
                    <a:pt x="1720" y="12319"/>
                    <a:pt x="1655" y="12320"/>
                    <a:pt x="1589" y="12320"/>
                  </a:cubicBezTo>
                  <a:cubicBezTo>
                    <a:pt x="1461" y="12320"/>
                    <a:pt x="1333" y="12318"/>
                    <a:pt x="1208" y="12312"/>
                  </a:cubicBezTo>
                  <a:cubicBezTo>
                    <a:pt x="991" y="12291"/>
                    <a:pt x="771" y="12236"/>
                    <a:pt x="589" y="12114"/>
                  </a:cubicBezTo>
                  <a:cubicBezTo>
                    <a:pt x="405" y="11992"/>
                    <a:pt x="271" y="11805"/>
                    <a:pt x="192" y="11597"/>
                  </a:cubicBezTo>
                  <a:cubicBezTo>
                    <a:pt x="112" y="11386"/>
                    <a:pt x="76" y="11161"/>
                    <a:pt x="86" y="10935"/>
                  </a:cubicBezTo>
                  <a:lnTo>
                    <a:pt x="86" y="10933"/>
                  </a:lnTo>
                  <a:cubicBezTo>
                    <a:pt x="87" y="10660"/>
                    <a:pt x="90" y="10368"/>
                    <a:pt x="91" y="10073"/>
                  </a:cubicBezTo>
                  <a:cubicBezTo>
                    <a:pt x="104" y="8364"/>
                    <a:pt x="124" y="6707"/>
                    <a:pt x="171" y="5136"/>
                  </a:cubicBezTo>
                  <a:cubicBezTo>
                    <a:pt x="183" y="4743"/>
                    <a:pt x="197" y="4355"/>
                    <a:pt x="217" y="3975"/>
                  </a:cubicBezTo>
                  <a:cubicBezTo>
                    <a:pt x="236" y="3595"/>
                    <a:pt x="255" y="3217"/>
                    <a:pt x="310" y="2858"/>
                  </a:cubicBezTo>
                  <a:cubicBezTo>
                    <a:pt x="330" y="2678"/>
                    <a:pt x="425" y="2519"/>
                    <a:pt x="526" y="2372"/>
                  </a:cubicBezTo>
                  <a:cubicBezTo>
                    <a:pt x="630" y="2228"/>
                    <a:pt x="744" y="2091"/>
                    <a:pt x="870" y="1965"/>
                  </a:cubicBezTo>
                  <a:cubicBezTo>
                    <a:pt x="1117" y="1720"/>
                    <a:pt x="1384" y="1497"/>
                    <a:pt x="1669" y="1297"/>
                  </a:cubicBezTo>
                  <a:lnTo>
                    <a:pt x="1684" y="1287"/>
                  </a:lnTo>
                  <a:lnTo>
                    <a:pt x="1684" y="1270"/>
                  </a:lnTo>
                  <a:cubicBezTo>
                    <a:pt x="1682" y="856"/>
                    <a:pt x="1682" y="453"/>
                    <a:pt x="1682" y="62"/>
                  </a:cubicBezTo>
                  <a:lnTo>
                    <a:pt x="1682" y="62"/>
                  </a:lnTo>
                  <a:lnTo>
                    <a:pt x="6353" y="52"/>
                  </a:lnTo>
                  <a:lnTo>
                    <a:pt x="6353" y="52"/>
                  </a:lnTo>
                  <a:cubicBezTo>
                    <a:pt x="6355" y="505"/>
                    <a:pt x="6356" y="912"/>
                    <a:pt x="6357" y="1270"/>
                  </a:cubicBezTo>
                  <a:lnTo>
                    <a:pt x="6357" y="1279"/>
                  </a:lnTo>
                  <a:lnTo>
                    <a:pt x="6364" y="1284"/>
                  </a:lnTo>
                  <a:cubicBezTo>
                    <a:pt x="6901" y="1660"/>
                    <a:pt x="7262" y="2017"/>
                    <a:pt x="7467" y="2286"/>
                  </a:cubicBezTo>
                  <a:cubicBezTo>
                    <a:pt x="7521" y="2351"/>
                    <a:pt x="7558" y="2415"/>
                    <a:pt x="7595" y="2468"/>
                  </a:cubicBezTo>
                  <a:cubicBezTo>
                    <a:pt x="7626" y="2524"/>
                    <a:pt x="7653" y="2569"/>
                    <a:pt x="7672" y="2609"/>
                  </a:cubicBezTo>
                  <a:cubicBezTo>
                    <a:pt x="7706" y="2688"/>
                    <a:pt x="7724" y="2727"/>
                    <a:pt x="7724" y="2727"/>
                  </a:cubicBezTo>
                  <a:cubicBezTo>
                    <a:pt x="7724" y="2727"/>
                    <a:pt x="7711" y="2685"/>
                    <a:pt x="7680" y="2605"/>
                  </a:cubicBezTo>
                  <a:cubicBezTo>
                    <a:pt x="7663" y="2566"/>
                    <a:pt x="7635" y="2519"/>
                    <a:pt x="7606" y="2461"/>
                  </a:cubicBezTo>
                  <a:cubicBezTo>
                    <a:pt x="7570" y="2408"/>
                    <a:pt x="7534" y="2341"/>
                    <a:pt x="7481" y="2275"/>
                  </a:cubicBezTo>
                  <a:cubicBezTo>
                    <a:pt x="7280" y="2002"/>
                    <a:pt x="6923" y="1642"/>
                    <a:pt x="6392" y="1262"/>
                  </a:cubicBezTo>
                  <a:lnTo>
                    <a:pt x="6392" y="1262"/>
                  </a:lnTo>
                  <a:cubicBezTo>
                    <a:pt x="6393" y="899"/>
                    <a:pt x="6394" y="489"/>
                    <a:pt x="6395" y="32"/>
                  </a:cubicBezTo>
                  <a:lnTo>
                    <a:pt x="6395" y="10"/>
                  </a:lnTo>
                  <a:lnTo>
                    <a:pt x="6374" y="1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593437" y="3056491"/>
              <a:ext cx="392439" cy="154555"/>
            </a:xfrm>
            <a:custGeom>
              <a:avLst/>
              <a:gdLst/>
              <a:ahLst/>
              <a:cxnLst/>
              <a:rect l="l" t="t" r="r" b="b"/>
              <a:pathLst>
                <a:path w="6274" h="2471" extrusionOk="0">
                  <a:moveTo>
                    <a:pt x="451" y="1"/>
                  </a:moveTo>
                  <a:cubicBezTo>
                    <a:pt x="202" y="1"/>
                    <a:pt x="1" y="176"/>
                    <a:pt x="1" y="393"/>
                  </a:cubicBezTo>
                  <a:lnTo>
                    <a:pt x="1" y="2078"/>
                  </a:lnTo>
                  <a:cubicBezTo>
                    <a:pt x="1" y="2295"/>
                    <a:pt x="202" y="2470"/>
                    <a:pt x="451" y="2470"/>
                  </a:cubicBezTo>
                  <a:lnTo>
                    <a:pt x="5822" y="2470"/>
                  </a:lnTo>
                  <a:cubicBezTo>
                    <a:pt x="6071" y="2470"/>
                    <a:pt x="6273" y="2295"/>
                    <a:pt x="6273" y="2078"/>
                  </a:cubicBezTo>
                  <a:lnTo>
                    <a:pt x="6273" y="393"/>
                  </a:lnTo>
                  <a:cubicBezTo>
                    <a:pt x="6273" y="176"/>
                    <a:pt x="6071" y="1"/>
                    <a:pt x="5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584930" y="3553623"/>
              <a:ext cx="393002" cy="353894"/>
            </a:xfrm>
            <a:custGeom>
              <a:avLst/>
              <a:gdLst/>
              <a:ahLst/>
              <a:cxnLst/>
              <a:rect l="l" t="t" r="r" b="b"/>
              <a:pathLst>
                <a:path w="6283" h="5658" extrusionOk="0">
                  <a:moveTo>
                    <a:pt x="0" y="1"/>
                  </a:moveTo>
                  <a:lnTo>
                    <a:pt x="0" y="5565"/>
                  </a:lnTo>
                  <a:cubicBezTo>
                    <a:pt x="0" y="5616"/>
                    <a:pt x="42" y="5658"/>
                    <a:pt x="93" y="5658"/>
                  </a:cubicBezTo>
                  <a:lnTo>
                    <a:pt x="6190" y="5658"/>
                  </a:lnTo>
                  <a:cubicBezTo>
                    <a:pt x="6240" y="5658"/>
                    <a:pt x="6282" y="5616"/>
                    <a:pt x="6282" y="5565"/>
                  </a:cubicBezTo>
                  <a:lnTo>
                    <a:pt x="6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708342" y="3057617"/>
              <a:ext cx="4754" cy="149676"/>
            </a:xfrm>
            <a:custGeom>
              <a:avLst/>
              <a:gdLst/>
              <a:ahLst/>
              <a:cxnLst/>
              <a:rect l="l" t="t" r="r" b="b"/>
              <a:pathLst>
                <a:path w="76" h="2393" extrusionOk="0">
                  <a:moveTo>
                    <a:pt x="39" y="0"/>
                  </a:moveTo>
                  <a:cubicBezTo>
                    <a:pt x="18" y="0"/>
                    <a:pt x="1" y="535"/>
                    <a:pt x="1" y="1196"/>
                  </a:cubicBezTo>
                  <a:cubicBezTo>
                    <a:pt x="1" y="1857"/>
                    <a:pt x="18" y="2393"/>
                    <a:pt x="39" y="2393"/>
                  </a:cubicBezTo>
                  <a:cubicBezTo>
                    <a:pt x="59" y="2393"/>
                    <a:pt x="76" y="1857"/>
                    <a:pt x="76" y="1196"/>
                  </a:cubicBezTo>
                  <a:cubicBezTo>
                    <a:pt x="76" y="535"/>
                    <a:pt x="59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766138" y="3057617"/>
              <a:ext cx="4754" cy="149676"/>
            </a:xfrm>
            <a:custGeom>
              <a:avLst/>
              <a:gdLst/>
              <a:ahLst/>
              <a:cxnLst/>
              <a:rect l="l" t="t" r="r" b="b"/>
              <a:pathLst>
                <a:path w="76" h="2393" extrusionOk="0">
                  <a:moveTo>
                    <a:pt x="38" y="0"/>
                  </a:moveTo>
                  <a:cubicBezTo>
                    <a:pt x="17" y="0"/>
                    <a:pt x="0" y="535"/>
                    <a:pt x="0" y="1196"/>
                  </a:cubicBezTo>
                  <a:cubicBezTo>
                    <a:pt x="0" y="1857"/>
                    <a:pt x="17" y="2393"/>
                    <a:pt x="38" y="2393"/>
                  </a:cubicBezTo>
                  <a:cubicBezTo>
                    <a:pt x="58" y="2393"/>
                    <a:pt x="75" y="1857"/>
                    <a:pt x="75" y="1196"/>
                  </a:cubicBezTo>
                  <a:cubicBezTo>
                    <a:pt x="75" y="535"/>
                    <a:pt x="59" y="0"/>
                    <a:pt x="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823872" y="3057617"/>
              <a:ext cx="4754" cy="149676"/>
            </a:xfrm>
            <a:custGeom>
              <a:avLst/>
              <a:gdLst/>
              <a:ahLst/>
              <a:cxnLst/>
              <a:rect l="l" t="t" r="r" b="b"/>
              <a:pathLst>
                <a:path w="76" h="2393" extrusionOk="0">
                  <a:moveTo>
                    <a:pt x="39" y="0"/>
                  </a:moveTo>
                  <a:cubicBezTo>
                    <a:pt x="18" y="0"/>
                    <a:pt x="0" y="535"/>
                    <a:pt x="0" y="1196"/>
                  </a:cubicBezTo>
                  <a:cubicBezTo>
                    <a:pt x="0" y="1857"/>
                    <a:pt x="18" y="2393"/>
                    <a:pt x="39" y="2393"/>
                  </a:cubicBezTo>
                  <a:cubicBezTo>
                    <a:pt x="58" y="2393"/>
                    <a:pt x="76" y="1857"/>
                    <a:pt x="76" y="1196"/>
                  </a:cubicBezTo>
                  <a:cubicBezTo>
                    <a:pt x="76" y="535"/>
                    <a:pt x="60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881606" y="3057617"/>
              <a:ext cx="4816" cy="149676"/>
            </a:xfrm>
            <a:custGeom>
              <a:avLst/>
              <a:gdLst/>
              <a:ahLst/>
              <a:cxnLst/>
              <a:rect l="l" t="t" r="r" b="b"/>
              <a:pathLst>
                <a:path w="77" h="2393" extrusionOk="0">
                  <a:moveTo>
                    <a:pt x="39" y="0"/>
                  </a:moveTo>
                  <a:cubicBezTo>
                    <a:pt x="18" y="0"/>
                    <a:pt x="1" y="535"/>
                    <a:pt x="1" y="1196"/>
                  </a:cubicBezTo>
                  <a:cubicBezTo>
                    <a:pt x="1" y="1857"/>
                    <a:pt x="18" y="2393"/>
                    <a:pt x="39" y="2393"/>
                  </a:cubicBezTo>
                  <a:cubicBezTo>
                    <a:pt x="60" y="2393"/>
                    <a:pt x="76" y="1857"/>
                    <a:pt x="76" y="1196"/>
                  </a:cubicBezTo>
                  <a:cubicBezTo>
                    <a:pt x="76" y="535"/>
                    <a:pt x="60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939402" y="3057617"/>
              <a:ext cx="4754" cy="149676"/>
            </a:xfrm>
            <a:custGeom>
              <a:avLst/>
              <a:gdLst/>
              <a:ahLst/>
              <a:cxnLst/>
              <a:rect l="l" t="t" r="r" b="b"/>
              <a:pathLst>
                <a:path w="76" h="2393" extrusionOk="0">
                  <a:moveTo>
                    <a:pt x="38" y="0"/>
                  </a:moveTo>
                  <a:cubicBezTo>
                    <a:pt x="17" y="0"/>
                    <a:pt x="0" y="535"/>
                    <a:pt x="0" y="1196"/>
                  </a:cubicBezTo>
                  <a:cubicBezTo>
                    <a:pt x="0" y="1857"/>
                    <a:pt x="17" y="2393"/>
                    <a:pt x="38" y="2393"/>
                  </a:cubicBezTo>
                  <a:cubicBezTo>
                    <a:pt x="59" y="2393"/>
                    <a:pt x="75" y="1857"/>
                    <a:pt x="75" y="1196"/>
                  </a:cubicBezTo>
                  <a:cubicBezTo>
                    <a:pt x="75" y="535"/>
                    <a:pt x="59" y="0"/>
                    <a:pt x="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638161" y="3210985"/>
              <a:ext cx="299302" cy="25519"/>
            </a:xfrm>
            <a:custGeom>
              <a:avLst/>
              <a:gdLst/>
              <a:ahLst/>
              <a:cxnLst/>
              <a:rect l="l" t="t" r="r" b="b"/>
              <a:pathLst>
                <a:path w="4785" h="408" extrusionOk="0">
                  <a:moveTo>
                    <a:pt x="1" y="0"/>
                  </a:moveTo>
                  <a:cubicBezTo>
                    <a:pt x="1" y="0"/>
                    <a:pt x="995" y="408"/>
                    <a:pt x="2501" y="408"/>
                  </a:cubicBezTo>
                  <a:cubicBezTo>
                    <a:pt x="2561" y="408"/>
                    <a:pt x="2623" y="407"/>
                    <a:pt x="2686" y="406"/>
                  </a:cubicBezTo>
                  <a:cubicBezTo>
                    <a:pt x="4295" y="370"/>
                    <a:pt x="4784" y="0"/>
                    <a:pt x="4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584930" y="3593966"/>
              <a:ext cx="393002" cy="235179"/>
            </a:xfrm>
            <a:custGeom>
              <a:avLst/>
              <a:gdLst/>
              <a:ahLst/>
              <a:cxnLst/>
              <a:rect l="l" t="t" r="r" b="b"/>
              <a:pathLst>
                <a:path w="6283" h="3760" extrusionOk="0">
                  <a:moveTo>
                    <a:pt x="3967" y="1"/>
                  </a:moveTo>
                  <a:cubicBezTo>
                    <a:pt x="3601" y="1"/>
                    <a:pt x="3245" y="70"/>
                    <a:pt x="2962" y="290"/>
                  </a:cubicBezTo>
                  <a:cubicBezTo>
                    <a:pt x="2255" y="842"/>
                    <a:pt x="2365" y="2058"/>
                    <a:pt x="1614" y="2551"/>
                  </a:cubicBezTo>
                  <a:cubicBezTo>
                    <a:pt x="1408" y="2686"/>
                    <a:pt x="1170" y="2742"/>
                    <a:pt x="923" y="2742"/>
                  </a:cubicBezTo>
                  <a:cubicBezTo>
                    <a:pt x="611" y="2742"/>
                    <a:pt x="286" y="2652"/>
                    <a:pt x="0" y="2523"/>
                  </a:cubicBezTo>
                  <a:lnTo>
                    <a:pt x="0" y="3540"/>
                  </a:lnTo>
                  <a:cubicBezTo>
                    <a:pt x="286" y="3670"/>
                    <a:pt x="611" y="3760"/>
                    <a:pt x="923" y="3760"/>
                  </a:cubicBezTo>
                  <a:cubicBezTo>
                    <a:pt x="1169" y="3760"/>
                    <a:pt x="1408" y="3704"/>
                    <a:pt x="1614" y="3568"/>
                  </a:cubicBezTo>
                  <a:cubicBezTo>
                    <a:pt x="2365" y="3074"/>
                    <a:pt x="2255" y="1859"/>
                    <a:pt x="2962" y="1307"/>
                  </a:cubicBezTo>
                  <a:cubicBezTo>
                    <a:pt x="3245" y="1087"/>
                    <a:pt x="3601" y="1018"/>
                    <a:pt x="3967" y="1018"/>
                  </a:cubicBezTo>
                  <a:cubicBezTo>
                    <a:pt x="4179" y="1018"/>
                    <a:pt x="4395" y="1041"/>
                    <a:pt x="4601" y="1072"/>
                  </a:cubicBezTo>
                  <a:cubicBezTo>
                    <a:pt x="4926" y="1120"/>
                    <a:pt x="5263" y="1180"/>
                    <a:pt x="5591" y="1180"/>
                  </a:cubicBezTo>
                  <a:cubicBezTo>
                    <a:pt x="5828" y="1180"/>
                    <a:pt x="6062" y="1149"/>
                    <a:pt x="6282" y="1058"/>
                  </a:cubicBezTo>
                  <a:lnTo>
                    <a:pt x="6282" y="41"/>
                  </a:lnTo>
                  <a:cubicBezTo>
                    <a:pt x="6062" y="131"/>
                    <a:pt x="5829" y="162"/>
                    <a:pt x="5592" y="162"/>
                  </a:cubicBezTo>
                  <a:cubicBezTo>
                    <a:pt x="5264" y="162"/>
                    <a:pt x="4927" y="103"/>
                    <a:pt x="4601" y="55"/>
                  </a:cubicBezTo>
                  <a:cubicBezTo>
                    <a:pt x="4395" y="24"/>
                    <a:pt x="4179" y="1"/>
                    <a:pt x="3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748061" y="1227836"/>
              <a:ext cx="720451" cy="1387366"/>
            </a:xfrm>
            <a:custGeom>
              <a:avLst/>
              <a:gdLst/>
              <a:ahLst/>
              <a:cxnLst/>
              <a:rect l="l" t="t" r="r" b="b"/>
              <a:pathLst>
                <a:path w="11518" h="22181" extrusionOk="0">
                  <a:moveTo>
                    <a:pt x="5658" y="0"/>
                  </a:moveTo>
                  <a:lnTo>
                    <a:pt x="1" y="1651"/>
                  </a:lnTo>
                  <a:lnTo>
                    <a:pt x="5499" y="20498"/>
                  </a:lnTo>
                  <a:cubicBezTo>
                    <a:pt x="5796" y="21518"/>
                    <a:pt x="6729" y="22181"/>
                    <a:pt x="7741" y="22181"/>
                  </a:cubicBezTo>
                  <a:cubicBezTo>
                    <a:pt x="7957" y="22181"/>
                    <a:pt x="8177" y="22150"/>
                    <a:pt x="8396" y="22087"/>
                  </a:cubicBezTo>
                  <a:lnTo>
                    <a:pt x="9567" y="21745"/>
                  </a:lnTo>
                  <a:cubicBezTo>
                    <a:pt x="10806" y="21384"/>
                    <a:pt x="11517" y="20087"/>
                    <a:pt x="11156" y="18848"/>
                  </a:cubicBezTo>
                  <a:lnTo>
                    <a:pt x="56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745121" y="1224959"/>
              <a:ext cx="708191" cy="1391119"/>
            </a:xfrm>
            <a:custGeom>
              <a:avLst/>
              <a:gdLst/>
              <a:ahLst/>
              <a:cxnLst/>
              <a:rect l="l" t="t" r="r" b="b"/>
              <a:pathLst>
                <a:path w="11322" h="22241" extrusionOk="0">
                  <a:moveTo>
                    <a:pt x="5730" y="1"/>
                  </a:moveTo>
                  <a:lnTo>
                    <a:pt x="5694" y="12"/>
                  </a:lnTo>
                  <a:lnTo>
                    <a:pt x="2281" y="1007"/>
                  </a:lnTo>
                  <a:lnTo>
                    <a:pt x="38" y="1661"/>
                  </a:lnTo>
                  <a:lnTo>
                    <a:pt x="1" y="1672"/>
                  </a:lnTo>
                  <a:lnTo>
                    <a:pt x="12" y="1708"/>
                  </a:lnTo>
                  <a:cubicBezTo>
                    <a:pt x="1944" y="8311"/>
                    <a:pt x="3663" y="14195"/>
                    <a:pt x="4902" y="18430"/>
                  </a:cubicBezTo>
                  <a:cubicBezTo>
                    <a:pt x="5058" y="18958"/>
                    <a:pt x="5206" y="19461"/>
                    <a:pt x="5345" y="19937"/>
                  </a:cubicBezTo>
                  <a:cubicBezTo>
                    <a:pt x="5416" y="20174"/>
                    <a:pt x="5478" y="20406"/>
                    <a:pt x="5552" y="20629"/>
                  </a:cubicBezTo>
                  <a:cubicBezTo>
                    <a:pt x="5621" y="20854"/>
                    <a:pt x="5733" y="21054"/>
                    <a:pt x="5856" y="21237"/>
                  </a:cubicBezTo>
                  <a:cubicBezTo>
                    <a:pt x="5980" y="21420"/>
                    <a:pt x="6133" y="21569"/>
                    <a:pt x="6286" y="21704"/>
                  </a:cubicBezTo>
                  <a:cubicBezTo>
                    <a:pt x="6448" y="21827"/>
                    <a:pt x="6610" y="21940"/>
                    <a:pt x="6782" y="22016"/>
                  </a:cubicBezTo>
                  <a:cubicBezTo>
                    <a:pt x="7089" y="22162"/>
                    <a:pt x="7427" y="22240"/>
                    <a:pt x="7767" y="22240"/>
                  </a:cubicBezTo>
                  <a:cubicBezTo>
                    <a:pt x="7769" y="22240"/>
                    <a:pt x="7772" y="22240"/>
                    <a:pt x="7775" y="22240"/>
                  </a:cubicBezTo>
                  <a:cubicBezTo>
                    <a:pt x="7852" y="22236"/>
                    <a:pt x="7926" y="22238"/>
                    <a:pt x="7999" y="22230"/>
                  </a:cubicBezTo>
                  <a:lnTo>
                    <a:pt x="8209" y="22202"/>
                  </a:lnTo>
                  <a:cubicBezTo>
                    <a:pt x="8341" y="22171"/>
                    <a:pt x="8465" y="22141"/>
                    <a:pt x="8576" y="22106"/>
                  </a:cubicBezTo>
                  <a:lnTo>
                    <a:pt x="9147" y="21937"/>
                  </a:lnTo>
                  <a:lnTo>
                    <a:pt x="9496" y="21831"/>
                  </a:lnTo>
                  <a:cubicBezTo>
                    <a:pt x="9575" y="21806"/>
                    <a:pt x="9614" y="21793"/>
                    <a:pt x="9614" y="21793"/>
                  </a:cubicBezTo>
                  <a:lnTo>
                    <a:pt x="9614" y="21793"/>
                  </a:lnTo>
                  <a:cubicBezTo>
                    <a:pt x="9614" y="21793"/>
                    <a:pt x="9573" y="21801"/>
                    <a:pt x="9494" y="21823"/>
                  </a:cubicBezTo>
                  <a:lnTo>
                    <a:pt x="9143" y="21922"/>
                  </a:lnTo>
                  <a:lnTo>
                    <a:pt x="8571" y="22085"/>
                  </a:lnTo>
                  <a:cubicBezTo>
                    <a:pt x="8459" y="22120"/>
                    <a:pt x="8336" y="22148"/>
                    <a:pt x="8204" y="22177"/>
                  </a:cubicBezTo>
                  <a:lnTo>
                    <a:pt x="7997" y="22204"/>
                  </a:lnTo>
                  <a:cubicBezTo>
                    <a:pt x="7925" y="22210"/>
                    <a:pt x="7851" y="22209"/>
                    <a:pt x="7776" y="22213"/>
                  </a:cubicBezTo>
                  <a:cubicBezTo>
                    <a:pt x="7437" y="22210"/>
                    <a:pt x="7103" y="22133"/>
                    <a:pt x="6797" y="21985"/>
                  </a:cubicBezTo>
                  <a:cubicBezTo>
                    <a:pt x="6627" y="21910"/>
                    <a:pt x="6469" y="21797"/>
                    <a:pt x="6310" y="21675"/>
                  </a:cubicBezTo>
                  <a:cubicBezTo>
                    <a:pt x="6160" y="21542"/>
                    <a:pt x="6009" y="21393"/>
                    <a:pt x="5890" y="21214"/>
                  </a:cubicBezTo>
                  <a:cubicBezTo>
                    <a:pt x="5770" y="21034"/>
                    <a:pt x="5660" y="20837"/>
                    <a:pt x="5594" y="20615"/>
                  </a:cubicBezTo>
                  <a:cubicBezTo>
                    <a:pt x="5521" y="20395"/>
                    <a:pt x="5460" y="20162"/>
                    <a:pt x="5389" y="19924"/>
                  </a:cubicBezTo>
                  <a:cubicBezTo>
                    <a:pt x="5251" y="19448"/>
                    <a:pt x="5105" y="18945"/>
                    <a:pt x="4952" y="18415"/>
                  </a:cubicBezTo>
                  <a:cubicBezTo>
                    <a:pt x="3721" y="14186"/>
                    <a:pt x="2013" y="8314"/>
                    <a:pt x="95" y="1722"/>
                  </a:cubicBezTo>
                  <a:lnTo>
                    <a:pt x="95" y="1722"/>
                  </a:lnTo>
                  <a:lnTo>
                    <a:pt x="2302" y="1078"/>
                  </a:lnTo>
                  <a:lnTo>
                    <a:pt x="5678" y="93"/>
                  </a:lnTo>
                  <a:lnTo>
                    <a:pt x="5678" y="93"/>
                  </a:lnTo>
                  <a:cubicBezTo>
                    <a:pt x="7523" y="6397"/>
                    <a:pt x="9155" y="11975"/>
                    <a:pt x="10327" y="15980"/>
                  </a:cubicBezTo>
                  <a:cubicBezTo>
                    <a:pt x="10621" y="16982"/>
                    <a:pt x="10886" y="17886"/>
                    <a:pt x="11119" y="18677"/>
                  </a:cubicBezTo>
                  <a:cubicBezTo>
                    <a:pt x="11176" y="18876"/>
                    <a:pt x="11236" y="19064"/>
                    <a:pt x="11256" y="19254"/>
                  </a:cubicBezTo>
                  <a:cubicBezTo>
                    <a:pt x="11286" y="19442"/>
                    <a:pt x="11279" y="19627"/>
                    <a:pt x="11265" y="19800"/>
                  </a:cubicBezTo>
                  <a:cubicBezTo>
                    <a:pt x="11230" y="20118"/>
                    <a:pt x="11130" y="20425"/>
                    <a:pt x="10973" y="20704"/>
                  </a:cubicBezTo>
                  <a:cubicBezTo>
                    <a:pt x="10848" y="20926"/>
                    <a:pt x="10687" y="21126"/>
                    <a:pt x="10494" y="21293"/>
                  </a:cubicBezTo>
                  <a:cubicBezTo>
                    <a:pt x="10417" y="21372"/>
                    <a:pt x="10328" y="21425"/>
                    <a:pt x="10255" y="21483"/>
                  </a:cubicBezTo>
                  <a:cubicBezTo>
                    <a:pt x="10177" y="21531"/>
                    <a:pt x="10103" y="21576"/>
                    <a:pt x="10038" y="21613"/>
                  </a:cubicBezTo>
                  <a:lnTo>
                    <a:pt x="9858" y="21699"/>
                  </a:lnTo>
                  <a:cubicBezTo>
                    <a:pt x="9806" y="21722"/>
                    <a:pt x="9759" y="21736"/>
                    <a:pt x="9724" y="21749"/>
                  </a:cubicBezTo>
                  <a:cubicBezTo>
                    <a:pt x="9651" y="21777"/>
                    <a:pt x="9614" y="21791"/>
                    <a:pt x="9614" y="21791"/>
                  </a:cubicBezTo>
                  <a:cubicBezTo>
                    <a:pt x="9614" y="21791"/>
                    <a:pt x="9652" y="21780"/>
                    <a:pt x="9725" y="21758"/>
                  </a:cubicBezTo>
                  <a:cubicBezTo>
                    <a:pt x="9762" y="21744"/>
                    <a:pt x="9809" y="21732"/>
                    <a:pt x="9862" y="21710"/>
                  </a:cubicBezTo>
                  <a:lnTo>
                    <a:pt x="10044" y="21626"/>
                  </a:lnTo>
                  <a:cubicBezTo>
                    <a:pt x="10111" y="21590"/>
                    <a:pt x="10184" y="21547"/>
                    <a:pt x="10265" y="21498"/>
                  </a:cubicBezTo>
                  <a:cubicBezTo>
                    <a:pt x="10339" y="21441"/>
                    <a:pt x="10428" y="21388"/>
                    <a:pt x="10508" y="21311"/>
                  </a:cubicBezTo>
                  <a:cubicBezTo>
                    <a:pt x="10704" y="21143"/>
                    <a:pt x="10869" y="20943"/>
                    <a:pt x="10996" y="20719"/>
                  </a:cubicBezTo>
                  <a:cubicBezTo>
                    <a:pt x="11159" y="20438"/>
                    <a:pt x="11262" y="20127"/>
                    <a:pt x="11299" y="19805"/>
                  </a:cubicBezTo>
                  <a:cubicBezTo>
                    <a:pt x="11314" y="19628"/>
                    <a:pt x="11321" y="19442"/>
                    <a:pt x="11293" y="19251"/>
                  </a:cubicBezTo>
                  <a:cubicBezTo>
                    <a:pt x="11273" y="19058"/>
                    <a:pt x="11212" y="18865"/>
                    <a:pt x="11156" y="18667"/>
                  </a:cubicBezTo>
                  <a:cubicBezTo>
                    <a:pt x="10927" y="17875"/>
                    <a:pt x="10664" y="16970"/>
                    <a:pt x="10375" y="15966"/>
                  </a:cubicBezTo>
                  <a:cubicBezTo>
                    <a:pt x="9206" y="11953"/>
                    <a:pt x="7580" y="6359"/>
                    <a:pt x="5741" y="36"/>
                  </a:cubicBezTo>
                  <a:lnTo>
                    <a:pt x="573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772143" y="1207071"/>
              <a:ext cx="667596" cy="1388742"/>
            </a:xfrm>
            <a:custGeom>
              <a:avLst/>
              <a:gdLst/>
              <a:ahLst/>
              <a:cxnLst/>
              <a:rect l="l" t="t" r="r" b="b"/>
              <a:pathLst>
                <a:path w="10673" h="22203" extrusionOk="0">
                  <a:moveTo>
                    <a:pt x="4599" y="1"/>
                  </a:moveTo>
                  <a:lnTo>
                    <a:pt x="0" y="1342"/>
                  </a:lnTo>
                  <a:lnTo>
                    <a:pt x="2" y="1342"/>
                  </a:lnTo>
                  <a:lnTo>
                    <a:pt x="6042" y="22056"/>
                  </a:lnTo>
                  <a:cubicBezTo>
                    <a:pt x="6069" y="22145"/>
                    <a:pt x="6150" y="22202"/>
                    <a:pt x="6238" y="22202"/>
                  </a:cubicBezTo>
                  <a:cubicBezTo>
                    <a:pt x="6256" y="22202"/>
                    <a:pt x="6275" y="22200"/>
                    <a:pt x="6294" y="22194"/>
                  </a:cubicBezTo>
                  <a:lnTo>
                    <a:pt x="10504" y="20967"/>
                  </a:lnTo>
                  <a:cubicBezTo>
                    <a:pt x="10611" y="20935"/>
                    <a:pt x="10672" y="20822"/>
                    <a:pt x="10640" y="20715"/>
                  </a:cubicBezTo>
                  <a:lnTo>
                    <a:pt x="4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37401" y="1773443"/>
              <a:ext cx="502026" cy="821311"/>
            </a:xfrm>
            <a:custGeom>
              <a:avLst/>
              <a:gdLst/>
              <a:ahLst/>
              <a:cxnLst/>
              <a:rect l="l" t="t" r="r" b="b"/>
              <a:pathLst>
                <a:path w="8026" h="13131" extrusionOk="0">
                  <a:moveTo>
                    <a:pt x="4598" y="0"/>
                  </a:moveTo>
                  <a:lnTo>
                    <a:pt x="0" y="1342"/>
                  </a:lnTo>
                  <a:lnTo>
                    <a:pt x="3395" y="12984"/>
                  </a:lnTo>
                  <a:cubicBezTo>
                    <a:pt x="3422" y="13073"/>
                    <a:pt x="3503" y="13130"/>
                    <a:pt x="3591" y="13130"/>
                  </a:cubicBezTo>
                  <a:cubicBezTo>
                    <a:pt x="3609" y="13130"/>
                    <a:pt x="3628" y="13128"/>
                    <a:pt x="3647" y="13122"/>
                  </a:cubicBezTo>
                  <a:lnTo>
                    <a:pt x="7857" y="11894"/>
                  </a:lnTo>
                  <a:cubicBezTo>
                    <a:pt x="7964" y="11863"/>
                    <a:pt x="8026" y="11750"/>
                    <a:pt x="7993" y="11643"/>
                  </a:cubicBezTo>
                  <a:lnTo>
                    <a:pt x="4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671187" y="1174733"/>
              <a:ext cx="514474" cy="233677"/>
            </a:xfrm>
            <a:custGeom>
              <a:avLst/>
              <a:gdLst/>
              <a:ahLst/>
              <a:cxnLst/>
              <a:rect l="l" t="t" r="r" b="b"/>
              <a:pathLst>
                <a:path w="8225" h="3736" extrusionOk="0">
                  <a:moveTo>
                    <a:pt x="7122" y="0"/>
                  </a:moveTo>
                  <a:cubicBezTo>
                    <a:pt x="7030" y="0"/>
                    <a:pt x="6936" y="13"/>
                    <a:pt x="6842" y="41"/>
                  </a:cubicBezTo>
                  <a:lnTo>
                    <a:pt x="828" y="1795"/>
                  </a:lnTo>
                  <a:cubicBezTo>
                    <a:pt x="301" y="1949"/>
                    <a:pt x="1" y="2496"/>
                    <a:pt x="155" y="3023"/>
                  </a:cubicBezTo>
                  <a:cubicBezTo>
                    <a:pt x="281" y="3456"/>
                    <a:pt x="674" y="3736"/>
                    <a:pt x="1103" y="3736"/>
                  </a:cubicBezTo>
                  <a:cubicBezTo>
                    <a:pt x="1195" y="3736"/>
                    <a:pt x="1288" y="3723"/>
                    <a:pt x="1381" y="3696"/>
                  </a:cubicBezTo>
                  <a:lnTo>
                    <a:pt x="7397" y="1940"/>
                  </a:lnTo>
                  <a:cubicBezTo>
                    <a:pt x="7924" y="1787"/>
                    <a:pt x="8224" y="1240"/>
                    <a:pt x="8070" y="714"/>
                  </a:cubicBezTo>
                  <a:cubicBezTo>
                    <a:pt x="7944" y="281"/>
                    <a:pt x="7551" y="0"/>
                    <a:pt x="712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672813" y="1172607"/>
              <a:ext cx="519102" cy="237555"/>
            </a:xfrm>
            <a:custGeom>
              <a:avLst/>
              <a:gdLst/>
              <a:ahLst/>
              <a:cxnLst/>
              <a:rect l="l" t="t" r="r" b="b"/>
              <a:pathLst>
                <a:path w="8299" h="3798" extrusionOk="0">
                  <a:moveTo>
                    <a:pt x="7084" y="1"/>
                  </a:moveTo>
                  <a:cubicBezTo>
                    <a:pt x="7004" y="1"/>
                    <a:pt x="6924" y="11"/>
                    <a:pt x="6846" y="31"/>
                  </a:cubicBezTo>
                  <a:cubicBezTo>
                    <a:pt x="6736" y="59"/>
                    <a:pt x="6630" y="93"/>
                    <a:pt x="6518" y="124"/>
                  </a:cubicBezTo>
                  <a:lnTo>
                    <a:pt x="5824" y="324"/>
                  </a:lnTo>
                  <a:lnTo>
                    <a:pt x="4294" y="767"/>
                  </a:lnTo>
                  <a:lnTo>
                    <a:pt x="791" y="1786"/>
                  </a:lnTo>
                  <a:cubicBezTo>
                    <a:pt x="466" y="1881"/>
                    <a:pt x="209" y="2130"/>
                    <a:pt x="103" y="2450"/>
                  </a:cubicBezTo>
                  <a:cubicBezTo>
                    <a:pt x="0" y="2762"/>
                    <a:pt x="56" y="3115"/>
                    <a:pt x="245" y="3370"/>
                  </a:cubicBezTo>
                  <a:cubicBezTo>
                    <a:pt x="429" y="3626"/>
                    <a:pt x="722" y="3784"/>
                    <a:pt x="1037" y="3796"/>
                  </a:cubicBezTo>
                  <a:cubicBezTo>
                    <a:pt x="1054" y="3797"/>
                    <a:pt x="1070" y="3798"/>
                    <a:pt x="1086" y="3798"/>
                  </a:cubicBezTo>
                  <a:cubicBezTo>
                    <a:pt x="1222" y="3798"/>
                    <a:pt x="1356" y="3763"/>
                    <a:pt x="1476" y="3725"/>
                  </a:cubicBezTo>
                  <a:lnTo>
                    <a:pt x="1884" y="3604"/>
                  </a:lnTo>
                  <a:lnTo>
                    <a:pt x="4743" y="2762"/>
                  </a:lnTo>
                  <a:lnTo>
                    <a:pt x="6669" y="2188"/>
                  </a:lnTo>
                  <a:lnTo>
                    <a:pt x="7190" y="2029"/>
                  </a:lnTo>
                  <a:lnTo>
                    <a:pt x="7326" y="1985"/>
                  </a:lnTo>
                  <a:cubicBezTo>
                    <a:pt x="7331" y="1995"/>
                    <a:pt x="7339" y="1999"/>
                    <a:pt x="7347" y="1999"/>
                  </a:cubicBezTo>
                  <a:cubicBezTo>
                    <a:pt x="7362" y="1999"/>
                    <a:pt x="7377" y="1986"/>
                    <a:pt x="7371" y="1968"/>
                  </a:cubicBezTo>
                  <a:cubicBezTo>
                    <a:pt x="7368" y="1956"/>
                    <a:pt x="7358" y="1950"/>
                    <a:pt x="7348" y="1950"/>
                  </a:cubicBezTo>
                  <a:cubicBezTo>
                    <a:pt x="7334" y="1950"/>
                    <a:pt x="7321" y="1960"/>
                    <a:pt x="7323" y="1978"/>
                  </a:cubicBezTo>
                  <a:lnTo>
                    <a:pt x="7186" y="2014"/>
                  </a:lnTo>
                  <a:lnTo>
                    <a:pt x="6660" y="2160"/>
                  </a:lnTo>
                  <a:lnTo>
                    <a:pt x="4728" y="2712"/>
                  </a:lnTo>
                  <a:lnTo>
                    <a:pt x="1864" y="3538"/>
                  </a:lnTo>
                  <a:lnTo>
                    <a:pt x="1456" y="3657"/>
                  </a:lnTo>
                  <a:cubicBezTo>
                    <a:pt x="1332" y="3696"/>
                    <a:pt x="1213" y="3726"/>
                    <a:pt x="1086" y="3726"/>
                  </a:cubicBezTo>
                  <a:cubicBezTo>
                    <a:pt x="1071" y="3726"/>
                    <a:pt x="1055" y="3726"/>
                    <a:pt x="1040" y="3725"/>
                  </a:cubicBezTo>
                  <a:cubicBezTo>
                    <a:pt x="746" y="3713"/>
                    <a:pt x="476" y="3566"/>
                    <a:pt x="305" y="3327"/>
                  </a:cubicBezTo>
                  <a:cubicBezTo>
                    <a:pt x="130" y="3090"/>
                    <a:pt x="79" y="2762"/>
                    <a:pt x="174" y="2474"/>
                  </a:cubicBezTo>
                  <a:cubicBezTo>
                    <a:pt x="273" y="2177"/>
                    <a:pt x="511" y="1946"/>
                    <a:pt x="813" y="1857"/>
                  </a:cubicBezTo>
                  <a:lnTo>
                    <a:pt x="4314" y="833"/>
                  </a:lnTo>
                  <a:lnTo>
                    <a:pt x="5841" y="384"/>
                  </a:lnTo>
                  <a:lnTo>
                    <a:pt x="6534" y="179"/>
                  </a:lnTo>
                  <a:cubicBezTo>
                    <a:pt x="6728" y="126"/>
                    <a:pt x="6911" y="53"/>
                    <a:pt x="7093" y="53"/>
                  </a:cubicBezTo>
                  <a:cubicBezTo>
                    <a:pt x="7120" y="53"/>
                    <a:pt x="7147" y="55"/>
                    <a:pt x="7174" y="59"/>
                  </a:cubicBezTo>
                  <a:cubicBezTo>
                    <a:pt x="7890" y="114"/>
                    <a:pt x="8298" y="903"/>
                    <a:pt x="7928" y="1519"/>
                  </a:cubicBezTo>
                  <a:cubicBezTo>
                    <a:pt x="7837" y="1676"/>
                    <a:pt x="7704" y="1804"/>
                    <a:pt x="7545" y="1889"/>
                  </a:cubicBezTo>
                  <a:cubicBezTo>
                    <a:pt x="7435" y="1947"/>
                    <a:pt x="7370" y="1962"/>
                    <a:pt x="7371" y="1967"/>
                  </a:cubicBezTo>
                  <a:cubicBezTo>
                    <a:pt x="7387" y="1964"/>
                    <a:pt x="7403" y="1961"/>
                    <a:pt x="7418" y="1955"/>
                  </a:cubicBezTo>
                  <a:cubicBezTo>
                    <a:pt x="7464" y="1942"/>
                    <a:pt x="7508" y="1925"/>
                    <a:pt x="7551" y="1903"/>
                  </a:cubicBezTo>
                  <a:cubicBezTo>
                    <a:pt x="7718" y="1821"/>
                    <a:pt x="7857" y="1693"/>
                    <a:pt x="7953" y="1535"/>
                  </a:cubicBezTo>
                  <a:cubicBezTo>
                    <a:pt x="8110" y="1282"/>
                    <a:pt x="8145" y="971"/>
                    <a:pt x="8049" y="689"/>
                  </a:cubicBezTo>
                  <a:cubicBezTo>
                    <a:pt x="7990" y="514"/>
                    <a:pt x="7884" y="357"/>
                    <a:pt x="7742" y="237"/>
                  </a:cubicBezTo>
                  <a:cubicBezTo>
                    <a:pt x="7582" y="104"/>
                    <a:pt x="7386" y="23"/>
                    <a:pt x="7178" y="6"/>
                  </a:cubicBezTo>
                  <a:cubicBezTo>
                    <a:pt x="7146" y="2"/>
                    <a:pt x="7115" y="1"/>
                    <a:pt x="7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7072634" y="2114517"/>
              <a:ext cx="34152" cy="34088"/>
            </a:xfrm>
            <a:custGeom>
              <a:avLst/>
              <a:gdLst/>
              <a:ahLst/>
              <a:cxnLst/>
              <a:rect l="l" t="t" r="r" b="b"/>
              <a:pathLst>
                <a:path w="546" h="545" extrusionOk="0">
                  <a:moveTo>
                    <a:pt x="273" y="0"/>
                  </a:moveTo>
                  <a:cubicBezTo>
                    <a:pt x="122" y="0"/>
                    <a:pt x="0" y="122"/>
                    <a:pt x="0" y="272"/>
                  </a:cubicBezTo>
                  <a:cubicBezTo>
                    <a:pt x="0" y="423"/>
                    <a:pt x="122" y="545"/>
                    <a:pt x="273" y="545"/>
                  </a:cubicBezTo>
                  <a:cubicBezTo>
                    <a:pt x="423" y="545"/>
                    <a:pt x="545" y="423"/>
                    <a:pt x="545" y="272"/>
                  </a:cubicBezTo>
                  <a:cubicBezTo>
                    <a:pt x="545" y="122"/>
                    <a:pt x="423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7120422" y="2304976"/>
              <a:ext cx="34152" cy="34088"/>
            </a:xfrm>
            <a:custGeom>
              <a:avLst/>
              <a:gdLst/>
              <a:ahLst/>
              <a:cxnLst/>
              <a:rect l="l" t="t" r="r" b="b"/>
              <a:pathLst>
                <a:path w="546" h="545" extrusionOk="0">
                  <a:moveTo>
                    <a:pt x="273" y="0"/>
                  </a:moveTo>
                  <a:cubicBezTo>
                    <a:pt x="123" y="0"/>
                    <a:pt x="1" y="122"/>
                    <a:pt x="1" y="272"/>
                  </a:cubicBezTo>
                  <a:cubicBezTo>
                    <a:pt x="1" y="423"/>
                    <a:pt x="123" y="545"/>
                    <a:pt x="273" y="545"/>
                  </a:cubicBezTo>
                  <a:cubicBezTo>
                    <a:pt x="424" y="545"/>
                    <a:pt x="546" y="423"/>
                    <a:pt x="546" y="272"/>
                  </a:cubicBezTo>
                  <a:cubicBezTo>
                    <a:pt x="546" y="122"/>
                    <a:pt x="424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7135497" y="2196393"/>
              <a:ext cx="20454" cy="20453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4" y="0"/>
                    <a:pt x="0" y="73"/>
                    <a:pt x="0" y="163"/>
                  </a:cubicBezTo>
                  <a:cubicBezTo>
                    <a:pt x="0" y="254"/>
                    <a:pt x="74" y="327"/>
                    <a:pt x="164" y="327"/>
                  </a:cubicBezTo>
                  <a:cubicBezTo>
                    <a:pt x="254" y="327"/>
                    <a:pt x="327" y="254"/>
                    <a:pt x="327" y="163"/>
                  </a:cubicBezTo>
                  <a:cubicBezTo>
                    <a:pt x="327" y="73"/>
                    <a:pt x="254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7185037" y="2328745"/>
              <a:ext cx="20516" cy="20516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165" y="1"/>
                  </a:moveTo>
                  <a:cubicBezTo>
                    <a:pt x="74" y="1"/>
                    <a:pt x="1" y="74"/>
                    <a:pt x="1" y="165"/>
                  </a:cubicBezTo>
                  <a:cubicBezTo>
                    <a:pt x="1" y="255"/>
                    <a:pt x="74" y="328"/>
                    <a:pt x="165" y="328"/>
                  </a:cubicBezTo>
                  <a:cubicBezTo>
                    <a:pt x="255" y="328"/>
                    <a:pt x="327" y="255"/>
                    <a:pt x="327" y="165"/>
                  </a:cubicBezTo>
                  <a:cubicBezTo>
                    <a:pt x="327" y="74"/>
                    <a:pt x="255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7156514" y="2366398"/>
              <a:ext cx="21893" cy="21892"/>
            </a:xfrm>
            <a:custGeom>
              <a:avLst/>
              <a:gdLst/>
              <a:ahLst/>
              <a:cxnLst/>
              <a:rect l="l" t="t" r="r" b="b"/>
              <a:pathLst>
                <a:path w="350" h="350" extrusionOk="0">
                  <a:moveTo>
                    <a:pt x="174" y="1"/>
                  </a:moveTo>
                  <a:cubicBezTo>
                    <a:pt x="78" y="1"/>
                    <a:pt x="1" y="79"/>
                    <a:pt x="1" y="176"/>
                  </a:cubicBezTo>
                  <a:cubicBezTo>
                    <a:pt x="1" y="272"/>
                    <a:pt x="78" y="349"/>
                    <a:pt x="174" y="349"/>
                  </a:cubicBezTo>
                  <a:cubicBezTo>
                    <a:pt x="271" y="349"/>
                    <a:pt x="350" y="272"/>
                    <a:pt x="350" y="176"/>
                  </a:cubicBezTo>
                  <a:cubicBezTo>
                    <a:pt x="350" y="79"/>
                    <a:pt x="27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7288620" y="3772979"/>
              <a:ext cx="354659" cy="192771"/>
            </a:xfrm>
            <a:custGeom>
              <a:avLst/>
              <a:gdLst/>
              <a:ahLst/>
              <a:cxnLst/>
              <a:rect l="l" t="t" r="r" b="b"/>
              <a:pathLst>
                <a:path w="5670" h="3082" extrusionOk="0">
                  <a:moveTo>
                    <a:pt x="5650" y="1"/>
                  </a:moveTo>
                  <a:lnTo>
                    <a:pt x="2785" y="19"/>
                  </a:lnTo>
                  <a:lnTo>
                    <a:pt x="2863" y="1190"/>
                  </a:lnTo>
                  <a:cubicBezTo>
                    <a:pt x="2863" y="1190"/>
                    <a:pt x="42" y="2460"/>
                    <a:pt x="0" y="3082"/>
                  </a:cubicBezTo>
                  <a:lnTo>
                    <a:pt x="5670" y="3061"/>
                  </a:lnTo>
                  <a:lnTo>
                    <a:pt x="56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7557335" y="3828584"/>
              <a:ext cx="34090" cy="31774"/>
            </a:xfrm>
            <a:custGeom>
              <a:avLst/>
              <a:gdLst/>
              <a:ahLst/>
              <a:cxnLst/>
              <a:rect l="l" t="t" r="r" b="b"/>
              <a:pathLst>
                <a:path w="545" h="508" extrusionOk="0">
                  <a:moveTo>
                    <a:pt x="286" y="1"/>
                  </a:moveTo>
                  <a:cubicBezTo>
                    <a:pt x="187" y="1"/>
                    <a:pt x="77" y="79"/>
                    <a:pt x="44" y="176"/>
                  </a:cubicBezTo>
                  <a:cubicBezTo>
                    <a:pt x="1" y="299"/>
                    <a:pt x="105" y="467"/>
                    <a:pt x="226" y="500"/>
                  </a:cubicBezTo>
                  <a:cubicBezTo>
                    <a:pt x="244" y="505"/>
                    <a:pt x="262" y="507"/>
                    <a:pt x="279" y="507"/>
                  </a:cubicBezTo>
                  <a:cubicBezTo>
                    <a:pt x="386" y="507"/>
                    <a:pt x="491" y="426"/>
                    <a:pt x="516" y="318"/>
                  </a:cubicBezTo>
                  <a:cubicBezTo>
                    <a:pt x="545" y="194"/>
                    <a:pt x="467" y="55"/>
                    <a:pt x="350" y="16"/>
                  </a:cubicBezTo>
                  <a:lnTo>
                    <a:pt x="350" y="16"/>
                  </a:lnTo>
                  <a:lnTo>
                    <a:pt x="364" y="20"/>
                  </a:lnTo>
                  <a:cubicBezTo>
                    <a:pt x="340" y="7"/>
                    <a:pt x="314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7429483" y="3865175"/>
              <a:ext cx="27960" cy="31962"/>
            </a:xfrm>
            <a:custGeom>
              <a:avLst/>
              <a:gdLst/>
              <a:ahLst/>
              <a:cxnLst/>
              <a:rect l="l" t="t" r="r" b="b"/>
              <a:pathLst>
                <a:path w="447" h="511" extrusionOk="0">
                  <a:moveTo>
                    <a:pt x="39" y="0"/>
                  </a:moveTo>
                  <a:cubicBezTo>
                    <a:pt x="20" y="0"/>
                    <a:pt x="8" y="5"/>
                    <a:pt x="8" y="12"/>
                  </a:cubicBezTo>
                  <a:cubicBezTo>
                    <a:pt x="1" y="43"/>
                    <a:pt x="133" y="99"/>
                    <a:pt x="235" y="234"/>
                  </a:cubicBezTo>
                  <a:cubicBezTo>
                    <a:pt x="342" y="366"/>
                    <a:pt x="367" y="510"/>
                    <a:pt x="397" y="510"/>
                  </a:cubicBezTo>
                  <a:cubicBezTo>
                    <a:pt x="397" y="510"/>
                    <a:pt x="398" y="510"/>
                    <a:pt x="398" y="510"/>
                  </a:cubicBezTo>
                  <a:cubicBezTo>
                    <a:pt x="398" y="510"/>
                    <a:pt x="398" y="510"/>
                    <a:pt x="399" y="510"/>
                  </a:cubicBezTo>
                  <a:cubicBezTo>
                    <a:pt x="427" y="510"/>
                    <a:pt x="447" y="327"/>
                    <a:pt x="318" y="164"/>
                  </a:cubicBezTo>
                  <a:cubicBezTo>
                    <a:pt x="220" y="40"/>
                    <a:pt x="96" y="0"/>
                    <a:pt x="39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7387637" y="3884189"/>
              <a:ext cx="20391" cy="34464"/>
            </a:xfrm>
            <a:custGeom>
              <a:avLst/>
              <a:gdLst/>
              <a:ahLst/>
              <a:cxnLst/>
              <a:rect l="l" t="t" r="r" b="b"/>
              <a:pathLst>
                <a:path w="326" h="551" extrusionOk="0">
                  <a:moveTo>
                    <a:pt x="29" y="0"/>
                  </a:moveTo>
                  <a:cubicBezTo>
                    <a:pt x="23" y="0"/>
                    <a:pt x="19" y="2"/>
                    <a:pt x="18" y="5"/>
                  </a:cubicBezTo>
                  <a:cubicBezTo>
                    <a:pt x="0" y="31"/>
                    <a:pt x="92" y="126"/>
                    <a:pt x="153" y="271"/>
                  </a:cubicBezTo>
                  <a:cubicBezTo>
                    <a:pt x="217" y="414"/>
                    <a:pt x="226" y="547"/>
                    <a:pt x="255" y="550"/>
                  </a:cubicBezTo>
                  <a:cubicBezTo>
                    <a:pt x="256" y="551"/>
                    <a:pt x="257" y="551"/>
                    <a:pt x="257" y="551"/>
                  </a:cubicBezTo>
                  <a:cubicBezTo>
                    <a:pt x="286" y="551"/>
                    <a:pt x="325" y="395"/>
                    <a:pt x="251" y="225"/>
                  </a:cubicBezTo>
                  <a:cubicBezTo>
                    <a:pt x="183" y="73"/>
                    <a:pt x="68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7463260" y="3789617"/>
              <a:ext cx="42722" cy="10195"/>
            </a:xfrm>
            <a:custGeom>
              <a:avLst/>
              <a:gdLst/>
              <a:ahLst/>
              <a:cxnLst/>
              <a:rect l="l" t="t" r="r" b="b"/>
              <a:pathLst>
                <a:path w="683" h="163" extrusionOk="0">
                  <a:moveTo>
                    <a:pt x="313" y="0"/>
                  </a:moveTo>
                  <a:cubicBezTo>
                    <a:pt x="127" y="0"/>
                    <a:pt x="0" y="88"/>
                    <a:pt x="14" y="111"/>
                  </a:cubicBezTo>
                  <a:cubicBezTo>
                    <a:pt x="18" y="119"/>
                    <a:pt x="30" y="121"/>
                    <a:pt x="50" y="121"/>
                  </a:cubicBezTo>
                  <a:cubicBezTo>
                    <a:pt x="93" y="121"/>
                    <a:pt x="173" y="108"/>
                    <a:pt x="269" y="108"/>
                  </a:cubicBezTo>
                  <a:cubicBezTo>
                    <a:pt x="292" y="108"/>
                    <a:pt x="316" y="109"/>
                    <a:pt x="341" y="111"/>
                  </a:cubicBezTo>
                  <a:cubicBezTo>
                    <a:pt x="483" y="119"/>
                    <a:pt x="599" y="162"/>
                    <a:pt x="645" y="162"/>
                  </a:cubicBezTo>
                  <a:cubicBezTo>
                    <a:pt x="654" y="162"/>
                    <a:pt x="661" y="160"/>
                    <a:pt x="664" y="155"/>
                  </a:cubicBezTo>
                  <a:cubicBezTo>
                    <a:pt x="682" y="133"/>
                    <a:pt x="552" y="13"/>
                    <a:pt x="348" y="1"/>
                  </a:cubicBezTo>
                  <a:cubicBezTo>
                    <a:pt x="336" y="0"/>
                    <a:pt x="324" y="0"/>
                    <a:pt x="313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7414971" y="3807255"/>
              <a:ext cx="97578" cy="52602"/>
            </a:xfrm>
            <a:custGeom>
              <a:avLst/>
              <a:gdLst/>
              <a:ahLst/>
              <a:cxnLst/>
              <a:rect l="l" t="t" r="r" b="b"/>
              <a:pathLst>
                <a:path w="1560" h="841" extrusionOk="0">
                  <a:moveTo>
                    <a:pt x="159" y="77"/>
                  </a:moveTo>
                  <a:cubicBezTo>
                    <a:pt x="248" y="77"/>
                    <a:pt x="334" y="165"/>
                    <a:pt x="402" y="227"/>
                  </a:cubicBezTo>
                  <a:cubicBezTo>
                    <a:pt x="551" y="377"/>
                    <a:pt x="637" y="524"/>
                    <a:pt x="688" y="629"/>
                  </a:cubicBezTo>
                  <a:lnTo>
                    <a:pt x="688" y="629"/>
                  </a:lnTo>
                  <a:cubicBezTo>
                    <a:pt x="685" y="636"/>
                    <a:pt x="683" y="644"/>
                    <a:pt x="680" y="651"/>
                  </a:cubicBezTo>
                  <a:cubicBezTo>
                    <a:pt x="670" y="684"/>
                    <a:pt x="663" y="713"/>
                    <a:pt x="658" y="737"/>
                  </a:cubicBezTo>
                  <a:lnTo>
                    <a:pt x="658" y="737"/>
                  </a:lnTo>
                  <a:cubicBezTo>
                    <a:pt x="432" y="696"/>
                    <a:pt x="240" y="540"/>
                    <a:pt x="144" y="355"/>
                  </a:cubicBezTo>
                  <a:cubicBezTo>
                    <a:pt x="116" y="297"/>
                    <a:pt x="91" y="237"/>
                    <a:pt x="85" y="180"/>
                  </a:cubicBezTo>
                  <a:cubicBezTo>
                    <a:pt x="79" y="123"/>
                    <a:pt x="104" y="84"/>
                    <a:pt x="146" y="78"/>
                  </a:cubicBezTo>
                  <a:cubicBezTo>
                    <a:pt x="151" y="78"/>
                    <a:pt x="155" y="77"/>
                    <a:pt x="159" y="77"/>
                  </a:cubicBezTo>
                  <a:close/>
                  <a:moveTo>
                    <a:pt x="710" y="676"/>
                  </a:moveTo>
                  <a:cubicBezTo>
                    <a:pt x="722" y="705"/>
                    <a:pt x="732" y="729"/>
                    <a:pt x="739" y="747"/>
                  </a:cubicBezTo>
                  <a:lnTo>
                    <a:pt x="739" y="747"/>
                  </a:lnTo>
                  <a:cubicBezTo>
                    <a:pt x="721" y="746"/>
                    <a:pt x="703" y="744"/>
                    <a:pt x="684" y="742"/>
                  </a:cubicBezTo>
                  <a:lnTo>
                    <a:pt x="684" y="742"/>
                  </a:lnTo>
                  <a:cubicBezTo>
                    <a:pt x="691" y="722"/>
                    <a:pt x="700" y="700"/>
                    <a:pt x="710" y="676"/>
                  </a:cubicBezTo>
                  <a:close/>
                  <a:moveTo>
                    <a:pt x="1357" y="91"/>
                  </a:moveTo>
                  <a:cubicBezTo>
                    <a:pt x="1382" y="91"/>
                    <a:pt x="1405" y="97"/>
                    <a:pt x="1424" y="112"/>
                  </a:cubicBezTo>
                  <a:cubicBezTo>
                    <a:pt x="1459" y="142"/>
                    <a:pt x="1477" y="201"/>
                    <a:pt x="1464" y="259"/>
                  </a:cubicBezTo>
                  <a:cubicBezTo>
                    <a:pt x="1396" y="501"/>
                    <a:pt x="1125" y="721"/>
                    <a:pt x="833" y="745"/>
                  </a:cubicBezTo>
                  <a:cubicBezTo>
                    <a:pt x="813" y="747"/>
                    <a:pt x="793" y="748"/>
                    <a:pt x="773" y="748"/>
                  </a:cubicBezTo>
                  <a:cubicBezTo>
                    <a:pt x="768" y="748"/>
                    <a:pt x="762" y="748"/>
                    <a:pt x="757" y="747"/>
                  </a:cubicBezTo>
                  <a:lnTo>
                    <a:pt x="757" y="747"/>
                  </a:lnTo>
                  <a:cubicBezTo>
                    <a:pt x="752" y="722"/>
                    <a:pt x="743" y="685"/>
                    <a:pt x="726" y="638"/>
                  </a:cubicBezTo>
                  <a:lnTo>
                    <a:pt x="726" y="638"/>
                  </a:lnTo>
                  <a:cubicBezTo>
                    <a:pt x="790" y="498"/>
                    <a:pt x="883" y="373"/>
                    <a:pt x="999" y="271"/>
                  </a:cubicBezTo>
                  <a:cubicBezTo>
                    <a:pt x="1082" y="200"/>
                    <a:pt x="1178" y="143"/>
                    <a:pt x="1281" y="106"/>
                  </a:cubicBezTo>
                  <a:cubicBezTo>
                    <a:pt x="1306" y="97"/>
                    <a:pt x="1333" y="91"/>
                    <a:pt x="1357" y="91"/>
                  </a:cubicBezTo>
                  <a:close/>
                  <a:moveTo>
                    <a:pt x="157" y="1"/>
                  </a:moveTo>
                  <a:cubicBezTo>
                    <a:pt x="150" y="1"/>
                    <a:pt x="143" y="1"/>
                    <a:pt x="137" y="1"/>
                  </a:cubicBezTo>
                  <a:cubicBezTo>
                    <a:pt x="95" y="6"/>
                    <a:pt x="56" y="31"/>
                    <a:pt x="33" y="67"/>
                  </a:cubicBezTo>
                  <a:cubicBezTo>
                    <a:pt x="11" y="103"/>
                    <a:pt x="1" y="144"/>
                    <a:pt x="5" y="186"/>
                  </a:cubicBezTo>
                  <a:cubicBezTo>
                    <a:pt x="10" y="264"/>
                    <a:pt x="39" y="331"/>
                    <a:pt x="70" y="396"/>
                  </a:cubicBezTo>
                  <a:cubicBezTo>
                    <a:pt x="174" y="606"/>
                    <a:pt x="390" y="785"/>
                    <a:pt x="647" y="829"/>
                  </a:cubicBezTo>
                  <a:lnTo>
                    <a:pt x="647" y="829"/>
                  </a:lnTo>
                  <a:cubicBezTo>
                    <a:pt x="648" y="834"/>
                    <a:pt x="648" y="836"/>
                    <a:pt x="649" y="836"/>
                  </a:cubicBezTo>
                  <a:cubicBezTo>
                    <a:pt x="649" y="836"/>
                    <a:pt x="650" y="836"/>
                    <a:pt x="650" y="836"/>
                  </a:cubicBezTo>
                  <a:cubicBezTo>
                    <a:pt x="651" y="836"/>
                    <a:pt x="652" y="834"/>
                    <a:pt x="654" y="831"/>
                  </a:cubicBezTo>
                  <a:lnTo>
                    <a:pt x="654" y="831"/>
                  </a:lnTo>
                  <a:cubicBezTo>
                    <a:pt x="693" y="837"/>
                    <a:pt x="732" y="840"/>
                    <a:pt x="772" y="840"/>
                  </a:cubicBezTo>
                  <a:cubicBezTo>
                    <a:pt x="794" y="840"/>
                    <a:pt x="816" y="839"/>
                    <a:pt x="838" y="837"/>
                  </a:cubicBezTo>
                  <a:cubicBezTo>
                    <a:pt x="1170" y="805"/>
                    <a:pt x="1462" y="577"/>
                    <a:pt x="1544" y="273"/>
                  </a:cubicBezTo>
                  <a:cubicBezTo>
                    <a:pt x="1559" y="193"/>
                    <a:pt x="1537" y="101"/>
                    <a:pt x="1472" y="48"/>
                  </a:cubicBezTo>
                  <a:cubicBezTo>
                    <a:pt x="1437" y="21"/>
                    <a:pt x="1398" y="12"/>
                    <a:pt x="1361" y="12"/>
                  </a:cubicBezTo>
                  <a:cubicBezTo>
                    <a:pt x="1323" y="12"/>
                    <a:pt x="1286" y="22"/>
                    <a:pt x="1256" y="34"/>
                  </a:cubicBezTo>
                  <a:cubicBezTo>
                    <a:pt x="1145" y="77"/>
                    <a:pt x="1044" y="141"/>
                    <a:pt x="956" y="222"/>
                  </a:cubicBezTo>
                  <a:cubicBezTo>
                    <a:pt x="847" y="323"/>
                    <a:pt x="762" y="446"/>
                    <a:pt x="705" y="583"/>
                  </a:cubicBezTo>
                  <a:lnTo>
                    <a:pt x="705" y="583"/>
                  </a:lnTo>
                  <a:cubicBezTo>
                    <a:pt x="645" y="434"/>
                    <a:pt x="557" y="298"/>
                    <a:pt x="446" y="180"/>
                  </a:cubicBezTo>
                  <a:cubicBezTo>
                    <a:pt x="408" y="140"/>
                    <a:pt x="367" y="101"/>
                    <a:pt x="323" y="66"/>
                  </a:cubicBezTo>
                  <a:cubicBezTo>
                    <a:pt x="279" y="35"/>
                    <a:pt x="226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7411406" y="2415374"/>
              <a:ext cx="442729" cy="1392620"/>
            </a:xfrm>
            <a:custGeom>
              <a:avLst/>
              <a:gdLst/>
              <a:ahLst/>
              <a:cxnLst/>
              <a:rect l="l" t="t" r="r" b="b"/>
              <a:pathLst>
                <a:path w="7078" h="22265" extrusionOk="0">
                  <a:moveTo>
                    <a:pt x="6290" y="0"/>
                  </a:moveTo>
                  <a:lnTo>
                    <a:pt x="0" y="172"/>
                  </a:lnTo>
                  <a:lnTo>
                    <a:pt x="900" y="11363"/>
                  </a:lnTo>
                  <a:lnTo>
                    <a:pt x="1457" y="22150"/>
                  </a:lnTo>
                  <a:lnTo>
                    <a:pt x="4719" y="22264"/>
                  </a:lnTo>
                  <a:cubicBezTo>
                    <a:pt x="4887" y="20182"/>
                    <a:pt x="5334" y="11946"/>
                    <a:pt x="5334" y="11946"/>
                  </a:cubicBezTo>
                  <a:lnTo>
                    <a:pt x="5894" y="7594"/>
                  </a:lnTo>
                  <a:cubicBezTo>
                    <a:pt x="5957" y="7319"/>
                    <a:pt x="6189" y="5947"/>
                    <a:pt x="6426" y="4848"/>
                  </a:cubicBezTo>
                  <a:cubicBezTo>
                    <a:pt x="6563" y="4216"/>
                    <a:pt x="7077" y="2572"/>
                    <a:pt x="6805" y="689"/>
                  </a:cubicBezTo>
                  <a:lnTo>
                    <a:pt x="6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7336909" y="3722252"/>
              <a:ext cx="368107" cy="287218"/>
            </a:xfrm>
            <a:custGeom>
              <a:avLst/>
              <a:gdLst/>
              <a:ahLst/>
              <a:cxnLst/>
              <a:rect l="l" t="t" r="r" b="b"/>
              <a:pathLst>
                <a:path w="5885" h="4592" extrusionOk="0">
                  <a:moveTo>
                    <a:pt x="5077" y="1"/>
                  </a:moveTo>
                  <a:lnTo>
                    <a:pt x="2166" y="755"/>
                  </a:lnTo>
                  <a:lnTo>
                    <a:pt x="2546" y="1929"/>
                  </a:lnTo>
                  <a:cubicBezTo>
                    <a:pt x="2546" y="1929"/>
                    <a:pt x="0" y="3949"/>
                    <a:pt x="117" y="4592"/>
                  </a:cubicBezTo>
                  <a:lnTo>
                    <a:pt x="5884" y="3111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7603623" y="3795809"/>
              <a:ext cx="33277" cy="33088"/>
            </a:xfrm>
            <a:custGeom>
              <a:avLst/>
              <a:gdLst/>
              <a:ahLst/>
              <a:cxnLst/>
              <a:rect l="l" t="t" r="r" b="b"/>
              <a:pathLst>
                <a:path w="532" h="529" extrusionOk="0">
                  <a:moveTo>
                    <a:pt x="257" y="0"/>
                  </a:moveTo>
                  <a:cubicBezTo>
                    <a:pt x="140" y="0"/>
                    <a:pt x="22" y="124"/>
                    <a:pt x="11" y="246"/>
                  </a:cubicBezTo>
                  <a:cubicBezTo>
                    <a:pt x="0" y="382"/>
                    <a:pt x="149" y="526"/>
                    <a:pt x="281" y="528"/>
                  </a:cubicBezTo>
                  <a:cubicBezTo>
                    <a:pt x="282" y="528"/>
                    <a:pt x="283" y="528"/>
                    <a:pt x="283" y="528"/>
                  </a:cubicBezTo>
                  <a:cubicBezTo>
                    <a:pt x="414" y="528"/>
                    <a:pt x="532" y="404"/>
                    <a:pt x="529" y="268"/>
                  </a:cubicBezTo>
                  <a:cubicBezTo>
                    <a:pt x="526" y="140"/>
                    <a:pt x="420" y="22"/>
                    <a:pt x="297" y="5"/>
                  </a:cubicBezTo>
                  <a:lnTo>
                    <a:pt x="297" y="5"/>
                  </a:lnTo>
                  <a:cubicBezTo>
                    <a:pt x="284" y="2"/>
                    <a:pt x="27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7338973" y="3885753"/>
              <a:ext cx="366043" cy="123719"/>
            </a:xfrm>
            <a:custGeom>
              <a:avLst/>
              <a:gdLst/>
              <a:ahLst/>
              <a:cxnLst/>
              <a:rect l="l" t="t" r="r" b="b"/>
              <a:pathLst>
                <a:path w="5852" h="1978" extrusionOk="0">
                  <a:moveTo>
                    <a:pt x="5723" y="0"/>
                  </a:moveTo>
                  <a:lnTo>
                    <a:pt x="270" y="1507"/>
                  </a:lnTo>
                  <a:cubicBezTo>
                    <a:pt x="270" y="1507"/>
                    <a:pt x="0" y="1777"/>
                    <a:pt x="84" y="1978"/>
                  </a:cubicBezTo>
                  <a:lnTo>
                    <a:pt x="5851" y="497"/>
                  </a:lnTo>
                  <a:lnTo>
                    <a:pt x="57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7462259" y="3869803"/>
              <a:ext cx="35028" cy="27146"/>
            </a:xfrm>
            <a:custGeom>
              <a:avLst/>
              <a:gdLst/>
              <a:ahLst/>
              <a:cxnLst/>
              <a:rect l="l" t="t" r="r" b="b"/>
              <a:pathLst>
                <a:path w="560" h="434" extrusionOk="0">
                  <a:moveTo>
                    <a:pt x="85" y="1"/>
                  </a:moveTo>
                  <a:cubicBezTo>
                    <a:pt x="33" y="1"/>
                    <a:pt x="0" y="14"/>
                    <a:pt x="3" y="27"/>
                  </a:cubicBezTo>
                  <a:cubicBezTo>
                    <a:pt x="3" y="60"/>
                    <a:pt x="152" y="83"/>
                    <a:pt x="293" y="194"/>
                  </a:cubicBezTo>
                  <a:cubicBezTo>
                    <a:pt x="430" y="297"/>
                    <a:pt x="493" y="433"/>
                    <a:pt x="525" y="433"/>
                  </a:cubicBezTo>
                  <a:cubicBezTo>
                    <a:pt x="526" y="433"/>
                    <a:pt x="527" y="433"/>
                    <a:pt x="528" y="433"/>
                  </a:cubicBezTo>
                  <a:cubicBezTo>
                    <a:pt x="559" y="431"/>
                    <a:pt x="534" y="237"/>
                    <a:pt x="359" y="101"/>
                  </a:cubicBezTo>
                  <a:cubicBezTo>
                    <a:pt x="258" y="24"/>
                    <a:pt x="154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7424667" y="3900389"/>
              <a:ext cx="26709" cy="31524"/>
            </a:xfrm>
            <a:custGeom>
              <a:avLst/>
              <a:gdLst/>
              <a:ahLst/>
              <a:cxnLst/>
              <a:rect l="l" t="t" r="r" b="b"/>
              <a:pathLst>
                <a:path w="427" h="504" extrusionOk="0">
                  <a:moveTo>
                    <a:pt x="34" y="1"/>
                  </a:moveTo>
                  <a:cubicBezTo>
                    <a:pt x="21" y="1"/>
                    <a:pt x="12" y="4"/>
                    <a:pt x="11" y="10"/>
                  </a:cubicBezTo>
                  <a:cubicBezTo>
                    <a:pt x="0" y="41"/>
                    <a:pt x="117" y="114"/>
                    <a:pt x="217" y="245"/>
                  </a:cubicBezTo>
                  <a:cubicBezTo>
                    <a:pt x="317" y="371"/>
                    <a:pt x="359" y="503"/>
                    <a:pt x="392" y="503"/>
                  </a:cubicBezTo>
                  <a:cubicBezTo>
                    <a:pt x="392" y="503"/>
                    <a:pt x="393" y="503"/>
                    <a:pt x="393" y="503"/>
                  </a:cubicBezTo>
                  <a:cubicBezTo>
                    <a:pt x="424" y="503"/>
                    <a:pt x="427" y="331"/>
                    <a:pt x="303" y="173"/>
                  </a:cubicBezTo>
                  <a:cubicBezTo>
                    <a:pt x="206" y="48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7478084" y="3778983"/>
              <a:ext cx="44098" cy="13385"/>
            </a:xfrm>
            <a:custGeom>
              <a:avLst/>
              <a:gdLst/>
              <a:ahLst/>
              <a:cxnLst/>
              <a:rect l="l" t="t" r="r" b="b"/>
              <a:pathLst>
                <a:path w="705" h="214" extrusionOk="0">
                  <a:moveTo>
                    <a:pt x="440" y="1"/>
                  </a:moveTo>
                  <a:cubicBezTo>
                    <a:pt x="406" y="1"/>
                    <a:pt x="370" y="4"/>
                    <a:pt x="332" y="11"/>
                  </a:cubicBezTo>
                  <a:cubicBezTo>
                    <a:pt x="121" y="50"/>
                    <a:pt x="0" y="187"/>
                    <a:pt x="21" y="208"/>
                  </a:cubicBezTo>
                  <a:cubicBezTo>
                    <a:pt x="24" y="212"/>
                    <a:pt x="29" y="214"/>
                    <a:pt x="36" y="214"/>
                  </a:cubicBezTo>
                  <a:cubicBezTo>
                    <a:pt x="79" y="214"/>
                    <a:pt x="199" y="151"/>
                    <a:pt x="353" y="124"/>
                  </a:cubicBezTo>
                  <a:cubicBezTo>
                    <a:pt x="532" y="90"/>
                    <a:pt x="685" y="118"/>
                    <a:pt x="694" y="86"/>
                  </a:cubicBezTo>
                  <a:cubicBezTo>
                    <a:pt x="705" y="64"/>
                    <a:pt x="596" y="1"/>
                    <a:pt x="440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7434424" y="3793932"/>
              <a:ext cx="100455" cy="64486"/>
            </a:xfrm>
            <a:custGeom>
              <a:avLst/>
              <a:gdLst/>
              <a:ahLst/>
              <a:cxnLst/>
              <a:rect l="l" t="t" r="r" b="b"/>
              <a:pathLst>
                <a:path w="1606" h="1031" extrusionOk="0">
                  <a:moveTo>
                    <a:pt x="1397" y="85"/>
                  </a:moveTo>
                  <a:cubicBezTo>
                    <a:pt x="1411" y="85"/>
                    <a:pt x="1425" y="88"/>
                    <a:pt x="1438" y="94"/>
                  </a:cubicBezTo>
                  <a:cubicBezTo>
                    <a:pt x="1482" y="116"/>
                    <a:pt x="1516" y="171"/>
                    <a:pt x="1517" y="233"/>
                  </a:cubicBezTo>
                  <a:cubicBezTo>
                    <a:pt x="1511" y="497"/>
                    <a:pt x="1293" y="791"/>
                    <a:pt x="999" y="890"/>
                  </a:cubicBezTo>
                  <a:cubicBezTo>
                    <a:pt x="974" y="899"/>
                    <a:pt x="949" y="906"/>
                    <a:pt x="924" y="912"/>
                  </a:cubicBezTo>
                  <a:lnTo>
                    <a:pt x="924" y="912"/>
                  </a:lnTo>
                  <a:cubicBezTo>
                    <a:pt x="913" y="887"/>
                    <a:pt x="893" y="851"/>
                    <a:pt x="864" y="807"/>
                  </a:cubicBezTo>
                  <a:lnTo>
                    <a:pt x="864" y="807"/>
                  </a:lnTo>
                  <a:cubicBezTo>
                    <a:pt x="892" y="648"/>
                    <a:pt x="955" y="497"/>
                    <a:pt x="1047" y="365"/>
                  </a:cubicBezTo>
                  <a:cubicBezTo>
                    <a:pt x="1114" y="270"/>
                    <a:pt x="1196" y="189"/>
                    <a:pt x="1291" y="124"/>
                  </a:cubicBezTo>
                  <a:cubicBezTo>
                    <a:pt x="1326" y="101"/>
                    <a:pt x="1363" y="85"/>
                    <a:pt x="1397" y="85"/>
                  </a:cubicBezTo>
                  <a:close/>
                  <a:moveTo>
                    <a:pt x="857" y="851"/>
                  </a:moveTo>
                  <a:cubicBezTo>
                    <a:pt x="877" y="877"/>
                    <a:pt x="893" y="899"/>
                    <a:pt x="905" y="916"/>
                  </a:cubicBezTo>
                  <a:lnTo>
                    <a:pt x="905" y="916"/>
                  </a:lnTo>
                  <a:cubicBezTo>
                    <a:pt x="887" y="920"/>
                    <a:pt x="868" y="923"/>
                    <a:pt x="850" y="925"/>
                  </a:cubicBezTo>
                  <a:lnTo>
                    <a:pt x="850" y="925"/>
                  </a:lnTo>
                  <a:cubicBezTo>
                    <a:pt x="851" y="903"/>
                    <a:pt x="853" y="879"/>
                    <a:pt x="857" y="851"/>
                  </a:cubicBezTo>
                  <a:close/>
                  <a:moveTo>
                    <a:pt x="181" y="379"/>
                  </a:moveTo>
                  <a:cubicBezTo>
                    <a:pt x="263" y="379"/>
                    <a:pt x="355" y="434"/>
                    <a:pt x="428" y="473"/>
                  </a:cubicBezTo>
                  <a:cubicBezTo>
                    <a:pt x="621" y="590"/>
                    <a:pt x="747" y="718"/>
                    <a:pt x="826" y="813"/>
                  </a:cubicBezTo>
                  <a:lnTo>
                    <a:pt x="826" y="813"/>
                  </a:lnTo>
                  <a:cubicBezTo>
                    <a:pt x="825" y="820"/>
                    <a:pt x="825" y="826"/>
                    <a:pt x="824" y="833"/>
                  </a:cubicBezTo>
                  <a:cubicBezTo>
                    <a:pt x="822" y="869"/>
                    <a:pt x="822" y="901"/>
                    <a:pt x="823" y="927"/>
                  </a:cubicBezTo>
                  <a:lnTo>
                    <a:pt x="823" y="927"/>
                  </a:lnTo>
                  <a:cubicBezTo>
                    <a:pt x="806" y="928"/>
                    <a:pt x="789" y="929"/>
                    <a:pt x="772" y="929"/>
                  </a:cubicBezTo>
                  <a:cubicBezTo>
                    <a:pt x="548" y="929"/>
                    <a:pt x="333" y="823"/>
                    <a:pt x="198" y="671"/>
                  </a:cubicBezTo>
                  <a:cubicBezTo>
                    <a:pt x="153" y="619"/>
                    <a:pt x="113" y="565"/>
                    <a:pt x="93" y="508"/>
                  </a:cubicBezTo>
                  <a:cubicBezTo>
                    <a:pt x="73" y="451"/>
                    <a:pt x="88" y="404"/>
                    <a:pt x="130" y="387"/>
                  </a:cubicBezTo>
                  <a:cubicBezTo>
                    <a:pt x="146" y="381"/>
                    <a:pt x="163" y="379"/>
                    <a:pt x="181" y="379"/>
                  </a:cubicBezTo>
                  <a:close/>
                  <a:moveTo>
                    <a:pt x="1401" y="1"/>
                  </a:moveTo>
                  <a:cubicBezTo>
                    <a:pt x="1342" y="1"/>
                    <a:pt x="1289" y="29"/>
                    <a:pt x="1251" y="57"/>
                  </a:cubicBezTo>
                  <a:cubicBezTo>
                    <a:pt x="1148" y="129"/>
                    <a:pt x="1062" y="221"/>
                    <a:pt x="994" y="325"/>
                  </a:cubicBezTo>
                  <a:cubicBezTo>
                    <a:pt x="909" y="457"/>
                    <a:pt x="853" y="606"/>
                    <a:pt x="832" y="761"/>
                  </a:cubicBezTo>
                  <a:lnTo>
                    <a:pt x="832" y="761"/>
                  </a:lnTo>
                  <a:cubicBezTo>
                    <a:pt x="731" y="623"/>
                    <a:pt x="606" y="505"/>
                    <a:pt x="463" y="414"/>
                  </a:cubicBezTo>
                  <a:cubicBezTo>
                    <a:pt x="414" y="382"/>
                    <a:pt x="362" y="354"/>
                    <a:pt x="309" y="330"/>
                  </a:cubicBezTo>
                  <a:cubicBezTo>
                    <a:pt x="269" y="315"/>
                    <a:pt x="225" y="299"/>
                    <a:pt x="177" y="299"/>
                  </a:cubicBezTo>
                  <a:cubicBezTo>
                    <a:pt x="153" y="299"/>
                    <a:pt x="129" y="303"/>
                    <a:pt x="103" y="312"/>
                  </a:cubicBezTo>
                  <a:cubicBezTo>
                    <a:pt x="60" y="329"/>
                    <a:pt x="28" y="362"/>
                    <a:pt x="13" y="406"/>
                  </a:cubicBezTo>
                  <a:cubicBezTo>
                    <a:pt x="1" y="447"/>
                    <a:pt x="2" y="493"/>
                    <a:pt x="15" y="534"/>
                  </a:cubicBezTo>
                  <a:cubicBezTo>
                    <a:pt x="40" y="613"/>
                    <a:pt x="87" y="673"/>
                    <a:pt x="136" y="731"/>
                  </a:cubicBezTo>
                  <a:cubicBezTo>
                    <a:pt x="284" y="905"/>
                    <a:pt x="524" y="1027"/>
                    <a:pt x="777" y="1027"/>
                  </a:cubicBezTo>
                  <a:cubicBezTo>
                    <a:pt x="796" y="1027"/>
                    <a:pt x="816" y="1026"/>
                    <a:pt x="835" y="1025"/>
                  </a:cubicBezTo>
                  <a:lnTo>
                    <a:pt x="835" y="1025"/>
                  </a:lnTo>
                  <a:cubicBezTo>
                    <a:pt x="837" y="1029"/>
                    <a:pt x="838" y="1031"/>
                    <a:pt x="839" y="1031"/>
                  </a:cubicBezTo>
                  <a:cubicBezTo>
                    <a:pt x="840" y="1030"/>
                    <a:pt x="841" y="1028"/>
                    <a:pt x="842" y="1024"/>
                  </a:cubicBezTo>
                  <a:lnTo>
                    <a:pt x="842" y="1024"/>
                  </a:lnTo>
                  <a:cubicBezTo>
                    <a:pt x="905" y="1019"/>
                    <a:pt x="969" y="1006"/>
                    <a:pt x="1031" y="984"/>
                  </a:cubicBezTo>
                  <a:cubicBezTo>
                    <a:pt x="1360" y="864"/>
                    <a:pt x="1600" y="557"/>
                    <a:pt x="1606" y="227"/>
                  </a:cubicBezTo>
                  <a:cubicBezTo>
                    <a:pt x="1600" y="140"/>
                    <a:pt x="1554" y="53"/>
                    <a:pt x="1473" y="16"/>
                  </a:cubicBezTo>
                  <a:cubicBezTo>
                    <a:pt x="1448" y="5"/>
                    <a:pt x="1424" y="1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7223818" y="2458344"/>
              <a:ext cx="471064" cy="1360283"/>
            </a:xfrm>
            <a:custGeom>
              <a:avLst/>
              <a:gdLst/>
              <a:ahLst/>
              <a:cxnLst/>
              <a:rect l="l" t="t" r="r" b="b"/>
              <a:pathLst>
                <a:path w="7531" h="21748" extrusionOk="0">
                  <a:moveTo>
                    <a:pt x="2904" y="0"/>
                  </a:moveTo>
                  <a:cubicBezTo>
                    <a:pt x="2904" y="0"/>
                    <a:pt x="153" y="10644"/>
                    <a:pt x="77" y="11647"/>
                  </a:cubicBezTo>
                  <a:cubicBezTo>
                    <a:pt x="1" y="12650"/>
                    <a:pt x="3815" y="21747"/>
                    <a:pt x="3815" y="21747"/>
                  </a:cubicBezTo>
                  <a:lnTo>
                    <a:pt x="7320" y="20892"/>
                  </a:lnTo>
                  <a:lnTo>
                    <a:pt x="6990" y="19752"/>
                  </a:lnTo>
                  <a:lnTo>
                    <a:pt x="4501" y="11155"/>
                  </a:lnTo>
                  <a:cubicBezTo>
                    <a:pt x="4501" y="11155"/>
                    <a:pt x="7531" y="2087"/>
                    <a:pt x="7497" y="1992"/>
                  </a:cubicBezTo>
                  <a:cubicBezTo>
                    <a:pt x="7410" y="1742"/>
                    <a:pt x="6650" y="1299"/>
                    <a:pt x="6650" y="1299"/>
                  </a:cubicBezTo>
                  <a:lnTo>
                    <a:pt x="2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7462447" y="3154879"/>
              <a:ext cx="221552" cy="663754"/>
            </a:xfrm>
            <a:custGeom>
              <a:avLst/>
              <a:gdLst/>
              <a:ahLst/>
              <a:cxnLst/>
              <a:rect l="l" t="t" r="r" b="b"/>
              <a:pathLst>
                <a:path w="3542" h="10612" extrusionOk="0">
                  <a:moveTo>
                    <a:pt x="808" y="1"/>
                  </a:moveTo>
                  <a:cubicBezTo>
                    <a:pt x="808" y="13"/>
                    <a:pt x="810" y="24"/>
                    <a:pt x="814" y="37"/>
                  </a:cubicBezTo>
                  <a:cubicBezTo>
                    <a:pt x="820" y="63"/>
                    <a:pt x="829" y="96"/>
                    <a:pt x="838" y="138"/>
                  </a:cubicBezTo>
                  <a:cubicBezTo>
                    <a:pt x="862" y="231"/>
                    <a:pt x="896" y="361"/>
                    <a:pt x="938" y="525"/>
                  </a:cubicBezTo>
                  <a:lnTo>
                    <a:pt x="1319" y="1945"/>
                  </a:lnTo>
                  <a:cubicBezTo>
                    <a:pt x="1650" y="3148"/>
                    <a:pt x="2103" y="4801"/>
                    <a:pt x="2604" y="6627"/>
                  </a:cubicBezTo>
                  <a:cubicBezTo>
                    <a:pt x="2917" y="7756"/>
                    <a:pt x="3212" y="8819"/>
                    <a:pt x="3467" y="9734"/>
                  </a:cubicBezTo>
                  <a:lnTo>
                    <a:pt x="3467" y="9734"/>
                  </a:lnTo>
                  <a:lnTo>
                    <a:pt x="963" y="10357"/>
                  </a:lnTo>
                  <a:lnTo>
                    <a:pt x="250" y="10540"/>
                  </a:lnTo>
                  <a:lnTo>
                    <a:pt x="63" y="10590"/>
                  </a:lnTo>
                  <a:cubicBezTo>
                    <a:pt x="41" y="10595"/>
                    <a:pt x="20" y="10603"/>
                    <a:pt x="0" y="10611"/>
                  </a:cubicBezTo>
                  <a:cubicBezTo>
                    <a:pt x="21" y="10610"/>
                    <a:pt x="43" y="10607"/>
                    <a:pt x="64" y="10600"/>
                  </a:cubicBezTo>
                  <a:lnTo>
                    <a:pt x="254" y="10558"/>
                  </a:lnTo>
                  <a:lnTo>
                    <a:pt x="970" y="10393"/>
                  </a:lnTo>
                  <a:lnTo>
                    <a:pt x="3511" y="9785"/>
                  </a:lnTo>
                  <a:lnTo>
                    <a:pt x="3542" y="9778"/>
                  </a:lnTo>
                  <a:lnTo>
                    <a:pt x="3533" y="9747"/>
                  </a:lnTo>
                  <a:cubicBezTo>
                    <a:pt x="3281" y="8825"/>
                    <a:pt x="2985" y="7750"/>
                    <a:pt x="2670" y="6609"/>
                  </a:cubicBezTo>
                  <a:cubicBezTo>
                    <a:pt x="2162" y="4784"/>
                    <a:pt x="1701" y="3135"/>
                    <a:pt x="1367" y="1933"/>
                  </a:cubicBezTo>
                  <a:cubicBezTo>
                    <a:pt x="1198" y="1338"/>
                    <a:pt x="1060" y="856"/>
                    <a:pt x="964" y="517"/>
                  </a:cubicBezTo>
                  <a:lnTo>
                    <a:pt x="851" y="134"/>
                  </a:lnTo>
                  <a:cubicBezTo>
                    <a:pt x="838" y="93"/>
                    <a:pt x="829" y="60"/>
                    <a:pt x="820" y="34"/>
                  </a:cubicBezTo>
                  <a:cubicBezTo>
                    <a:pt x="817" y="23"/>
                    <a:pt x="814" y="12"/>
                    <a:pt x="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7320083" y="1133389"/>
              <a:ext cx="236877" cy="448966"/>
            </a:xfrm>
            <a:custGeom>
              <a:avLst/>
              <a:gdLst/>
              <a:ahLst/>
              <a:cxnLst/>
              <a:rect l="l" t="t" r="r" b="b"/>
              <a:pathLst>
                <a:path w="3787" h="7178" extrusionOk="0">
                  <a:moveTo>
                    <a:pt x="2461" y="0"/>
                  </a:moveTo>
                  <a:cubicBezTo>
                    <a:pt x="2086" y="0"/>
                    <a:pt x="1696" y="119"/>
                    <a:pt x="1496" y="348"/>
                  </a:cubicBezTo>
                  <a:cubicBezTo>
                    <a:pt x="1223" y="657"/>
                    <a:pt x="1153" y="1092"/>
                    <a:pt x="1120" y="1503"/>
                  </a:cubicBezTo>
                  <a:cubicBezTo>
                    <a:pt x="1085" y="1915"/>
                    <a:pt x="1072" y="2344"/>
                    <a:pt x="881" y="2707"/>
                  </a:cubicBezTo>
                  <a:cubicBezTo>
                    <a:pt x="690" y="3071"/>
                    <a:pt x="333" y="3346"/>
                    <a:pt x="224" y="3742"/>
                  </a:cubicBezTo>
                  <a:cubicBezTo>
                    <a:pt x="136" y="4056"/>
                    <a:pt x="221" y="4390"/>
                    <a:pt x="323" y="4701"/>
                  </a:cubicBezTo>
                  <a:cubicBezTo>
                    <a:pt x="426" y="5010"/>
                    <a:pt x="548" y="5325"/>
                    <a:pt x="533" y="5651"/>
                  </a:cubicBezTo>
                  <a:cubicBezTo>
                    <a:pt x="517" y="5977"/>
                    <a:pt x="320" y="6322"/>
                    <a:pt x="0" y="6386"/>
                  </a:cubicBezTo>
                  <a:cubicBezTo>
                    <a:pt x="928" y="6906"/>
                    <a:pt x="1972" y="7178"/>
                    <a:pt x="3033" y="7178"/>
                  </a:cubicBezTo>
                  <a:cubicBezTo>
                    <a:pt x="3117" y="7178"/>
                    <a:pt x="3201" y="7176"/>
                    <a:pt x="3286" y="7172"/>
                  </a:cubicBezTo>
                  <a:cubicBezTo>
                    <a:pt x="3786" y="4889"/>
                    <a:pt x="3233" y="2524"/>
                    <a:pt x="3167" y="188"/>
                  </a:cubicBezTo>
                  <a:cubicBezTo>
                    <a:pt x="2990" y="61"/>
                    <a:pt x="2729" y="0"/>
                    <a:pt x="2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7388450" y="1145023"/>
              <a:ext cx="297425" cy="553170"/>
            </a:xfrm>
            <a:custGeom>
              <a:avLst/>
              <a:gdLst/>
              <a:ahLst/>
              <a:cxnLst/>
              <a:rect l="l" t="t" r="r" b="b"/>
              <a:pathLst>
                <a:path w="4755" h="8844" extrusionOk="0">
                  <a:moveTo>
                    <a:pt x="1547" y="0"/>
                  </a:moveTo>
                  <a:cubicBezTo>
                    <a:pt x="768" y="0"/>
                    <a:pt x="230" y="968"/>
                    <a:pt x="156" y="1776"/>
                  </a:cubicBezTo>
                  <a:cubicBezTo>
                    <a:pt x="70" y="2720"/>
                    <a:pt x="1" y="3877"/>
                    <a:pt x="92" y="4588"/>
                  </a:cubicBezTo>
                  <a:cubicBezTo>
                    <a:pt x="277" y="6015"/>
                    <a:pt x="1362" y="6227"/>
                    <a:pt x="1362" y="6227"/>
                  </a:cubicBezTo>
                  <a:cubicBezTo>
                    <a:pt x="1359" y="7634"/>
                    <a:pt x="1331" y="7737"/>
                    <a:pt x="1331" y="7737"/>
                  </a:cubicBezTo>
                  <a:lnTo>
                    <a:pt x="1867" y="8843"/>
                  </a:lnTo>
                  <a:lnTo>
                    <a:pt x="4418" y="7725"/>
                  </a:lnTo>
                  <a:lnTo>
                    <a:pt x="4742" y="1275"/>
                  </a:lnTo>
                  <a:cubicBezTo>
                    <a:pt x="4754" y="1015"/>
                    <a:pt x="4566" y="789"/>
                    <a:pt x="4309" y="755"/>
                  </a:cubicBezTo>
                  <a:lnTo>
                    <a:pt x="1676" y="9"/>
                  </a:lnTo>
                  <a:cubicBezTo>
                    <a:pt x="1632" y="3"/>
                    <a:pt x="1589" y="0"/>
                    <a:pt x="1547" y="0"/>
                  </a:cubicBezTo>
                  <a:close/>
                </a:path>
              </a:pathLst>
            </a:custGeom>
            <a:solidFill>
              <a:srgbClr val="C27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7417786" y="1319845"/>
              <a:ext cx="23206" cy="21892"/>
            </a:xfrm>
            <a:custGeom>
              <a:avLst/>
              <a:gdLst/>
              <a:ahLst/>
              <a:cxnLst/>
              <a:rect l="l" t="t" r="r" b="b"/>
              <a:pathLst>
                <a:path w="371" h="350" extrusionOk="0">
                  <a:moveTo>
                    <a:pt x="177" y="0"/>
                  </a:moveTo>
                  <a:cubicBezTo>
                    <a:pt x="87" y="0"/>
                    <a:pt x="11" y="68"/>
                    <a:pt x="4" y="160"/>
                  </a:cubicBezTo>
                  <a:cubicBezTo>
                    <a:pt x="0" y="259"/>
                    <a:pt x="76" y="343"/>
                    <a:pt x="174" y="349"/>
                  </a:cubicBezTo>
                  <a:cubicBezTo>
                    <a:pt x="180" y="350"/>
                    <a:pt x="186" y="350"/>
                    <a:pt x="192" y="350"/>
                  </a:cubicBezTo>
                  <a:cubicBezTo>
                    <a:pt x="282" y="350"/>
                    <a:pt x="358" y="281"/>
                    <a:pt x="366" y="190"/>
                  </a:cubicBezTo>
                  <a:cubicBezTo>
                    <a:pt x="370" y="91"/>
                    <a:pt x="295" y="7"/>
                    <a:pt x="198" y="1"/>
                  </a:cubicBezTo>
                  <a:cubicBezTo>
                    <a:pt x="191" y="1"/>
                    <a:pt x="184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7412156" y="1282754"/>
              <a:ext cx="46287" cy="12760"/>
            </a:xfrm>
            <a:custGeom>
              <a:avLst/>
              <a:gdLst/>
              <a:ahLst/>
              <a:cxnLst/>
              <a:rect l="l" t="t" r="r" b="b"/>
              <a:pathLst>
                <a:path w="740" h="204" extrusionOk="0">
                  <a:moveTo>
                    <a:pt x="353" y="1"/>
                  </a:moveTo>
                  <a:cubicBezTo>
                    <a:pt x="257" y="1"/>
                    <a:pt x="163" y="30"/>
                    <a:pt x="84" y="85"/>
                  </a:cubicBezTo>
                  <a:cubicBezTo>
                    <a:pt x="23" y="130"/>
                    <a:pt x="0" y="171"/>
                    <a:pt x="11" y="183"/>
                  </a:cubicBezTo>
                  <a:cubicBezTo>
                    <a:pt x="14" y="185"/>
                    <a:pt x="18" y="186"/>
                    <a:pt x="23" y="186"/>
                  </a:cubicBezTo>
                  <a:cubicBezTo>
                    <a:pt x="64" y="186"/>
                    <a:pt x="187" y="114"/>
                    <a:pt x="352" y="114"/>
                  </a:cubicBezTo>
                  <a:cubicBezTo>
                    <a:pt x="358" y="114"/>
                    <a:pt x="364" y="115"/>
                    <a:pt x="370" y="115"/>
                  </a:cubicBezTo>
                  <a:cubicBezTo>
                    <a:pt x="547" y="118"/>
                    <a:pt x="678" y="203"/>
                    <a:pt x="719" y="203"/>
                  </a:cubicBezTo>
                  <a:cubicBezTo>
                    <a:pt x="723" y="203"/>
                    <a:pt x="727" y="202"/>
                    <a:pt x="729" y="200"/>
                  </a:cubicBezTo>
                  <a:cubicBezTo>
                    <a:pt x="740" y="190"/>
                    <a:pt x="718" y="147"/>
                    <a:pt x="657" y="99"/>
                  </a:cubicBezTo>
                  <a:cubicBezTo>
                    <a:pt x="574" y="37"/>
                    <a:pt x="474" y="4"/>
                    <a:pt x="370" y="1"/>
                  </a:cubicBezTo>
                  <a:cubicBezTo>
                    <a:pt x="364" y="1"/>
                    <a:pt x="359" y="1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7521807" y="1323285"/>
              <a:ext cx="23206" cy="21954"/>
            </a:xfrm>
            <a:custGeom>
              <a:avLst/>
              <a:gdLst/>
              <a:ahLst/>
              <a:cxnLst/>
              <a:rect l="l" t="t" r="r" b="b"/>
              <a:pathLst>
                <a:path w="371" h="351" extrusionOk="0">
                  <a:moveTo>
                    <a:pt x="176" y="1"/>
                  </a:moveTo>
                  <a:cubicBezTo>
                    <a:pt x="87" y="1"/>
                    <a:pt x="11" y="69"/>
                    <a:pt x="4" y="161"/>
                  </a:cubicBezTo>
                  <a:cubicBezTo>
                    <a:pt x="0" y="259"/>
                    <a:pt x="76" y="343"/>
                    <a:pt x="174" y="349"/>
                  </a:cubicBezTo>
                  <a:cubicBezTo>
                    <a:pt x="180" y="350"/>
                    <a:pt x="186" y="350"/>
                    <a:pt x="192" y="350"/>
                  </a:cubicBezTo>
                  <a:cubicBezTo>
                    <a:pt x="282" y="350"/>
                    <a:pt x="360" y="282"/>
                    <a:pt x="366" y="190"/>
                  </a:cubicBezTo>
                  <a:cubicBezTo>
                    <a:pt x="370" y="92"/>
                    <a:pt x="295" y="8"/>
                    <a:pt x="196" y="2"/>
                  </a:cubicBezTo>
                  <a:cubicBezTo>
                    <a:pt x="190" y="1"/>
                    <a:pt x="183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7532691" y="1288571"/>
              <a:ext cx="46287" cy="12697"/>
            </a:xfrm>
            <a:custGeom>
              <a:avLst/>
              <a:gdLst/>
              <a:ahLst/>
              <a:cxnLst/>
              <a:rect l="l" t="t" r="r" b="b"/>
              <a:pathLst>
                <a:path w="740" h="203" extrusionOk="0">
                  <a:moveTo>
                    <a:pt x="353" y="0"/>
                  </a:moveTo>
                  <a:cubicBezTo>
                    <a:pt x="257" y="0"/>
                    <a:pt x="163" y="30"/>
                    <a:pt x="83" y="83"/>
                  </a:cubicBezTo>
                  <a:cubicBezTo>
                    <a:pt x="22" y="129"/>
                    <a:pt x="0" y="171"/>
                    <a:pt x="11" y="182"/>
                  </a:cubicBezTo>
                  <a:cubicBezTo>
                    <a:pt x="14" y="185"/>
                    <a:pt x="17" y="186"/>
                    <a:pt x="23" y="186"/>
                  </a:cubicBezTo>
                  <a:cubicBezTo>
                    <a:pt x="63" y="186"/>
                    <a:pt x="187" y="114"/>
                    <a:pt x="352" y="114"/>
                  </a:cubicBezTo>
                  <a:cubicBezTo>
                    <a:pt x="358" y="114"/>
                    <a:pt x="364" y="114"/>
                    <a:pt x="370" y="114"/>
                  </a:cubicBezTo>
                  <a:cubicBezTo>
                    <a:pt x="547" y="118"/>
                    <a:pt x="679" y="202"/>
                    <a:pt x="719" y="202"/>
                  </a:cubicBezTo>
                  <a:cubicBezTo>
                    <a:pt x="723" y="202"/>
                    <a:pt x="727" y="201"/>
                    <a:pt x="729" y="199"/>
                  </a:cubicBezTo>
                  <a:cubicBezTo>
                    <a:pt x="740" y="188"/>
                    <a:pt x="718" y="145"/>
                    <a:pt x="656" y="98"/>
                  </a:cubicBezTo>
                  <a:cubicBezTo>
                    <a:pt x="573" y="37"/>
                    <a:pt x="474" y="2"/>
                    <a:pt x="370" y="1"/>
                  </a:cubicBezTo>
                  <a:cubicBezTo>
                    <a:pt x="364" y="1"/>
                    <a:pt x="359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7454253" y="1287570"/>
              <a:ext cx="41909" cy="102453"/>
            </a:xfrm>
            <a:custGeom>
              <a:avLst/>
              <a:gdLst/>
              <a:ahLst/>
              <a:cxnLst/>
              <a:rect l="l" t="t" r="r" b="b"/>
              <a:pathLst>
                <a:path w="670" h="1638" extrusionOk="0">
                  <a:moveTo>
                    <a:pt x="647" y="1"/>
                  </a:moveTo>
                  <a:cubicBezTo>
                    <a:pt x="623" y="1"/>
                    <a:pt x="427" y="425"/>
                    <a:pt x="209" y="957"/>
                  </a:cubicBezTo>
                  <a:cubicBezTo>
                    <a:pt x="155" y="1089"/>
                    <a:pt x="104" y="1215"/>
                    <a:pt x="56" y="1336"/>
                  </a:cubicBezTo>
                  <a:cubicBezTo>
                    <a:pt x="35" y="1393"/>
                    <a:pt x="0" y="1457"/>
                    <a:pt x="25" y="1532"/>
                  </a:cubicBezTo>
                  <a:cubicBezTo>
                    <a:pt x="39" y="1569"/>
                    <a:pt x="68" y="1596"/>
                    <a:pt x="105" y="1608"/>
                  </a:cubicBezTo>
                  <a:cubicBezTo>
                    <a:pt x="132" y="1616"/>
                    <a:pt x="161" y="1621"/>
                    <a:pt x="189" y="1622"/>
                  </a:cubicBezTo>
                  <a:cubicBezTo>
                    <a:pt x="315" y="1632"/>
                    <a:pt x="410" y="1638"/>
                    <a:pt x="464" y="1638"/>
                  </a:cubicBezTo>
                  <a:cubicBezTo>
                    <a:pt x="495" y="1638"/>
                    <a:pt x="512" y="1636"/>
                    <a:pt x="512" y="1632"/>
                  </a:cubicBezTo>
                  <a:cubicBezTo>
                    <a:pt x="513" y="1621"/>
                    <a:pt x="391" y="1596"/>
                    <a:pt x="195" y="1565"/>
                  </a:cubicBezTo>
                  <a:cubicBezTo>
                    <a:pt x="145" y="1559"/>
                    <a:pt x="98" y="1547"/>
                    <a:pt x="90" y="1512"/>
                  </a:cubicBezTo>
                  <a:cubicBezTo>
                    <a:pt x="79" y="1476"/>
                    <a:pt x="102" y="1423"/>
                    <a:pt x="127" y="1365"/>
                  </a:cubicBezTo>
                  <a:cubicBezTo>
                    <a:pt x="178" y="1246"/>
                    <a:pt x="231" y="1120"/>
                    <a:pt x="286" y="988"/>
                  </a:cubicBezTo>
                  <a:cubicBezTo>
                    <a:pt x="508" y="451"/>
                    <a:pt x="670" y="9"/>
                    <a:pt x="648" y="1"/>
                  </a:cubicBezTo>
                  <a:cubicBezTo>
                    <a:pt x="647" y="1"/>
                    <a:pt x="647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7473143" y="1506175"/>
              <a:ext cx="120409" cy="52915"/>
            </a:xfrm>
            <a:custGeom>
              <a:avLst/>
              <a:gdLst/>
              <a:ahLst/>
              <a:cxnLst/>
              <a:rect l="l" t="t" r="r" b="b"/>
              <a:pathLst>
                <a:path w="1925" h="846" extrusionOk="0">
                  <a:moveTo>
                    <a:pt x="1925" y="1"/>
                  </a:moveTo>
                  <a:lnTo>
                    <a:pt x="1925" y="1"/>
                  </a:lnTo>
                  <a:cubicBezTo>
                    <a:pt x="1200" y="408"/>
                    <a:pt x="480" y="459"/>
                    <a:pt x="168" y="459"/>
                  </a:cubicBezTo>
                  <a:cubicBezTo>
                    <a:pt x="66" y="459"/>
                    <a:pt x="8" y="453"/>
                    <a:pt x="8" y="453"/>
                  </a:cubicBezTo>
                  <a:lnTo>
                    <a:pt x="0" y="825"/>
                  </a:lnTo>
                  <a:cubicBezTo>
                    <a:pt x="114" y="839"/>
                    <a:pt x="222" y="846"/>
                    <a:pt x="324" y="846"/>
                  </a:cubicBezTo>
                  <a:cubicBezTo>
                    <a:pt x="1496" y="846"/>
                    <a:pt x="1925" y="1"/>
                    <a:pt x="1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7484965" y="1406286"/>
              <a:ext cx="46850" cy="36465"/>
            </a:xfrm>
            <a:custGeom>
              <a:avLst/>
              <a:gdLst/>
              <a:ahLst/>
              <a:cxnLst/>
              <a:rect l="l" t="t" r="r" b="b"/>
              <a:pathLst>
                <a:path w="749" h="583" extrusionOk="0">
                  <a:moveTo>
                    <a:pt x="414" y="0"/>
                  </a:moveTo>
                  <a:cubicBezTo>
                    <a:pt x="274" y="0"/>
                    <a:pt x="129" y="77"/>
                    <a:pt x="36" y="201"/>
                  </a:cubicBezTo>
                  <a:lnTo>
                    <a:pt x="25" y="210"/>
                  </a:lnTo>
                  <a:cubicBezTo>
                    <a:pt x="4" y="239"/>
                    <a:pt x="0" y="276"/>
                    <a:pt x="15" y="309"/>
                  </a:cubicBezTo>
                  <a:cubicBezTo>
                    <a:pt x="28" y="338"/>
                    <a:pt x="49" y="364"/>
                    <a:pt x="74" y="385"/>
                  </a:cubicBezTo>
                  <a:cubicBezTo>
                    <a:pt x="159" y="464"/>
                    <a:pt x="248" y="541"/>
                    <a:pt x="359" y="571"/>
                  </a:cubicBezTo>
                  <a:cubicBezTo>
                    <a:pt x="386" y="578"/>
                    <a:pt x="414" y="582"/>
                    <a:pt x="443" y="582"/>
                  </a:cubicBezTo>
                  <a:cubicBezTo>
                    <a:pt x="532" y="582"/>
                    <a:pt x="623" y="545"/>
                    <a:pt x="679" y="466"/>
                  </a:cubicBezTo>
                  <a:cubicBezTo>
                    <a:pt x="743" y="371"/>
                    <a:pt x="748" y="249"/>
                    <a:pt x="694" y="149"/>
                  </a:cubicBezTo>
                  <a:cubicBezTo>
                    <a:pt x="640" y="58"/>
                    <a:pt x="541" y="9"/>
                    <a:pt x="439" y="1"/>
                  </a:cubicBezTo>
                  <a:cubicBezTo>
                    <a:pt x="431" y="1"/>
                    <a:pt x="422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7481837" y="1399093"/>
              <a:ext cx="42659" cy="34464"/>
            </a:xfrm>
            <a:custGeom>
              <a:avLst/>
              <a:gdLst/>
              <a:ahLst/>
              <a:cxnLst/>
              <a:rect l="l" t="t" r="r" b="b"/>
              <a:pathLst>
                <a:path w="682" h="551" extrusionOk="0">
                  <a:moveTo>
                    <a:pt x="644" y="0"/>
                  </a:moveTo>
                  <a:cubicBezTo>
                    <a:pt x="612" y="0"/>
                    <a:pt x="604" y="212"/>
                    <a:pt x="419" y="357"/>
                  </a:cubicBezTo>
                  <a:cubicBezTo>
                    <a:pt x="233" y="502"/>
                    <a:pt x="7" y="472"/>
                    <a:pt x="4" y="502"/>
                  </a:cubicBezTo>
                  <a:cubicBezTo>
                    <a:pt x="1" y="516"/>
                    <a:pt x="54" y="545"/>
                    <a:pt x="149" y="550"/>
                  </a:cubicBezTo>
                  <a:cubicBezTo>
                    <a:pt x="157" y="551"/>
                    <a:pt x="166" y="551"/>
                    <a:pt x="174" y="551"/>
                  </a:cubicBezTo>
                  <a:cubicBezTo>
                    <a:pt x="290" y="551"/>
                    <a:pt x="403" y="512"/>
                    <a:pt x="495" y="440"/>
                  </a:cubicBezTo>
                  <a:cubicBezTo>
                    <a:pt x="590" y="368"/>
                    <a:pt x="653" y="260"/>
                    <a:pt x="670" y="142"/>
                  </a:cubicBezTo>
                  <a:cubicBezTo>
                    <a:pt x="681" y="53"/>
                    <a:pt x="658" y="0"/>
                    <a:pt x="644" y="0"/>
                  </a:cubicBezTo>
                  <a:cubicBezTo>
                    <a:pt x="644" y="0"/>
                    <a:pt x="644" y="0"/>
                    <a:pt x="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7528875" y="1240721"/>
              <a:ext cx="57046" cy="17263"/>
            </a:xfrm>
            <a:custGeom>
              <a:avLst/>
              <a:gdLst/>
              <a:ahLst/>
              <a:cxnLst/>
              <a:rect l="l" t="t" r="r" b="b"/>
              <a:pathLst>
                <a:path w="912" h="276" extrusionOk="0">
                  <a:moveTo>
                    <a:pt x="369" y="0"/>
                  </a:moveTo>
                  <a:cubicBezTo>
                    <a:pt x="276" y="0"/>
                    <a:pt x="192" y="16"/>
                    <a:pt x="130" y="38"/>
                  </a:cubicBezTo>
                  <a:cubicBezTo>
                    <a:pt x="45" y="70"/>
                    <a:pt x="1" y="111"/>
                    <a:pt x="8" y="137"/>
                  </a:cubicBezTo>
                  <a:cubicBezTo>
                    <a:pt x="27" y="191"/>
                    <a:pt x="223" y="172"/>
                    <a:pt x="452" y="205"/>
                  </a:cubicBezTo>
                  <a:cubicBezTo>
                    <a:pt x="629" y="228"/>
                    <a:pt x="777" y="276"/>
                    <a:pt x="851" y="276"/>
                  </a:cubicBezTo>
                  <a:cubicBezTo>
                    <a:pt x="874" y="276"/>
                    <a:pt x="890" y="271"/>
                    <a:pt x="897" y="260"/>
                  </a:cubicBezTo>
                  <a:cubicBezTo>
                    <a:pt x="912" y="238"/>
                    <a:pt x="881" y="188"/>
                    <a:pt x="807" y="133"/>
                  </a:cubicBezTo>
                  <a:cubicBezTo>
                    <a:pt x="710" y="66"/>
                    <a:pt x="597" y="24"/>
                    <a:pt x="479" y="8"/>
                  </a:cubicBezTo>
                  <a:cubicBezTo>
                    <a:pt x="441" y="3"/>
                    <a:pt x="404" y="0"/>
                    <a:pt x="369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7417473" y="1239908"/>
              <a:ext cx="43410" cy="13573"/>
            </a:xfrm>
            <a:custGeom>
              <a:avLst/>
              <a:gdLst/>
              <a:ahLst/>
              <a:cxnLst/>
              <a:rect l="l" t="t" r="r" b="b"/>
              <a:pathLst>
                <a:path w="694" h="217" extrusionOk="0">
                  <a:moveTo>
                    <a:pt x="347" y="1"/>
                  </a:moveTo>
                  <a:cubicBezTo>
                    <a:pt x="235" y="2"/>
                    <a:pt x="137" y="39"/>
                    <a:pt x="79" y="83"/>
                  </a:cubicBezTo>
                  <a:cubicBezTo>
                    <a:pt x="21" y="128"/>
                    <a:pt x="0" y="172"/>
                    <a:pt x="15" y="194"/>
                  </a:cubicBezTo>
                  <a:cubicBezTo>
                    <a:pt x="27" y="211"/>
                    <a:pt x="52" y="216"/>
                    <a:pt x="86" y="216"/>
                  </a:cubicBezTo>
                  <a:cubicBezTo>
                    <a:pt x="146" y="216"/>
                    <a:pt x="234" y="200"/>
                    <a:pt x="333" y="200"/>
                  </a:cubicBezTo>
                  <a:cubicBezTo>
                    <a:pt x="338" y="200"/>
                    <a:pt x="342" y="201"/>
                    <a:pt x="347" y="201"/>
                  </a:cubicBezTo>
                  <a:cubicBezTo>
                    <a:pt x="354" y="200"/>
                    <a:pt x="361" y="200"/>
                    <a:pt x="368" y="200"/>
                  </a:cubicBezTo>
                  <a:cubicBezTo>
                    <a:pt x="464" y="200"/>
                    <a:pt x="549" y="215"/>
                    <a:pt x="607" y="215"/>
                  </a:cubicBezTo>
                  <a:cubicBezTo>
                    <a:pt x="642" y="215"/>
                    <a:pt x="667" y="210"/>
                    <a:pt x="678" y="193"/>
                  </a:cubicBezTo>
                  <a:cubicBezTo>
                    <a:pt x="693" y="171"/>
                    <a:pt x="673" y="127"/>
                    <a:pt x="614" y="82"/>
                  </a:cubicBezTo>
                  <a:cubicBezTo>
                    <a:pt x="555" y="38"/>
                    <a:pt x="458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7473581" y="1096298"/>
              <a:ext cx="347215" cy="483117"/>
            </a:xfrm>
            <a:custGeom>
              <a:avLst/>
              <a:gdLst/>
              <a:ahLst/>
              <a:cxnLst/>
              <a:rect l="l" t="t" r="r" b="b"/>
              <a:pathLst>
                <a:path w="5551" h="7724" extrusionOk="0">
                  <a:moveTo>
                    <a:pt x="1528" y="1"/>
                  </a:moveTo>
                  <a:cubicBezTo>
                    <a:pt x="1462" y="1"/>
                    <a:pt x="1399" y="4"/>
                    <a:pt x="1338" y="10"/>
                  </a:cubicBezTo>
                  <a:cubicBezTo>
                    <a:pt x="773" y="70"/>
                    <a:pt x="245" y="194"/>
                    <a:pt x="1" y="778"/>
                  </a:cubicBezTo>
                  <a:cubicBezTo>
                    <a:pt x="185" y="754"/>
                    <a:pt x="357" y="743"/>
                    <a:pt x="517" y="743"/>
                  </a:cubicBezTo>
                  <a:cubicBezTo>
                    <a:pt x="2857" y="743"/>
                    <a:pt x="2667" y="3166"/>
                    <a:pt x="2667" y="3166"/>
                  </a:cubicBezTo>
                  <a:cubicBezTo>
                    <a:pt x="2667" y="3166"/>
                    <a:pt x="2667" y="3166"/>
                    <a:pt x="2667" y="3166"/>
                  </a:cubicBezTo>
                  <a:cubicBezTo>
                    <a:pt x="2598" y="3570"/>
                    <a:pt x="1972" y="5678"/>
                    <a:pt x="1918" y="6963"/>
                  </a:cubicBezTo>
                  <a:cubicBezTo>
                    <a:pt x="1901" y="7387"/>
                    <a:pt x="2166" y="7722"/>
                    <a:pt x="2687" y="7722"/>
                  </a:cubicBezTo>
                  <a:lnTo>
                    <a:pt x="3098" y="7724"/>
                  </a:lnTo>
                  <a:cubicBezTo>
                    <a:pt x="3763" y="7682"/>
                    <a:pt x="4341" y="7488"/>
                    <a:pt x="4942" y="7415"/>
                  </a:cubicBezTo>
                  <a:cubicBezTo>
                    <a:pt x="5018" y="7407"/>
                    <a:pt x="5093" y="7389"/>
                    <a:pt x="5166" y="7361"/>
                  </a:cubicBezTo>
                  <a:cubicBezTo>
                    <a:pt x="5551" y="7205"/>
                    <a:pt x="5476" y="6878"/>
                    <a:pt x="5402" y="6605"/>
                  </a:cubicBezTo>
                  <a:cubicBezTo>
                    <a:pt x="5196" y="5847"/>
                    <a:pt x="5071" y="5069"/>
                    <a:pt x="5028" y="4284"/>
                  </a:cubicBezTo>
                  <a:cubicBezTo>
                    <a:pt x="4994" y="3660"/>
                    <a:pt x="5010" y="3018"/>
                    <a:pt x="4767" y="2436"/>
                  </a:cubicBezTo>
                  <a:cubicBezTo>
                    <a:pt x="4613" y="2063"/>
                    <a:pt x="4500" y="1693"/>
                    <a:pt x="4249" y="1369"/>
                  </a:cubicBezTo>
                  <a:cubicBezTo>
                    <a:pt x="3986" y="1032"/>
                    <a:pt x="3577" y="729"/>
                    <a:pt x="3212" y="491"/>
                  </a:cubicBezTo>
                  <a:cubicBezTo>
                    <a:pt x="2795" y="217"/>
                    <a:pt x="2080" y="1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7485403" y="1128385"/>
              <a:ext cx="204476" cy="236742"/>
            </a:xfrm>
            <a:custGeom>
              <a:avLst/>
              <a:gdLst/>
              <a:ahLst/>
              <a:cxnLst/>
              <a:rect l="l" t="t" r="r" b="b"/>
              <a:pathLst>
                <a:path w="3269" h="3785" extrusionOk="0">
                  <a:moveTo>
                    <a:pt x="1461" y="0"/>
                  </a:moveTo>
                  <a:lnTo>
                    <a:pt x="0" y="252"/>
                  </a:lnTo>
                  <a:cubicBezTo>
                    <a:pt x="185" y="382"/>
                    <a:pt x="269" y="614"/>
                    <a:pt x="299" y="838"/>
                  </a:cubicBezTo>
                  <a:cubicBezTo>
                    <a:pt x="330" y="1061"/>
                    <a:pt x="316" y="1291"/>
                    <a:pt x="358" y="1513"/>
                  </a:cubicBezTo>
                  <a:cubicBezTo>
                    <a:pt x="442" y="1956"/>
                    <a:pt x="756" y="2351"/>
                    <a:pt x="1172" y="2530"/>
                  </a:cubicBezTo>
                  <a:cubicBezTo>
                    <a:pt x="1235" y="2557"/>
                    <a:pt x="1309" y="2576"/>
                    <a:pt x="1379" y="2576"/>
                  </a:cubicBezTo>
                  <a:cubicBezTo>
                    <a:pt x="1454" y="2576"/>
                    <a:pt x="1524" y="2553"/>
                    <a:pt x="1566" y="2491"/>
                  </a:cubicBezTo>
                  <a:lnTo>
                    <a:pt x="1566" y="2491"/>
                  </a:lnTo>
                  <a:cubicBezTo>
                    <a:pt x="1551" y="2805"/>
                    <a:pt x="1750" y="3118"/>
                    <a:pt x="2041" y="3235"/>
                  </a:cubicBezTo>
                  <a:cubicBezTo>
                    <a:pt x="2252" y="3320"/>
                    <a:pt x="2488" y="3306"/>
                    <a:pt x="2709" y="3356"/>
                  </a:cubicBezTo>
                  <a:cubicBezTo>
                    <a:pt x="2931" y="3405"/>
                    <a:pt x="3163" y="3558"/>
                    <a:pt x="3175" y="3785"/>
                  </a:cubicBezTo>
                  <a:lnTo>
                    <a:pt x="3269" y="2207"/>
                  </a:lnTo>
                  <a:lnTo>
                    <a:pt x="2825" y="8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7505919" y="1116376"/>
              <a:ext cx="130729" cy="190457"/>
            </a:xfrm>
            <a:custGeom>
              <a:avLst/>
              <a:gdLst/>
              <a:ahLst/>
              <a:cxnLst/>
              <a:rect l="l" t="t" r="r" b="b"/>
              <a:pathLst>
                <a:path w="2090" h="3045" extrusionOk="0">
                  <a:moveTo>
                    <a:pt x="519" y="1"/>
                  </a:moveTo>
                  <a:cubicBezTo>
                    <a:pt x="347" y="1"/>
                    <a:pt x="209" y="53"/>
                    <a:pt x="127" y="108"/>
                  </a:cubicBezTo>
                  <a:cubicBezTo>
                    <a:pt x="106" y="121"/>
                    <a:pt x="87" y="134"/>
                    <a:pt x="69" y="150"/>
                  </a:cubicBezTo>
                  <a:cubicBezTo>
                    <a:pt x="55" y="161"/>
                    <a:pt x="41" y="174"/>
                    <a:pt x="30" y="186"/>
                  </a:cubicBezTo>
                  <a:cubicBezTo>
                    <a:pt x="19" y="196"/>
                    <a:pt x="9" y="207"/>
                    <a:pt x="0" y="219"/>
                  </a:cubicBezTo>
                  <a:cubicBezTo>
                    <a:pt x="0" y="219"/>
                    <a:pt x="1" y="219"/>
                    <a:pt x="1" y="219"/>
                  </a:cubicBezTo>
                  <a:cubicBezTo>
                    <a:pt x="5" y="219"/>
                    <a:pt x="43" y="171"/>
                    <a:pt x="134" y="117"/>
                  </a:cubicBezTo>
                  <a:cubicBezTo>
                    <a:pt x="214" y="67"/>
                    <a:pt x="344" y="18"/>
                    <a:pt x="507" y="18"/>
                  </a:cubicBezTo>
                  <a:cubicBezTo>
                    <a:pt x="528" y="18"/>
                    <a:pt x="549" y="19"/>
                    <a:pt x="571" y="21"/>
                  </a:cubicBezTo>
                  <a:cubicBezTo>
                    <a:pt x="798" y="39"/>
                    <a:pt x="1009" y="142"/>
                    <a:pt x="1163" y="310"/>
                  </a:cubicBezTo>
                  <a:cubicBezTo>
                    <a:pt x="1338" y="495"/>
                    <a:pt x="1460" y="758"/>
                    <a:pt x="1525" y="1044"/>
                  </a:cubicBezTo>
                  <a:cubicBezTo>
                    <a:pt x="1591" y="1330"/>
                    <a:pt x="1603" y="1615"/>
                    <a:pt x="1623" y="1871"/>
                  </a:cubicBezTo>
                  <a:cubicBezTo>
                    <a:pt x="1644" y="2126"/>
                    <a:pt x="1666" y="2359"/>
                    <a:pt x="1725" y="2547"/>
                  </a:cubicBezTo>
                  <a:cubicBezTo>
                    <a:pt x="1783" y="2734"/>
                    <a:pt x="1872" y="2870"/>
                    <a:pt x="1951" y="2946"/>
                  </a:cubicBezTo>
                  <a:cubicBezTo>
                    <a:pt x="2030" y="3023"/>
                    <a:pt x="2089" y="3045"/>
                    <a:pt x="2089" y="3045"/>
                  </a:cubicBezTo>
                  <a:cubicBezTo>
                    <a:pt x="2090" y="3042"/>
                    <a:pt x="2034" y="3015"/>
                    <a:pt x="1958" y="2939"/>
                  </a:cubicBezTo>
                  <a:cubicBezTo>
                    <a:pt x="1882" y="2863"/>
                    <a:pt x="1797" y="2728"/>
                    <a:pt x="1744" y="2542"/>
                  </a:cubicBezTo>
                  <a:cubicBezTo>
                    <a:pt x="1689" y="2356"/>
                    <a:pt x="1666" y="2125"/>
                    <a:pt x="1649" y="1870"/>
                  </a:cubicBezTo>
                  <a:cubicBezTo>
                    <a:pt x="1630" y="1613"/>
                    <a:pt x="1618" y="1330"/>
                    <a:pt x="1552" y="1038"/>
                  </a:cubicBezTo>
                  <a:cubicBezTo>
                    <a:pt x="1487" y="747"/>
                    <a:pt x="1361" y="481"/>
                    <a:pt x="1180" y="293"/>
                  </a:cubicBezTo>
                  <a:cubicBezTo>
                    <a:pt x="1096" y="203"/>
                    <a:pt x="995" y="130"/>
                    <a:pt x="883" y="79"/>
                  </a:cubicBezTo>
                  <a:cubicBezTo>
                    <a:pt x="784" y="35"/>
                    <a:pt x="680" y="10"/>
                    <a:pt x="572" y="2"/>
                  </a:cubicBezTo>
                  <a:cubicBezTo>
                    <a:pt x="554" y="1"/>
                    <a:pt x="537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7494723" y="1099113"/>
              <a:ext cx="216048" cy="195836"/>
            </a:xfrm>
            <a:custGeom>
              <a:avLst/>
              <a:gdLst/>
              <a:ahLst/>
              <a:cxnLst/>
              <a:rect l="l" t="t" r="r" b="b"/>
              <a:pathLst>
                <a:path w="3454" h="3131" extrusionOk="0">
                  <a:moveTo>
                    <a:pt x="1033" y="1"/>
                  </a:moveTo>
                  <a:cubicBezTo>
                    <a:pt x="918" y="1"/>
                    <a:pt x="803" y="15"/>
                    <a:pt x="690" y="44"/>
                  </a:cubicBezTo>
                  <a:cubicBezTo>
                    <a:pt x="496" y="91"/>
                    <a:pt x="316" y="178"/>
                    <a:pt x="158" y="300"/>
                  </a:cubicBezTo>
                  <a:cubicBezTo>
                    <a:pt x="100" y="345"/>
                    <a:pt x="47" y="394"/>
                    <a:pt x="1" y="448"/>
                  </a:cubicBezTo>
                  <a:cubicBezTo>
                    <a:pt x="4" y="446"/>
                    <a:pt x="8" y="443"/>
                    <a:pt x="12" y="440"/>
                  </a:cubicBezTo>
                  <a:lnTo>
                    <a:pt x="43" y="411"/>
                  </a:lnTo>
                  <a:cubicBezTo>
                    <a:pt x="56" y="399"/>
                    <a:pt x="72" y="383"/>
                    <a:pt x="93" y="367"/>
                  </a:cubicBezTo>
                  <a:cubicBezTo>
                    <a:pt x="114" y="350"/>
                    <a:pt x="136" y="329"/>
                    <a:pt x="166" y="309"/>
                  </a:cubicBezTo>
                  <a:cubicBezTo>
                    <a:pt x="324" y="192"/>
                    <a:pt x="504" y="108"/>
                    <a:pt x="695" y="62"/>
                  </a:cubicBezTo>
                  <a:cubicBezTo>
                    <a:pt x="803" y="36"/>
                    <a:pt x="914" y="22"/>
                    <a:pt x="1025" y="22"/>
                  </a:cubicBezTo>
                  <a:cubicBezTo>
                    <a:pt x="1203" y="22"/>
                    <a:pt x="1380" y="57"/>
                    <a:pt x="1547" y="125"/>
                  </a:cubicBezTo>
                  <a:cubicBezTo>
                    <a:pt x="1877" y="265"/>
                    <a:pt x="2143" y="524"/>
                    <a:pt x="2294" y="849"/>
                  </a:cubicBezTo>
                  <a:cubicBezTo>
                    <a:pt x="2332" y="934"/>
                    <a:pt x="2361" y="1022"/>
                    <a:pt x="2382" y="1113"/>
                  </a:cubicBezTo>
                  <a:cubicBezTo>
                    <a:pt x="2402" y="1202"/>
                    <a:pt x="2416" y="1292"/>
                    <a:pt x="2426" y="1382"/>
                  </a:cubicBezTo>
                  <a:cubicBezTo>
                    <a:pt x="2444" y="1559"/>
                    <a:pt x="2451" y="1733"/>
                    <a:pt x="2471" y="1897"/>
                  </a:cubicBezTo>
                  <a:cubicBezTo>
                    <a:pt x="2491" y="2062"/>
                    <a:pt x="2525" y="2217"/>
                    <a:pt x="2587" y="2353"/>
                  </a:cubicBezTo>
                  <a:cubicBezTo>
                    <a:pt x="2644" y="2477"/>
                    <a:pt x="2713" y="2596"/>
                    <a:pt x="2792" y="2707"/>
                  </a:cubicBezTo>
                  <a:cubicBezTo>
                    <a:pt x="2938" y="2911"/>
                    <a:pt x="3107" y="3037"/>
                    <a:pt x="3239" y="3089"/>
                  </a:cubicBezTo>
                  <a:cubicBezTo>
                    <a:pt x="3290" y="3109"/>
                    <a:pt x="3341" y="3121"/>
                    <a:pt x="3396" y="3128"/>
                  </a:cubicBezTo>
                  <a:lnTo>
                    <a:pt x="3438" y="3131"/>
                  </a:lnTo>
                  <a:lnTo>
                    <a:pt x="3452" y="3131"/>
                  </a:lnTo>
                  <a:cubicBezTo>
                    <a:pt x="3454" y="3126"/>
                    <a:pt x="3372" y="3131"/>
                    <a:pt x="3244" y="3079"/>
                  </a:cubicBezTo>
                  <a:cubicBezTo>
                    <a:pt x="3115" y="3027"/>
                    <a:pt x="2951" y="2899"/>
                    <a:pt x="2809" y="2696"/>
                  </a:cubicBezTo>
                  <a:cubicBezTo>
                    <a:pt x="2730" y="2585"/>
                    <a:pt x="2663" y="2468"/>
                    <a:pt x="2608" y="2343"/>
                  </a:cubicBezTo>
                  <a:cubicBezTo>
                    <a:pt x="2549" y="2210"/>
                    <a:pt x="2516" y="2057"/>
                    <a:pt x="2497" y="1894"/>
                  </a:cubicBezTo>
                  <a:cubicBezTo>
                    <a:pt x="2477" y="1732"/>
                    <a:pt x="2470" y="1558"/>
                    <a:pt x="2451" y="1379"/>
                  </a:cubicBezTo>
                  <a:cubicBezTo>
                    <a:pt x="2443" y="1287"/>
                    <a:pt x="2428" y="1197"/>
                    <a:pt x="2408" y="1107"/>
                  </a:cubicBezTo>
                  <a:cubicBezTo>
                    <a:pt x="2387" y="1014"/>
                    <a:pt x="2356" y="924"/>
                    <a:pt x="2318" y="838"/>
                  </a:cubicBezTo>
                  <a:cubicBezTo>
                    <a:pt x="2165" y="505"/>
                    <a:pt x="1893" y="244"/>
                    <a:pt x="1556" y="103"/>
                  </a:cubicBezTo>
                  <a:cubicBezTo>
                    <a:pt x="1389" y="35"/>
                    <a:pt x="1212" y="1"/>
                    <a:pt x="1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7583356" y="1204006"/>
              <a:ext cx="176078" cy="134978"/>
            </a:xfrm>
            <a:custGeom>
              <a:avLst/>
              <a:gdLst/>
              <a:ahLst/>
              <a:cxnLst/>
              <a:rect l="l" t="t" r="r" b="b"/>
              <a:pathLst>
                <a:path w="2815" h="2158" extrusionOk="0">
                  <a:moveTo>
                    <a:pt x="1627" y="0"/>
                  </a:moveTo>
                  <a:cubicBezTo>
                    <a:pt x="1626" y="4"/>
                    <a:pt x="1626" y="7"/>
                    <a:pt x="1625" y="10"/>
                  </a:cubicBezTo>
                  <a:cubicBezTo>
                    <a:pt x="1625" y="18"/>
                    <a:pt x="1624" y="28"/>
                    <a:pt x="1621" y="39"/>
                  </a:cubicBezTo>
                  <a:cubicBezTo>
                    <a:pt x="1619" y="66"/>
                    <a:pt x="1615" y="103"/>
                    <a:pt x="1609" y="151"/>
                  </a:cubicBezTo>
                  <a:cubicBezTo>
                    <a:pt x="1609" y="247"/>
                    <a:pt x="1604" y="395"/>
                    <a:pt x="1666" y="567"/>
                  </a:cubicBezTo>
                  <a:cubicBezTo>
                    <a:pt x="1726" y="740"/>
                    <a:pt x="1852" y="929"/>
                    <a:pt x="2047" y="1085"/>
                  </a:cubicBezTo>
                  <a:cubicBezTo>
                    <a:pt x="2236" y="1236"/>
                    <a:pt x="2480" y="1360"/>
                    <a:pt x="2755" y="1452"/>
                  </a:cubicBezTo>
                  <a:lnTo>
                    <a:pt x="2755" y="1452"/>
                  </a:lnTo>
                  <a:cubicBezTo>
                    <a:pt x="2479" y="1602"/>
                    <a:pt x="2173" y="1678"/>
                    <a:pt x="1864" y="1678"/>
                  </a:cubicBezTo>
                  <a:cubicBezTo>
                    <a:pt x="1765" y="1678"/>
                    <a:pt x="1666" y="1671"/>
                    <a:pt x="1567" y="1655"/>
                  </a:cubicBezTo>
                  <a:lnTo>
                    <a:pt x="1474" y="1639"/>
                  </a:lnTo>
                  <a:lnTo>
                    <a:pt x="1558" y="1679"/>
                  </a:lnTo>
                  <a:lnTo>
                    <a:pt x="1561" y="1681"/>
                  </a:lnTo>
                  <a:lnTo>
                    <a:pt x="1561" y="1682"/>
                  </a:lnTo>
                  <a:cubicBezTo>
                    <a:pt x="1562" y="1682"/>
                    <a:pt x="1563" y="1682"/>
                    <a:pt x="1564" y="1682"/>
                  </a:cubicBezTo>
                  <a:lnTo>
                    <a:pt x="1564" y="1682"/>
                  </a:lnTo>
                  <a:lnTo>
                    <a:pt x="1568" y="1684"/>
                  </a:lnTo>
                  <a:cubicBezTo>
                    <a:pt x="1747" y="1772"/>
                    <a:pt x="1937" y="1833"/>
                    <a:pt x="2133" y="1865"/>
                  </a:cubicBezTo>
                  <a:lnTo>
                    <a:pt x="2133" y="1865"/>
                  </a:lnTo>
                  <a:cubicBezTo>
                    <a:pt x="1979" y="1952"/>
                    <a:pt x="1816" y="2009"/>
                    <a:pt x="1656" y="2053"/>
                  </a:cubicBezTo>
                  <a:cubicBezTo>
                    <a:pt x="1492" y="2097"/>
                    <a:pt x="1324" y="2123"/>
                    <a:pt x="1154" y="2132"/>
                  </a:cubicBezTo>
                  <a:cubicBezTo>
                    <a:pt x="1121" y="2134"/>
                    <a:pt x="1088" y="2135"/>
                    <a:pt x="1055" y="2135"/>
                  </a:cubicBezTo>
                  <a:cubicBezTo>
                    <a:pt x="774" y="2135"/>
                    <a:pt x="519" y="2068"/>
                    <a:pt x="348" y="1940"/>
                  </a:cubicBezTo>
                  <a:cubicBezTo>
                    <a:pt x="260" y="1877"/>
                    <a:pt x="187" y="1797"/>
                    <a:pt x="133" y="1704"/>
                  </a:cubicBezTo>
                  <a:cubicBezTo>
                    <a:pt x="94" y="1635"/>
                    <a:pt x="62" y="1561"/>
                    <a:pt x="41" y="1483"/>
                  </a:cubicBezTo>
                  <a:cubicBezTo>
                    <a:pt x="33" y="1451"/>
                    <a:pt x="27" y="1423"/>
                    <a:pt x="21" y="1398"/>
                  </a:cubicBezTo>
                  <a:cubicBezTo>
                    <a:pt x="15" y="1372"/>
                    <a:pt x="14" y="1352"/>
                    <a:pt x="11" y="1334"/>
                  </a:cubicBezTo>
                  <a:cubicBezTo>
                    <a:pt x="9" y="1318"/>
                    <a:pt x="6" y="1306"/>
                    <a:pt x="5" y="1296"/>
                  </a:cubicBezTo>
                  <a:cubicBezTo>
                    <a:pt x="4" y="1291"/>
                    <a:pt x="3" y="1287"/>
                    <a:pt x="0" y="1284"/>
                  </a:cubicBezTo>
                  <a:cubicBezTo>
                    <a:pt x="0" y="1287"/>
                    <a:pt x="0" y="1292"/>
                    <a:pt x="0" y="1296"/>
                  </a:cubicBezTo>
                  <a:cubicBezTo>
                    <a:pt x="1" y="1307"/>
                    <a:pt x="3" y="1319"/>
                    <a:pt x="4" y="1336"/>
                  </a:cubicBezTo>
                  <a:cubicBezTo>
                    <a:pt x="6" y="1352"/>
                    <a:pt x="7" y="1375"/>
                    <a:pt x="12" y="1400"/>
                  </a:cubicBezTo>
                  <a:cubicBezTo>
                    <a:pt x="17" y="1424"/>
                    <a:pt x="24" y="1454"/>
                    <a:pt x="30" y="1486"/>
                  </a:cubicBezTo>
                  <a:cubicBezTo>
                    <a:pt x="49" y="1565"/>
                    <a:pt x="80" y="1640"/>
                    <a:pt x="121" y="1712"/>
                  </a:cubicBezTo>
                  <a:cubicBezTo>
                    <a:pt x="175" y="1806"/>
                    <a:pt x="248" y="1889"/>
                    <a:pt x="337" y="1953"/>
                  </a:cubicBezTo>
                  <a:cubicBezTo>
                    <a:pt x="513" y="2088"/>
                    <a:pt x="775" y="2158"/>
                    <a:pt x="1063" y="2158"/>
                  </a:cubicBezTo>
                  <a:cubicBezTo>
                    <a:pt x="1093" y="2158"/>
                    <a:pt x="1123" y="2157"/>
                    <a:pt x="1154" y="2155"/>
                  </a:cubicBezTo>
                  <a:cubicBezTo>
                    <a:pt x="1325" y="2148"/>
                    <a:pt x="1495" y="2122"/>
                    <a:pt x="1662" y="2078"/>
                  </a:cubicBezTo>
                  <a:cubicBezTo>
                    <a:pt x="1834" y="2031"/>
                    <a:pt x="2012" y="1968"/>
                    <a:pt x="2178" y="1869"/>
                  </a:cubicBezTo>
                  <a:lnTo>
                    <a:pt x="2210" y="1851"/>
                  </a:lnTo>
                  <a:lnTo>
                    <a:pt x="2173" y="1845"/>
                  </a:lnTo>
                  <a:cubicBezTo>
                    <a:pt x="1993" y="1819"/>
                    <a:pt x="1817" y="1768"/>
                    <a:pt x="1650" y="1694"/>
                  </a:cubicBezTo>
                  <a:lnTo>
                    <a:pt x="1650" y="1694"/>
                  </a:lnTo>
                  <a:cubicBezTo>
                    <a:pt x="1720" y="1702"/>
                    <a:pt x="1790" y="1706"/>
                    <a:pt x="1860" y="1706"/>
                  </a:cubicBezTo>
                  <a:cubicBezTo>
                    <a:pt x="2185" y="1706"/>
                    <a:pt x="2505" y="1622"/>
                    <a:pt x="2790" y="1461"/>
                  </a:cubicBezTo>
                  <a:lnTo>
                    <a:pt x="2815" y="1448"/>
                  </a:lnTo>
                  <a:lnTo>
                    <a:pt x="2787" y="1438"/>
                  </a:lnTo>
                  <a:cubicBezTo>
                    <a:pt x="2504" y="1345"/>
                    <a:pt x="2252" y="1222"/>
                    <a:pt x="2059" y="1068"/>
                  </a:cubicBezTo>
                  <a:cubicBezTo>
                    <a:pt x="1867" y="914"/>
                    <a:pt x="1740" y="730"/>
                    <a:pt x="1679" y="563"/>
                  </a:cubicBezTo>
                  <a:cubicBezTo>
                    <a:pt x="1618" y="395"/>
                    <a:pt x="1619" y="247"/>
                    <a:pt x="1618" y="151"/>
                  </a:cubicBezTo>
                  <a:cubicBezTo>
                    <a:pt x="1621" y="104"/>
                    <a:pt x="1624" y="66"/>
                    <a:pt x="1626" y="40"/>
                  </a:cubicBezTo>
                  <a:cubicBezTo>
                    <a:pt x="1626" y="28"/>
                    <a:pt x="1627" y="19"/>
                    <a:pt x="1627" y="10"/>
                  </a:cubicBezTo>
                  <a:cubicBezTo>
                    <a:pt x="1627" y="8"/>
                    <a:pt x="1627" y="4"/>
                    <a:pt x="1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7739544" y="1315091"/>
              <a:ext cx="26771" cy="212099"/>
            </a:xfrm>
            <a:custGeom>
              <a:avLst/>
              <a:gdLst/>
              <a:ahLst/>
              <a:cxnLst/>
              <a:rect l="l" t="t" r="r" b="b"/>
              <a:pathLst>
                <a:path w="428" h="3391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" y="3"/>
                    <a:pt x="87" y="761"/>
                    <a:pt x="200" y="1698"/>
                  </a:cubicBezTo>
                  <a:cubicBezTo>
                    <a:pt x="314" y="2633"/>
                    <a:pt x="412" y="3391"/>
                    <a:pt x="420" y="3391"/>
                  </a:cubicBezTo>
                  <a:cubicBezTo>
                    <a:pt x="420" y="3391"/>
                    <a:pt x="420" y="3391"/>
                    <a:pt x="420" y="3391"/>
                  </a:cubicBezTo>
                  <a:cubicBezTo>
                    <a:pt x="427" y="3391"/>
                    <a:pt x="341" y="2632"/>
                    <a:pt x="228" y="1695"/>
                  </a:cubicBezTo>
                  <a:cubicBezTo>
                    <a:pt x="114" y="760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7764689" y="1672053"/>
              <a:ext cx="145554" cy="557298"/>
            </a:xfrm>
            <a:custGeom>
              <a:avLst/>
              <a:gdLst/>
              <a:ahLst/>
              <a:cxnLst/>
              <a:rect l="l" t="t" r="r" b="b"/>
              <a:pathLst>
                <a:path w="2327" h="8910" extrusionOk="0">
                  <a:moveTo>
                    <a:pt x="1" y="0"/>
                  </a:moveTo>
                  <a:lnTo>
                    <a:pt x="385" y="8850"/>
                  </a:lnTo>
                  <a:cubicBezTo>
                    <a:pt x="385" y="8850"/>
                    <a:pt x="612" y="8910"/>
                    <a:pt x="927" y="8910"/>
                  </a:cubicBezTo>
                  <a:cubicBezTo>
                    <a:pt x="1085" y="8910"/>
                    <a:pt x="1265" y="8895"/>
                    <a:pt x="1449" y="8850"/>
                  </a:cubicBezTo>
                  <a:cubicBezTo>
                    <a:pt x="2004" y="8717"/>
                    <a:pt x="2248" y="7942"/>
                    <a:pt x="2292" y="7454"/>
                  </a:cubicBezTo>
                  <a:cubicBezTo>
                    <a:pt x="2327" y="7083"/>
                    <a:pt x="1741" y="3649"/>
                    <a:pt x="1460" y="2030"/>
                  </a:cubicBezTo>
                  <a:cubicBezTo>
                    <a:pt x="1367" y="1487"/>
                    <a:pt x="1094" y="993"/>
                    <a:pt x="686" y="6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7215123" y="1549146"/>
              <a:ext cx="657588" cy="1633928"/>
            </a:xfrm>
            <a:custGeom>
              <a:avLst/>
              <a:gdLst/>
              <a:ahLst/>
              <a:cxnLst/>
              <a:rect l="l" t="t" r="r" b="b"/>
              <a:pathLst>
                <a:path w="10513" h="26123" extrusionOk="0">
                  <a:moveTo>
                    <a:pt x="6005" y="0"/>
                  </a:moveTo>
                  <a:cubicBezTo>
                    <a:pt x="5997" y="0"/>
                    <a:pt x="5990" y="0"/>
                    <a:pt x="5982" y="0"/>
                  </a:cubicBezTo>
                  <a:cubicBezTo>
                    <a:pt x="4520" y="19"/>
                    <a:pt x="3634" y="673"/>
                    <a:pt x="3634" y="673"/>
                  </a:cubicBezTo>
                  <a:lnTo>
                    <a:pt x="3489" y="1239"/>
                  </a:lnTo>
                  <a:lnTo>
                    <a:pt x="2819" y="1550"/>
                  </a:lnTo>
                  <a:lnTo>
                    <a:pt x="1616" y="6188"/>
                  </a:lnTo>
                  <a:lnTo>
                    <a:pt x="1205" y="12644"/>
                  </a:lnTo>
                  <a:lnTo>
                    <a:pt x="1" y="25815"/>
                  </a:lnTo>
                  <a:lnTo>
                    <a:pt x="10512" y="26123"/>
                  </a:lnTo>
                  <a:lnTo>
                    <a:pt x="10372" y="16947"/>
                  </a:lnTo>
                  <a:cubicBezTo>
                    <a:pt x="10341" y="16087"/>
                    <a:pt x="10239" y="15231"/>
                    <a:pt x="10067" y="14389"/>
                  </a:cubicBezTo>
                  <a:lnTo>
                    <a:pt x="9498" y="11593"/>
                  </a:lnTo>
                  <a:lnTo>
                    <a:pt x="9492" y="2908"/>
                  </a:lnTo>
                  <a:cubicBezTo>
                    <a:pt x="9492" y="2908"/>
                    <a:pt x="9367" y="2555"/>
                    <a:pt x="8858" y="2033"/>
                  </a:cubicBezTo>
                  <a:cubicBezTo>
                    <a:pt x="8625" y="1794"/>
                    <a:pt x="7516" y="1021"/>
                    <a:pt x="7516" y="1021"/>
                  </a:cubicBezTo>
                  <a:lnTo>
                    <a:pt x="7423" y="447"/>
                  </a:lnTo>
                  <a:cubicBezTo>
                    <a:pt x="7074" y="176"/>
                    <a:pt x="6453" y="0"/>
                    <a:pt x="6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7433361" y="1603813"/>
              <a:ext cx="251951" cy="22892"/>
            </a:xfrm>
            <a:custGeom>
              <a:avLst/>
              <a:gdLst/>
              <a:ahLst/>
              <a:cxnLst/>
              <a:rect l="l" t="t" r="r" b="b"/>
              <a:pathLst>
                <a:path w="4028" h="366" extrusionOk="0">
                  <a:moveTo>
                    <a:pt x="2688" y="1"/>
                  </a:moveTo>
                  <a:cubicBezTo>
                    <a:pt x="2473" y="1"/>
                    <a:pt x="2242" y="8"/>
                    <a:pt x="2002" y="23"/>
                  </a:cubicBezTo>
                  <a:cubicBezTo>
                    <a:pt x="1441" y="60"/>
                    <a:pt x="936" y="130"/>
                    <a:pt x="575" y="207"/>
                  </a:cubicBezTo>
                  <a:cubicBezTo>
                    <a:pt x="395" y="244"/>
                    <a:pt x="251" y="283"/>
                    <a:pt x="152" y="312"/>
                  </a:cubicBezTo>
                  <a:lnTo>
                    <a:pt x="39" y="348"/>
                  </a:lnTo>
                  <a:cubicBezTo>
                    <a:pt x="25" y="353"/>
                    <a:pt x="13" y="358"/>
                    <a:pt x="0" y="365"/>
                  </a:cubicBezTo>
                  <a:cubicBezTo>
                    <a:pt x="14" y="363"/>
                    <a:pt x="27" y="360"/>
                    <a:pt x="41" y="357"/>
                  </a:cubicBezTo>
                  <a:lnTo>
                    <a:pt x="156" y="326"/>
                  </a:lnTo>
                  <a:cubicBezTo>
                    <a:pt x="254" y="300"/>
                    <a:pt x="400" y="265"/>
                    <a:pt x="580" y="232"/>
                  </a:cubicBezTo>
                  <a:cubicBezTo>
                    <a:pt x="941" y="161"/>
                    <a:pt x="1445" y="94"/>
                    <a:pt x="2005" y="56"/>
                  </a:cubicBezTo>
                  <a:cubicBezTo>
                    <a:pt x="2270" y="40"/>
                    <a:pt x="2523" y="32"/>
                    <a:pt x="2756" y="32"/>
                  </a:cubicBezTo>
                  <a:cubicBezTo>
                    <a:pt x="3014" y="32"/>
                    <a:pt x="3246" y="42"/>
                    <a:pt x="3439" y="61"/>
                  </a:cubicBezTo>
                  <a:cubicBezTo>
                    <a:pt x="3622" y="77"/>
                    <a:pt x="3769" y="99"/>
                    <a:pt x="3870" y="117"/>
                  </a:cubicBezTo>
                  <a:lnTo>
                    <a:pt x="3986" y="141"/>
                  </a:lnTo>
                  <a:cubicBezTo>
                    <a:pt x="3999" y="145"/>
                    <a:pt x="4013" y="146"/>
                    <a:pt x="4028" y="147"/>
                  </a:cubicBezTo>
                  <a:cubicBezTo>
                    <a:pt x="4014" y="141"/>
                    <a:pt x="4002" y="137"/>
                    <a:pt x="3988" y="135"/>
                  </a:cubicBezTo>
                  <a:lnTo>
                    <a:pt x="3872" y="105"/>
                  </a:lnTo>
                  <a:cubicBezTo>
                    <a:pt x="3731" y="74"/>
                    <a:pt x="3586" y="51"/>
                    <a:pt x="3441" y="37"/>
                  </a:cubicBezTo>
                  <a:cubicBezTo>
                    <a:pt x="3232" y="13"/>
                    <a:pt x="2975" y="1"/>
                    <a:pt x="2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7805034" y="1755679"/>
              <a:ext cx="5442" cy="508699"/>
            </a:xfrm>
            <a:custGeom>
              <a:avLst/>
              <a:gdLst/>
              <a:ahLst/>
              <a:cxnLst/>
              <a:rect l="l" t="t" r="r" b="b"/>
              <a:pathLst>
                <a:path w="87" h="8133" extrusionOk="0">
                  <a:moveTo>
                    <a:pt x="61" y="1"/>
                  </a:moveTo>
                  <a:cubicBezTo>
                    <a:pt x="42" y="1"/>
                    <a:pt x="20" y="1821"/>
                    <a:pt x="10" y="4067"/>
                  </a:cubicBezTo>
                  <a:cubicBezTo>
                    <a:pt x="0" y="6313"/>
                    <a:pt x="8" y="8132"/>
                    <a:pt x="26" y="8132"/>
                  </a:cubicBezTo>
                  <a:cubicBezTo>
                    <a:pt x="45" y="8132"/>
                    <a:pt x="66" y="6312"/>
                    <a:pt x="77" y="4067"/>
                  </a:cubicBezTo>
                  <a:cubicBezTo>
                    <a:pt x="87" y="1822"/>
                    <a:pt x="79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7352984" y="1939696"/>
              <a:ext cx="52104" cy="1224117"/>
            </a:xfrm>
            <a:custGeom>
              <a:avLst/>
              <a:gdLst/>
              <a:ahLst/>
              <a:cxnLst/>
              <a:rect l="l" t="t" r="r" b="b"/>
              <a:pathLst>
                <a:path w="833" h="19571" extrusionOk="0">
                  <a:moveTo>
                    <a:pt x="832" y="0"/>
                  </a:moveTo>
                  <a:cubicBezTo>
                    <a:pt x="828" y="16"/>
                    <a:pt x="826" y="34"/>
                    <a:pt x="826" y="51"/>
                  </a:cubicBezTo>
                  <a:cubicBezTo>
                    <a:pt x="823" y="87"/>
                    <a:pt x="821" y="136"/>
                    <a:pt x="816" y="199"/>
                  </a:cubicBezTo>
                  <a:cubicBezTo>
                    <a:pt x="808" y="333"/>
                    <a:pt x="798" y="524"/>
                    <a:pt x="785" y="768"/>
                  </a:cubicBezTo>
                  <a:cubicBezTo>
                    <a:pt x="761" y="1268"/>
                    <a:pt x="728" y="1983"/>
                    <a:pt x="686" y="2865"/>
                  </a:cubicBezTo>
                  <a:cubicBezTo>
                    <a:pt x="609" y="4639"/>
                    <a:pt x="501" y="7084"/>
                    <a:pt x="384" y="9785"/>
                  </a:cubicBezTo>
                  <a:cubicBezTo>
                    <a:pt x="273" y="12485"/>
                    <a:pt x="173" y="14929"/>
                    <a:pt x="101" y="16703"/>
                  </a:cubicBezTo>
                  <a:cubicBezTo>
                    <a:pt x="67" y="17586"/>
                    <a:pt x="41" y="18302"/>
                    <a:pt x="23" y="18801"/>
                  </a:cubicBezTo>
                  <a:cubicBezTo>
                    <a:pt x="16" y="19046"/>
                    <a:pt x="9" y="19237"/>
                    <a:pt x="4" y="19371"/>
                  </a:cubicBezTo>
                  <a:cubicBezTo>
                    <a:pt x="3" y="19434"/>
                    <a:pt x="2" y="19483"/>
                    <a:pt x="2" y="19520"/>
                  </a:cubicBezTo>
                  <a:cubicBezTo>
                    <a:pt x="1" y="19536"/>
                    <a:pt x="1" y="19553"/>
                    <a:pt x="3" y="19571"/>
                  </a:cubicBezTo>
                  <a:cubicBezTo>
                    <a:pt x="6" y="19555"/>
                    <a:pt x="8" y="19537"/>
                    <a:pt x="8" y="19521"/>
                  </a:cubicBezTo>
                  <a:cubicBezTo>
                    <a:pt x="11" y="19484"/>
                    <a:pt x="14" y="19436"/>
                    <a:pt x="18" y="19373"/>
                  </a:cubicBezTo>
                  <a:cubicBezTo>
                    <a:pt x="25" y="19239"/>
                    <a:pt x="37" y="19048"/>
                    <a:pt x="49" y="18803"/>
                  </a:cubicBezTo>
                  <a:cubicBezTo>
                    <a:pt x="72" y="18305"/>
                    <a:pt x="107" y="17590"/>
                    <a:pt x="149" y="16707"/>
                  </a:cubicBezTo>
                  <a:cubicBezTo>
                    <a:pt x="226" y="14932"/>
                    <a:pt x="332" y="12487"/>
                    <a:pt x="451" y="9787"/>
                  </a:cubicBezTo>
                  <a:cubicBezTo>
                    <a:pt x="562" y="7086"/>
                    <a:pt x="662" y="4641"/>
                    <a:pt x="733" y="2867"/>
                  </a:cubicBezTo>
                  <a:cubicBezTo>
                    <a:pt x="766" y="1984"/>
                    <a:pt x="793" y="1268"/>
                    <a:pt x="812" y="770"/>
                  </a:cubicBezTo>
                  <a:cubicBezTo>
                    <a:pt x="819" y="524"/>
                    <a:pt x="826" y="333"/>
                    <a:pt x="829" y="199"/>
                  </a:cubicBezTo>
                  <a:cubicBezTo>
                    <a:pt x="830" y="137"/>
                    <a:pt x="833" y="88"/>
                    <a:pt x="833" y="51"/>
                  </a:cubicBezTo>
                  <a:cubicBezTo>
                    <a:pt x="833" y="34"/>
                    <a:pt x="833" y="18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7535631" y="2264132"/>
              <a:ext cx="271154" cy="14574"/>
            </a:xfrm>
            <a:custGeom>
              <a:avLst/>
              <a:gdLst/>
              <a:ahLst/>
              <a:cxnLst/>
              <a:rect l="l" t="t" r="r" b="b"/>
              <a:pathLst>
                <a:path w="4335" h="233" extrusionOk="0">
                  <a:moveTo>
                    <a:pt x="11" y="0"/>
                  </a:moveTo>
                  <a:cubicBezTo>
                    <a:pt x="5" y="0"/>
                    <a:pt x="1" y="1"/>
                    <a:pt x="1" y="2"/>
                  </a:cubicBezTo>
                  <a:cubicBezTo>
                    <a:pt x="0" y="6"/>
                    <a:pt x="59" y="19"/>
                    <a:pt x="168" y="43"/>
                  </a:cubicBezTo>
                  <a:cubicBezTo>
                    <a:pt x="275" y="66"/>
                    <a:pt x="433" y="93"/>
                    <a:pt x="627" y="122"/>
                  </a:cubicBezTo>
                  <a:cubicBezTo>
                    <a:pt x="1138" y="196"/>
                    <a:pt x="1652" y="233"/>
                    <a:pt x="2167" y="233"/>
                  </a:cubicBezTo>
                  <a:cubicBezTo>
                    <a:pt x="2681" y="231"/>
                    <a:pt x="3195" y="194"/>
                    <a:pt x="3706" y="122"/>
                  </a:cubicBezTo>
                  <a:cubicBezTo>
                    <a:pt x="3901" y="93"/>
                    <a:pt x="4058" y="66"/>
                    <a:pt x="4167" y="44"/>
                  </a:cubicBezTo>
                  <a:cubicBezTo>
                    <a:pt x="4275" y="22"/>
                    <a:pt x="4334" y="8"/>
                    <a:pt x="4333" y="3"/>
                  </a:cubicBezTo>
                  <a:cubicBezTo>
                    <a:pt x="4333" y="2"/>
                    <a:pt x="4329" y="2"/>
                    <a:pt x="4323" y="2"/>
                  </a:cubicBezTo>
                  <a:cubicBezTo>
                    <a:pt x="4301" y="2"/>
                    <a:pt x="4246" y="8"/>
                    <a:pt x="4162" y="18"/>
                  </a:cubicBezTo>
                  <a:lnTo>
                    <a:pt x="3700" y="75"/>
                  </a:lnTo>
                  <a:cubicBezTo>
                    <a:pt x="3190" y="133"/>
                    <a:pt x="2679" y="164"/>
                    <a:pt x="2167" y="166"/>
                  </a:cubicBezTo>
                  <a:cubicBezTo>
                    <a:pt x="1654" y="165"/>
                    <a:pt x="1143" y="134"/>
                    <a:pt x="634" y="75"/>
                  </a:cubicBezTo>
                  <a:cubicBezTo>
                    <a:pt x="439" y="53"/>
                    <a:pt x="281" y="32"/>
                    <a:pt x="171" y="17"/>
                  </a:cubicBezTo>
                  <a:cubicBezTo>
                    <a:pt x="88" y="6"/>
                    <a:pt x="32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7685188" y="1613007"/>
              <a:ext cx="225680" cy="617406"/>
            </a:xfrm>
            <a:custGeom>
              <a:avLst/>
              <a:gdLst/>
              <a:ahLst/>
              <a:cxnLst/>
              <a:rect l="l" t="t" r="r" b="b"/>
              <a:pathLst>
                <a:path w="3608" h="9871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7"/>
                    <a:pt x="17" y="15"/>
                    <a:pt x="25" y="21"/>
                  </a:cubicBezTo>
                  <a:lnTo>
                    <a:pt x="104" y="69"/>
                  </a:lnTo>
                  <a:cubicBezTo>
                    <a:pt x="172" y="111"/>
                    <a:pt x="273" y="174"/>
                    <a:pt x="400" y="261"/>
                  </a:cubicBezTo>
                  <a:cubicBezTo>
                    <a:pt x="755" y="508"/>
                    <a:pt x="1097" y="775"/>
                    <a:pt x="1421" y="1063"/>
                  </a:cubicBezTo>
                  <a:cubicBezTo>
                    <a:pt x="1646" y="1259"/>
                    <a:pt x="1860" y="1468"/>
                    <a:pt x="2061" y="1689"/>
                  </a:cubicBezTo>
                  <a:cubicBezTo>
                    <a:pt x="2173" y="1810"/>
                    <a:pt x="2273" y="1942"/>
                    <a:pt x="2356" y="2083"/>
                  </a:cubicBezTo>
                  <a:cubicBezTo>
                    <a:pt x="2402" y="2154"/>
                    <a:pt x="2425" y="2239"/>
                    <a:pt x="2460" y="2319"/>
                  </a:cubicBezTo>
                  <a:cubicBezTo>
                    <a:pt x="2486" y="2403"/>
                    <a:pt x="2514" y="2487"/>
                    <a:pt x="2540" y="2573"/>
                  </a:cubicBezTo>
                  <a:cubicBezTo>
                    <a:pt x="2736" y="3271"/>
                    <a:pt x="2890" y="4056"/>
                    <a:pt x="3043" y="4879"/>
                  </a:cubicBezTo>
                  <a:cubicBezTo>
                    <a:pt x="3192" y="5704"/>
                    <a:pt x="3317" y="6493"/>
                    <a:pt x="3413" y="7212"/>
                  </a:cubicBezTo>
                  <a:cubicBezTo>
                    <a:pt x="3460" y="7572"/>
                    <a:pt x="3500" y="7914"/>
                    <a:pt x="3530" y="8236"/>
                  </a:cubicBezTo>
                  <a:cubicBezTo>
                    <a:pt x="3555" y="8554"/>
                    <a:pt x="3545" y="8858"/>
                    <a:pt x="3440" y="9109"/>
                  </a:cubicBezTo>
                  <a:cubicBezTo>
                    <a:pt x="3350" y="9337"/>
                    <a:pt x="3184" y="9527"/>
                    <a:pt x="2970" y="9647"/>
                  </a:cubicBezTo>
                  <a:cubicBezTo>
                    <a:pt x="2782" y="9753"/>
                    <a:pt x="2598" y="9798"/>
                    <a:pt x="2448" y="9824"/>
                  </a:cubicBezTo>
                  <a:cubicBezTo>
                    <a:pt x="2333" y="9845"/>
                    <a:pt x="2215" y="9855"/>
                    <a:pt x="2098" y="9855"/>
                  </a:cubicBezTo>
                  <a:cubicBezTo>
                    <a:pt x="2085" y="9855"/>
                    <a:pt x="2074" y="9855"/>
                    <a:pt x="2064" y="9855"/>
                  </a:cubicBezTo>
                  <a:cubicBezTo>
                    <a:pt x="2023" y="9855"/>
                    <a:pt x="1996" y="9854"/>
                    <a:pt x="1983" y="9854"/>
                  </a:cubicBezTo>
                  <a:cubicBezTo>
                    <a:pt x="1977" y="9854"/>
                    <a:pt x="1974" y="9854"/>
                    <a:pt x="1974" y="9855"/>
                  </a:cubicBezTo>
                  <a:cubicBezTo>
                    <a:pt x="1984" y="9859"/>
                    <a:pt x="1995" y="9861"/>
                    <a:pt x="2005" y="9861"/>
                  </a:cubicBezTo>
                  <a:cubicBezTo>
                    <a:pt x="2026" y="9864"/>
                    <a:pt x="2057" y="9867"/>
                    <a:pt x="2098" y="9868"/>
                  </a:cubicBezTo>
                  <a:cubicBezTo>
                    <a:pt x="2124" y="9870"/>
                    <a:pt x="2150" y="9870"/>
                    <a:pt x="2177" y="9870"/>
                  </a:cubicBezTo>
                  <a:cubicBezTo>
                    <a:pt x="2269" y="9870"/>
                    <a:pt x="2362" y="9863"/>
                    <a:pt x="2453" y="9850"/>
                  </a:cubicBezTo>
                  <a:cubicBezTo>
                    <a:pt x="2604" y="9827"/>
                    <a:pt x="2793" y="9785"/>
                    <a:pt x="2989" y="9679"/>
                  </a:cubicBezTo>
                  <a:cubicBezTo>
                    <a:pt x="3212" y="9557"/>
                    <a:pt x="3387" y="9362"/>
                    <a:pt x="3484" y="9128"/>
                  </a:cubicBezTo>
                  <a:cubicBezTo>
                    <a:pt x="3595" y="8867"/>
                    <a:pt x="3608" y="8554"/>
                    <a:pt x="3586" y="8231"/>
                  </a:cubicBezTo>
                  <a:cubicBezTo>
                    <a:pt x="3558" y="7908"/>
                    <a:pt x="3520" y="7564"/>
                    <a:pt x="3473" y="7204"/>
                  </a:cubicBezTo>
                  <a:cubicBezTo>
                    <a:pt x="3382" y="6482"/>
                    <a:pt x="3258" y="5693"/>
                    <a:pt x="3110" y="4866"/>
                  </a:cubicBezTo>
                  <a:cubicBezTo>
                    <a:pt x="2957" y="4041"/>
                    <a:pt x="2800" y="3256"/>
                    <a:pt x="2599" y="2554"/>
                  </a:cubicBezTo>
                  <a:cubicBezTo>
                    <a:pt x="2573" y="2467"/>
                    <a:pt x="2544" y="2382"/>
                    <a:pt x="2517" y="2297"/>
                  </a:cubicBezTo>
                  <a:cubicBezTo>
                    <a:pt x="2482" y="2214"/>
                    <a:pt x="2458" y="2129"/>
                    <a:pt x="2409" y="2054"/>
                  </a:cubicBezTo>
                  <a:cubicBezTo>
                    <a:pt x="2322" y="1908"/>
                    <a:pt x="2220" y="1774"/>
                    <a:pt x="2102" y="1651"/>
                  </a:cubicBezTo>
                  <a:cubicBezTo>
                    <a:pt x="1899" y="1430"/>
                    <a:pt x="1682" y="1221"/>
                    <a:pt x="1453" y="1026"/>
                  </a:cubicBezTo>
                  <a:cubicBezTo>
                    <a:pt x="1036" y="667"/>
                    <a:pt x="674" y="406"/>
                    <a:pt x="415" y="238"/>
                  </a:cubicBezTo>
                  <a:cubicBezTo>
                    <a:pt x="287" y="154"/>
                    <a:pt x="183" y="94"/>
                    <a:pt x="112" y="56"/>
                  </a:cubicBezTo>
                  <a:lnTo>
                    <a:pt x="30" y="12"/>
                  </a:lnTo>
                  <a:cubicBezTo>
                    <a:pt x="20" y="7"/>
                    <a:pt x="12" y="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7202113" y="2422379"/>
              <a:ext cx="151246" cy="321056"/>
            </a:xfrm>
            <a:custGeom>
              <a:avLst/>
              <a:gdLst/>
              <a:ahLst/>
              <a:cxnLst/>
              <a:rect l="l" t="t" r="r" b="b"/>
              <a:pathLst>
                <a:path w="2418" h="5133" extrusionOk="0">
                  <a:moveTo>
                    <a:pt x="766" y="1"/>
                  </a:moveTo>
                  <a:cubicBezTo>
                    <a:pt x="766" y="1"/>
                    <a:pt x="0" y="4745"/>
                    <a:pt x="830" y="5055"/>
                  </a:cubicBezTo>
                  <a:cubicBezTo>
                    <a:pt x="977" y="5110"/>
                    <a:pt x="1108" y="5133"/>
                    <a:pt x="1226" y="5133"/>
                  </a:cubicBezTo>
                  <a:cubicBezTo>
                    <a:pt x="1771" y="5133"/>
                    <a:pt x="2004" y="4643"/>
                    <a:pt x="2004" y="4643"/>
                  </a:cubicBezTo>
                  <a:lnTo>
                    <a:pt x="24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7227696" y="2421003"/>
              <a:ext cx="125726" cy="324371"/>
            </a:xfrm>
            <a:custGeom>
              <a:avLst/>
              <a:gdLst/>
              <a:ahLst/>
              <a:cxnLst/>
              <a:rect l="l" t="t" r="r" b="b"/>
              <a:pathLst>
                <a:path w="2010" h="5186" extrusionOk="0">
                  <a:moveTo>
                    <a:pt x="2009" y="23"/>
                  </a:moveTo>
                  <a:cubicBezTo>
                    <a:pt x="2007" y="26"/>
                    <a:pt x="2004" y="57"/>
                    <a:pt x="1998" y="115"/>
                  </a:cubicBezTo>
                  <a:cubicBezTo>
                    <a:pt x="1990" y="180"/>
                    <a:pt x="1982" y="268"/>
                    <a:pt x="1971" y="378"/>
                  </a:cubicBezTo>
                  <a:cubicBezTo>
                    <a:pt x="1947" y="609"/>
                    <a:pt x="1915" y="937"/>
                    <a:pt x="1874" y="1347"/>
                  </a:cubicBezTo>
                  <a:cubicBezTo>
                    <a:pt x="1797" y="2172"/>
                    <a:pt x="1690" y="3323"/>
                    <a:pt x="1564" y="4655"/>
                  </a:cubicBezTo>
                  <a:lnTo>
                    <a:pt x="1564" y="4655"/>
                  </a:lnTo>
                  <a:cubicBezTo>
                    <a:pt x="1441" y="4884"/>
                    <a:pt x="1202" y="5084"/>
                    <a:pt x="918" y="5114"/>
                  </a:cubicBezTo>
                  <a:cubicBezTo>
                    <a:pt x="883" y="5118"/>
                    <a:pt x="847" y="5120"/>
                    <a:pt x="812" y="5120"/>
                  </a:cubicBezTo>
                  <a:cubicBezTo>
                    <a:pt x="702" y="5120"/>
                    <a:pt x="592" y="5101"/>
                    <a:pt x="489" y="5063"/>
                  </a:cubicBezTo>
                  <a:cubicBezTo>
                    <a:pt x="341" y="5036"/>
                    <a:pt x="263" y="4899"/>
                    <a:pt x="211" y="4760"/>
                  </a:cubicBezTo>
                  <a:cubicBezTo>
                    <a:pt x="134" y="4541"/>
                    <a:pt x="105" y="4306"/>
                    <a:pt x="88" y="4077"/>
                  </a:cubicBezTo>
                  <a:cubicBezTo>
                    <a:pt x="71" y="3847"/>
                    <a:pt x="66" y="3620"/>
                    <a:pt x="68" y="3397"/>
                  </a:cubicBezTo>
                  <a:cubicBezTo>
                    <a:pt x="73" y="2952"/>
                    <a:pt x="100" y="2523"/>
                    <a:pt x="134" y="2119"/>
                  </a:cubicBezTo>
                  <a:cubicBezTo>
                    <a:pt x="202" y="1319"/>
                    <a:pt x="293" y="613"/>
                    <a:pt x="378" y="45"/>
                  </a:cubicBezTo>
                  <a:lnTo>
                    <a:pt x="378" y="45"/>
                  </a:lnTo>
                  <a:lnTo>
                    <a:pt x="1565" y="32"/>
                  </a:lnTo>
                  <a:lnTo>
                    <a:pt x="1893" y="27"/>
                  </a:lnTo>
                  <a:lnTo>
                    <a:pt x="1979" y="25"/>
                  </a:lnTo>
                  <a:cubicBezTo>
                    <a:pt x="1989" y="25"/>
                    <a:pt x="1999" y="24"/>
                    <a:pt x="2009" y="23"/>
                  </a:cubicBezTo>
                  <a:close/>
                  <a:moveTo>
                    <a:pt x="340" y="0"/>
                  </a:moveTo>
                  <a:lnTo>
                    <a:pt x="336" y="19"/>
                  </a:lnTo>
                  <a:cubicBezTo>
                    <a:pt x="245" y="592"/>
                    <a:pt x="146" y="1305"/>
                    <a:pt x="73" y="2113"/>
                  </a:cubicBezTo>
                  <a:cubicBezTo>
                    <a:pt x="39" y="2518"/>
                    <a:pt x="9" y="2948"/>
                    <a:pt x="4" y="3397"/>
                  </a:cubicBezTo>
                  <a:cubicBezTo>
                    <a:pt x="1" y="3621"/>
                    <a:pt x="3" y="3850"/>
                    <a:pt x="23" y="4082"/>
                  </a:cubicBezTo>
                  <a:cubicBezTo>
                    <a:pt x="41" y="4314"/>
                    <a:pt x="68" y="4552"/>
                    <a:pt x="150" y="4784"/>
                  </a:cubicBezTo>
                  <a:cubicBezTo>
                    <a:pt x="176" y="4860"/>
                    <a:pt x="214" y="4931"/>
                    <a:pt x="263" y="4996"/>
                  </a:cubicBezTo>
                  <a:cubicBezTo>
                    <a:pt x="289" y="5029"/>
                    <a:pt x="321" y="5057"/>
                    <a:pt x="356" y="5081"/>
                  </a:cubicBezTo>
                  <a:cubicBezTo>
                    <a:pt x="391" y="5102"/>
                    <a:pt x="428" y="5116"/>
                    <a:pt x="469" y="5126"/>
                  </a:cubicBezTo>
                  <a:cubicBezTo>
                    <a:pt x="578" y="5166"/>
                    <a:pt x="694" y="5186"/>
                    <a:pt x="810" y="5186"/>
                  </a:cubicBezTo>
                  <a:cubicBezTo>
                    <a:pt x="849" y="5186"/>
                    <a:pt x="888" y="5184"/>
                    <a:pt x="926" y="5179"/>
                  </a:cubicBezTo>
                  <a:cubicBezTo>
                    <a:pt x="1077" y="5161"/>
                    <a:pt x="1221" y="5103"/>
                    <a:pt x="1342" y="5010"/>
                  </a:cubicBezTo>
                  <a:cubicBezTo>
                    <a:pt x="1459" y="4922"/>
                    <a:pt x="1555" y="4808"/>
                    <a:pt x="1624" y="4679"/>
                  </a:cubicBezTo>
                  <a:lnTo>
                    <a:pt x="1627" y="4674"/>
                  </a:lnTo>
                  <a:lnTo>
                    <a:pt x="1627" y="4668"/>
                  </a:lnTo>
                  <a:cubicBezTo>
                    <a:pt x="1740" y="3323"/>
                    <a:pt x="1839" y="2160"/>
                    <a:pt x="1909" y="1327"/>
                  </a:cubicBezTo>
                  <a:cubicBezTo>
                    <a:pt x="1942" y="920"/>
                    <a:pt x="1968" y="593"/>
                    <a:pt x="1987" y="364"/>
                  </a:cubicBezTo>
                  <a:cubicBezTo>
                    <a:pt x="1994" y="257"/>
                    <a:pt x="2000" y="172"/>
                    <a:pt x="2005" y="109"/>
                  </a:cubicBezTo>
                  <a:cubicBezTo>
                    <a:pt x="2007" y="81"/>
                    <a:pt x="2010" y="51"/>
                    <a:pt x="2009" y="23"/>
                  </a:cubicBezTo>
                  <a:lnTo>
                    <a:pt x="2009" y="23"/>
                  </a:lnTo>
                  <a:cubicBezTo>
                    <a:pt x="2009" y="23"/>
                    <a:pt x="2010" y="23"/>
                    <a:pt x="2010" y="23"/>
                  </a:cubicBezTo>
                  <a:cubicBezTo>
                    <a:pt x="2001" y="21"/>
                    <a:pt x="1993" y="20"/>
                    <a:pt x="1984" y="20"/>
                  </a:cubicBezTo>
                  <a:lnTo>
                    <a:pt x="1901" y="18"/>
                  </a:lnTo>
                  <a:lnTo>
                    <a:pt x="1578" y="1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6851269" y="1786766"/>
              <a:ext cx="209230" cy="253818"/>
            </a:xfrm>
            <a:custGeom>
              <a:avLst/>
              <a:gdLst/>
              <a:ahLst/>
              <a:cxnLst/>
              <a:rect l="l" t="t" r="r" b="b"/>
              <a:pathLst>
                <a:path w="3345" h="4058" extrusionOk="0">
                  <a:moveTo>
                    <a:pt x="1375" y="1"/>
                  </a:moveTo>
                  <a:cubicBezTo>
                    <a:pt x="1352" y="1"/>
                    <a:pt x="1332" y="6"/>
                    <a:pt x="1315" y="19"/>
                  </a:cubicBezTo>
                  <a:cubicBezTo>
                    <a:pt x="1105" y="183"/>
                    <a:pt x="1341" y="506"/>
                    <a:pt x="1477" y="668"/>
                  </a:cubicBezTo>
                  <a:cubicBezTo>
                    <a:pt x="1611" y="829"/>
                    <a:pt x="1865" y="1215"/>
                    <a:pt x="1711" y="1287"/>
                  </a:cubicBezTo>
                  <a:cubicBezTo>
                    <a:pt x="1702" y="1291"/>
                    <a:pt x="1689" y="1293"/>
                    <a:pt x="1673" y="1293"/>
                  </a:cubicBezTo>
                  <a:cubicBezTo>
                    <a:pt x="1439" y="1293"/>
                    <a:pt x="583" y="816"/>
                    <a:pt x="583" y="816"/>
                  </a:cubicBezTo>
                  <a:lnTo>
                    <a:pt x="326" y="706"/>
                  </a:lnTo>
                  <a:cubicBezTo>
                    <a:pt x="326" y="706"/>
                    <a:pt x="319" y="705"/>
                    <a:pt x="307" y="705"/>
                  </a:cubicBezTo>
                  <a:cubicBezTo>
                    <a:pt x="256" y="705"/>
                    <a:pt x="117" y="721"/>
                    <a:pt x="64" y="893"/>
                  </a:cubicBezTo>
                  <a:cubicBezTo>
                    <a:pt x="0" y="1105"/>
                    <a:pt x="204" y="1326"/>
                    <a:pt x="204" y="1326"/>
                  </a:cubicBezTo>
                  <a:cubicBezTo>
                    <a:pt x="204" y="1326"/>
                    <a:pt x="67" y="1406"/>
                    <a:pt x="85" y="1559"/>
                  </a:cubicBezTo>
                  <a:cubicBezTo>
                    <a:pt x="102" y="1711"/>
                    <a:pt x="178" y="1933"/>
                    <a:pt x="178" y="1933"/>
                  </a:cubicBezTo>
                  <a:cubicBezTo>
                    <a:pt x="178" y="1933"/>
                    <a:pt x="180" y="2264"/>
                    <a:pt x="520" y="2550"/>
                  </a:cubicBezTo>
                  <a:cubicBezTo>
                    <a:pt x="560" y="2583"/>
                    <a:pt x="2307" y="3583"/>
                    <a:pt x="2307" y="3583"/>
                  </a:cubicBezTo>
                  <a:lnTo>
                    <a:pt x="2884" y="4058"/>
                  </a:lnTo>
                  <a:lnTo>
                    <a:pt x="3345" y="2591"/>
                  </a:lnTo>
                  <a:lnTo>
                    <a:pt x="3163" y="2442"/>
                  </a:lnTo>
                  <a:cubicBezTo>
                    <a:pt x="3163" y="2442"/>
                    <a:pt x="2955" y="1845"/>
                    <a:pt x="2897" y="1730"/>
                  </a:cubicBezTo>
                  <a:cubicBezTo>
                    <a:pt x="2840" y="1616"/>
                    <a:pt x="2418" y="997"/>
                    <a:pt x="2268" y="796"/>
                  </a:cubicBezTo>
                  <a:cubicBezTo>
                    <a:pt x="2131" y="612"/>
                    <a:pt x="1608" y="1"/>
                    <a:pt x="1375" y="1"/>
                  </a:cubicBezTo>
                  <a:close/>
                </a:path>
              </a:pathLst>
            </a:custGeom>
            <a:solidFill>
              <a:srgbClr val="C27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965361" y="1636650"/>
              <a:ext cx="590472" cy="582130"/>
            </a:xfrm>
            <a:custGeom>
              <a:avLst/>
              <a:gdLst/>
              <a:ahLst/>
              <a:cxnLst/>
              <a:rect l="l" t="t" r="r" b="b"/>
              <a:pathLst>
                <a:path w="9440" h="9307" extrusionOk="0">
                  <a:moveTo>
                    <a:pt x="7348" y="1"/>
                  </a:moveTo>
                  <a:cubicBezTo>
                    <a:pt x="6998" y="1"/>
                    <a:pt x="6797" y="132"/>
                    <a:pt x="6797" y="132"/>
                  </a:cubicBezTo>
                  <a:cubicBezTo>
                    <a:pt x="6797" y="132"/>
                    <a:pt x="6797" y="132"/>
                    <a:pt x="6797" y="132"/>
                  </a:cubicBezTo>
                  <a:lnTo>
                    <a:pt x="6797" y="132"/>
                  </a:lnTo>
                  <a:cubicBezTo>
                    <a:pt x="6799" y="132"/>
                    <a:pt x="6499" y="362"/>
                    <a:pt x="6394" y="467"/>
                  </a:cubicBezTo>
                  <a:cubicBezTo>
                    <a:pt x="6218" y="644"/>
                    <a:pt x="5643" y="1671"/>
                    <a:pt x="5371" y="2713"/>
                  </a:cubicBezTo>
                  <a:cubicBezTo>
                    <a:pt x="5110" y="3706"/>
                    <a:pt x="4641" y="5733"/>
                    <a:pt x="4641" y="5733"/>
                  </a:cubicBezTo>
                  <a:cubicBezTo>
                    <a:pt x="4641" y="5733"/>
                    <a:pt x="4611" y="5725"/>
                    <a:pt x="4566" y="5725"/>
                  </a:cubicBezTo>
                  <a:cubicBezTo>
                    <a:pt x="4457" y="5725"/>
                    <a:pt x="4263" y="5771"/>
                    <a:pt x="4209" y="6089"/>
                  </a:cubicBezTo>
                  <a:lnTo>
                    <a:pt x="1295" y="4586"/>
                  </a:lnTo>
                  <a:cubicBezTo>
                    <a:pt x="1295" y="4586"/>
                    <a:pt x="1" y="5343"/>
                    <a:pt x="422" y="6585"/>
                  </a:cubicBezTo>
                  <a:cubicBezTo>
                    <a:pt x="422" y="6585"/>
                    <a:pt x="2414" y="8123"/>
                    <a:pt x="3144" y="8518"/>
                  </a:cubicBezTo>
                  <a:cubicBezTo>
                    <a:pt x="3144" y="8518"/>
                    <a:pt x="4604" y="9306"/>
                    <a:pt x="5708" y="9306"/>
                  </a:cubicBezTo>
                  <a:cubicBezTo>
                    <a:pt x="6103" y="9306"/>
                    <a:pt x="6453" y="9205"/>
                    <a:pt x="6672" y="8930"/>
                  </a:cubicBezTo>
                  <a:cubicBezTo>
                    <a:pt x="7434" y="7975"/>
                    <a:pt x="7905" y="6510"/>
                    <a:pt x="8122" y="5934"/>
                  </a:cubicBezTo>
                  <a:lnTo>
                    <a:pt x="8947" y="2790"/>
                  </a:lnTo>
                  <a:cubicBezTo>
                    <a:pt x="8947" y="2790"/>
                    <a:pt x="9440" y="1076"/>
                    <a:pt x="8445" y="390"/>
                  </a:cubicBezTo>
                  <a:cubicBezTo>
                    <a:pt x="8003" y="85"/>
                    <a:pt x="7628" y="1"/>
                    <a:pt x="7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7227446" y="2016380"/>
              <a:ext cx="51416" cy="71930"/>
            </a:xfrm>
            <a:custGeom>
              <a:avLst/>
              <a:gdLst/>
              <a:ahLst/>
              <a:cxnLst/>
              <a:rect l="l" t="t" r="r" b="b"/>
              <a:pathLst>
                <a:path w="822" h="1150" extrusionOk="0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" y="6"/>
                    <a:pt x="102" y="310"/>
                    <a:pt x="324" y="636"/>
                  </a:cubicBezTo>
                  <a:cubicBezTo>
                    <a:pt x="540" y="950"/>
                    <a:pt x="781" y="1149"/>
                    <a:pt x="807" y="1149"/>
                  </a:cubicBezTo>
                  <a:cubicBezTo>
                    <a:pt x="807" y="1149"/>
                    <a:pt x="808" y="1149"/>
                    <a:pt x="808" y="1149"/>
                  </a:cubicBezTo>
                  <a:cubicBezTo>
                    <a:pt x="822" y="1134"/>
                    <a:pt x="599" y="913"/>
                    <a:pt x="379" y="598"/>
                  </a:cubicBezTo>
                  <a:cubicBezTo>
                    <a:pt x="163" y="286"/>
                    <a:pt x="37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7257095" y="1998866"/>
              <a:ext cx="51479" cy="71930"/>
            </a:xfrm>
            <a:custGeom>
              <a:avLst/>
              <a:gdLst/>
              <a:ahLst/>
              <a:cxnLst/>
              <a:rect l="l" t="t" r="r" b="b"/>
              <a:pathLst>
                <a:path w="823" h="1150" extrusionOk="0">
                  <a:moveTo>
                    <a:pt x="16" y="1"/>
                  </a:moveTo>
                  <a:cubicBezTo>
                    <a:pt x="16" y="1"/>
                    <a:pt x="15" y="1"/>
                    <a:pt x="15" y="1"/>
                  </a:cubicBezTo>
                  <a:cubicBezTo>
                    <a:pt x="0" y="6"/>
                    <a:pt x="101" y="312"/>
                    <a:pt x="323" y="636"/>
                  </a:cubicBezTo>
                  <a:cubicBezTo>
                    <a:pt x="539" y="950"/>
                    <a:pt x="781" y="1149"/>
                    <a:pt x="806" y="1149"/>
                  </a:cubicBezTo>
                  <a:cubicBezTo>
                    <a:pt x="807" y="1149"/>
                    <a:pt x="807" y="1149"/>
                    <a:pt x="808" y="1149"/>
                  </a:cubicBezTo>
                  <a:cubicBezTo>
                    <a:pt x="822" y="1134"/>
                    <a:pt x="598" y="913"/>
                    <a:pt x="379" y="598"/>
                  </a:cubicBezTo>
                  <a:cubicBezTo>
                    <a:pt x="162" y="286"/>
                    <a:pt x="3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983000" y="1650911"/>
              <a:ext cx="512159" cy="568307"/>
            </a:xfrm>
            <a:custGeom>
              <a:avLst/>
              <a:gdLst/>
              <a:ahLst/>
              <a:cxnLst/>
              <a:rect l="l" t="t" r="r" b="b"/>
              <a:pathLst>
                <a:path w="8188" h="9086" extrusionOk="0">
                  <a:moveTo>
                    <a:pt x="6379" y="1"/>
                  </a:moveTo>
                  <a:cubicBezTo>
                    <a:pt x="6371" y="4"/>
                    <a:pt x="6363" y="10"/>
                    <a:pt x="6357" y="17"/>
                  </a:cubicBezTo>
                  <a:lnTo>
                    <a:pt x="6294" y="68"/>
                  </a:lnTo>
                  <a:cubicBezTo>
                    <a:pt x="6213" y="135"/>
                    <a:pt x="6136" y="210"/>
                    <a:pt x="6069" y="290"/>
                  </a:cubicBezTo>
                  <a:cubicBezTo>
                    <a:pt x="5886" y="502"/>
                    <a:pt x="5673" y="855"/>
                    <a:pt x="5474" y="1334"/>
                  </a:cubicBezTo>
                  <a:cubicBezTo>
                    <a:pt x="5064" y="2286"/>
                    <a:pt x="4720" y="3721"/>
                    <a:pt x="4319" y="5439"/>
                  </a:cubicBezTo>
                  <a:lnTo>
                    <a:pt x="4319" y="5439"/>
                  </a:lnTo>
                  <a:cubicBezTo>
                    <a:pt x="4300" y="5436"/>
                    <a:pt x="4281" y="5434"/>
                    <a:pt x="4262" y="5434"/>
                  </a:cubicBezTo>
                  <a:cubicBezTo>
                    <a:pt x="4177" y="5434"/>
                    <a:pt x="4093" y="5464"/>
                    <a:pt x="4026" y="5520"/>
                  </a:cubicBezTo>
                  <a:cubicBezTo>
                    <a:pt x="3951" y="5589"/>
                    <a:pt x="3907" y="5683"/>
                    <a:pt x="3884" y="5779"/>
                  </a:cubicBezTo>
                  <a:lnTo>
                    <a:pt x="3884" y="5779"/>
                  </a:lnTo>
                  <a:lnTo>
                    <a:pt x="1020" y="4268"/>
                  </a:lnTo>
                  <a:lnTo>
                    <a:pt x="1003" y="4260"/>
                  </a:lnTo>
                  <a:lnTo>
                    <a:pt x="988" y="4270"/>
                  </a:lnTo>
                  <a:cubicBezTo>
                    <a:pt x="834" y="4365"/>
                    <a:pt x="691" y="4478"/>
                    <a:pt x="562" y="4605"/>
                  </a:cubicBezTo>
                  <a:cubicBezTo>
                    <a:pt x="430" y="4732"/>
                    <a:pt x="314" y="4877"/>
                    <a:pt x="222" y="5036"/>
                  </a:cubicBezTo>
                  <a:cubicBezTo>
                    <a:pt x="129" y="5197"/>
                    <a:pt x="54" y="5372"/>
                    <a:pt x="26" y="5559"/>
                  </a:cubicBezTo>
                  <a:cubicBezTo>
                    <a:pt x="1" y="5652"/>
                    <a:pt x="8" y="5748"/>
                    <a:pt x="1" y="5843"/>
                  </a:cubicBezTo>
                  <a:lnTo>
                    <a:pt x="14" y="5984"/>
                  </a:lnTo>
                  <a:cubicBezTo>
                    <a:pt x="17" y="6031"/>
                    <a:pt x="26" y="6079"/>
                    <a:pt x="38" y="6125"/>
                  </a:cubicBezTo>
                  <a:cubicBezTo>
                    <a:pt x="53" y="6185"/>
                    <a:pt x="69" y="6245"/>
                    <a:pt x="82" y="6300"/>
                  </a:cubicBezTo>
                  <a:lnTo>
                    <a:pt x="85" y="6310"/>
                  </a:lnTo>
                  <a:lnTo>
                    <a:pt x="95" y="6317"/>
                  </a:lnTo>
                  <a:cubicBezTo>
                    <a:pt x="741" y="6822"/>
                    <a:pt x="1378" y="7305"/>
                    <a:pt x="2008" y="7754"/>
                  </a:cubicBezTo>
                  <a:cubicBezTo>
                    <a:pt x="2325" y="7974"/>
                    <a:pt x="2635" y="8196"/>
                    <a:pt x="2972" y="8363"/>
                  </a:cubicBezTo>
                  <a:cubicBezTo>
                    <a:pt x="3297" y="8525"/>
                    <a:pt x="3633" y="8669"/>
                    <a:pt x="3975" y="8793"/>
                  </a:cubicBezTo>
                  <a:cubicBezTo>
                    <a:pt x="4311" y="8910"/>
                    <a:pt x="4647" y="9005"/>
                    <a:pt x="4983" y="9054"/>
                  </a:cubicBezTo>
                  <a:cubicBezTo>
                    <a:pt x="5120" y="9073"/>
                    <a:pt x="5259" y="9085"/>
                    <a:pt x="5396" y="9085"/>
                  </a:cubicBezTo>
                  <a:cubicBezTo>
                    <a:pt x="5590" y="9085"/>
                    <a:pt x="5782" y="9060"/>
                    <a:pt x="5961" y="8994"/>
                  </a:cubicBezTo>
                  <a:cubicBezTo>
                    <a:pt x="6111" y="8938"/>
                    <a:pt x="6245" y="8845"/>
                    <a:pt x="6350" y="8724"/>
                  </a:cubicBezTo>
                  <a:cubicBezTo>
                    <a:pt x="6443" y="8607"/>
                    <a:pt x="6530" y="8483"/>
                    <a:pt x="6606" y="8353"/>
                  </a:cubicBezTo>
                  <a:cubicBezTo>
                    <a:pt x="6749" y="8111"/>
                    <a:pt x="6879" y="7862"/>
                    <a:pt x="6993" y="7606"/>
                  </a:cubicBezTo>
                  <a:cubicBezTo>
                    <a:pt x="7432" y="6627"/>
                    <a:pt x="7702" y="5802"/>
                    <a:pt x="7896" y="5237"/>
                  </a:cubicBezTo>
                  <a:cubicBezTo>
                    <a:pt x="7989" y="4956"/>
                    <a:pt x="8062" y="4737"/>
                    <a:pt x="8113" y="4584"/>
                  </a:cubicBezTo>
                  <a:cubicBezTo>
                    <a:pt x="8137" y="4513"/>
                    <a:pt x="8156" y="4456"/>
                    <a:pt x="8171" y="4415"/>
                  </a:cubicBezTo>
                  <a:cubicBezTo>
                    <a:pt x="8183" y="4377"/>
                    <a:pt x="8188" y="4356"/>
                    <a:pt x="8188" y="4356"/>
                  </a:cubicBezTo>
                  <a:lnTo>
                    <a:pt x="8188" y="4356"/>
                  </a:lnTo>
                  <a:cubicBezTo>
                    <a:pt x="8188" y="4356"/>
                    <a:pt x="8180" y="4375"/>
                    <a:pt x="8164" y="4413"/>
                  </a:cubicBezTo>
                  <a:cubicBezTo>
                    <a:pt x="8150" y="4450"/>
                    <a:pt x="8127" y="4506"/>
                    <a:pt x="8102" y="4580"/>
                  </a:cubicBezTo>
                  <a:lnTo>
                    <a:pt x="7872" y="5229"/>
                  </a:lnTo>
                  <a:cubicBezTo>
                    <a:pt x="7670" y="5791"/>
                    <a:pt x="7393" y="6612"/>
                    <a:pt x="6950" y="7585"/>
                  </a:cubicBezTo>
                  <a:cubicBezTo>
                    <a:pt x="6835" y="7840"/>
                    <a:pt x="6706" y="8086"/>
                    <a:pt x="6562" y="8327"/>
                  </a:cubicBezTo>
                  <a:cubicBezTo>
                    <a:pt x="6487" y="8453"/>
                    <a:pt x="6402" y="8573"/>
                    <a:pt x="6309" y="8688"/>
                  </a:cubicBezTo>
                  <a:cubicBezTo>
                    <a:pt x="6210" y="8803"/>
                    <a:pt x="6083" y="8889"/>
                    <a:pt x="5942" y="8941"/>
                  </a:cubicBezTo>
                  <a:cubicBezTo>
                    <a:pt x="5774" y="9003"/>
                    <a:pt x="5592" y="9027"/>
                    <a:pt x="5404" y="9027"/>
                  </a:cubicBezTo>
                  <a:cubicBezTo>
                    <a:pt x="5269" y="9027"/>
                    <a:pt x="5130" y="9014"/>
                    <a:pt x="4992" y="8995"/>
                  </a:cubicBezTo>
                  <a:cubicBezTo>
                    <a:pt x="4663" y="8946"/>
                    <a:pt x="4332" y="8851"/>
                    <a:pt x="3999" y="8732"/>
                  </a:cubicBezTo>
                  <a:cubicBezTo>
                    <a:pt x="3659" y="8609"/>
                    <a:pt x="3326" y="8466"/>
                    <a:pt x="3003" y="8303"/>
                  </a:cubicBezTo>
                  <a:cubicBezTo>
                    <a:pt x="2674" y="8139"/>
                    <a:pt x="2364" y="7919"/>
                    <a:pt x="2049" y="7698"/>
                  </a:cubicBezTo>
                  <a:cubicBezTo>
                    <a:pt x="1424" y="7253"/>
                    <a:pt x="790" y="6771"/>
                    <a:pt x="148" y="6271"/>
                  </a:cubicBezTo>
                  <a:lnTo>
                    <a:pt x="148" y="6271"/>
                  </a:lnTo>
                  <a:cubicBezTo>
                    <a:pt x="135" y="6220"/>
                    <a:pt x="121" y="6165"/>
                    <a:pt x="107" y="6111"/>
                  </a:cubicBezTo>
                  <a:cubicBezTo>
                    <a:pt x="95" y="6067"/>
                    <a:pt x="87" y="6023"/>
                    <a:pt x="85" y="5977"/>
                  </a:cubicBezTo>
                  <a:lnTo>
                    <a:pt x="72" y="5841"/>
                  </a:lnTo>
                  <a:cubicBezTo>
                    <a:pt x="80" y="5751"/>
                    <a:pt x="72" y="5660"/>
                    <a:pt x="95" y="5573"/>
                  </a:cubicBezTo>
                  <a:cubicBezTo>
                    <a:pt x="122" y="5394"/>
                    <a:pt x="193" y="5226"/>
                    <a:pt x="282" y="5072"/>
                  </a:cubicBezTo>
                  <a:cubicBezTo>
                    <a:pt x="372" y="4918"/>
                    <a:pt x="483" y="4778"/>
                    <a:pt x="612" y="4654"/>
                  </a:cubicBezTo>
                  <a:cubicBezTo>
                    <a:pt x="731" y="4535"/>
                    <a:pt x="863" y="4430"/>
                    <a:pt x="1006" y="4340"/>
                  </a:cubicBezTo>
                  <a:lnTo>
                    <a:pt x="1006" y="4340"/>
                  </a:lnTo>
                  <a:lnTo>
                    <a:pt x="3892" y="5853"/>
                  </a:lnTo>
                  <a:lnTo>
                    <a:pt x="3930" y="5872"/>
                  </a:lnTo>
                  <a:lnTo>
                    <a:pt x="3937" y="5832"/>
                  </a:lnTo>
                  <a:cubicBezTo>
                    <a:pt x="3954" y="5728"/>
                    <a:pt x="3995" y="5631"/>
                    <a:pt x="4065" y="5565"/>
                  </a:cubicBezTo>
                  <a:cubicBezTo>
                    <a:pt x="4119" y="5517"/>
                    <a:pt x="4192" y="5495"/>
                    <a:pt x="4263" y="5495"/>
                  </a:cubicBezTo>
                  <a:cubicBezTo>
                    <a:pt x="4287" y="5495"/>
                    <a:pt x="4310" y="5498"/>
                    <a:pt x="4333" y="5502"/>
                  </a:cubicBezTo>
                  <a:lnTo>
                    <a:pt x="4364" y="5509"/>
                  </a:lnTo>
                  <a:lnTo>
                    <a:pt x="4370" y="5480"/>
                  </a:lnTo>
                  <a:cubicBezTo>
                    <a:pt x="4768" y="3749"/>
                    <a:pt x="5106" y="2303"/>
                    <a:pt x="5507" y="1348"/>
                  </a:cubicBezTo>
                  <a:cubicBezTo>
                    <a:pt x="5700" y="868"/>
                    <a:pt x="5906" y="516"/>
                    <a:pt x="6082" y="303"/>
                  </a:cubicBezTo>
                  <a:cubicBezTo>
                    <a:pt x="6149" y="221"/>
                    <a:pt x="6222" y="145"/>
                    <a:pt x="6300" y="75"/>
                  </a:cubicBezTo>
                  <a:cubicBezTo>
                    <a:pt x="6353" y="28"/>
                    <a:pt x="6379" y="1"/>
                    <a:pt x="6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7423728" y="1631897"/>
              <a:ext cx="113466" cy="194961"/>
            </a:xfrm>
            <a:custGeom>
              <a:avLst/>
              <a:gdLst/>
              <a:ahLst/>
              <a:cxnLst/>
              <a:rect l="l" t="t" r="r" b="b"/>
              <a:pathLst>
                <a:path w="1814" h="3117" extrusionOk="0">
                  <a:moveTo>
                    <a:pt x="193" y="11"/>
                  </a:moveTo>
                  <a:cubicBezTo>
                    <a:pt x="184" y="11"/>
                    <a:pt x="174" y="11"/>
                    <a:pt x="165" y="11"/>
                  </a:cubicBezTo>
                  <a:cubicBezTo>
                    <a:pt x="125" y="11"/>
                    <a:pt x="84" y="14"/>
                    <a:pt x="43" y="19"/>
                  </a:cubicBezTo>
                  <a:cubicBezTo>
                    <a:pt x="16" y="22"/>
                    <a:pt x="1" y="25"/>
                    <a:pt x="1" y="27"/>
                  </a:cubicBezTo>
                  <a:cubicBezTo>
                    <a:pt x="0" y="44"/>
                    <a:pt x="242" y="0"/>
                    <a:pt x="594" y="130"/>
                  </a:cubicBezTo>
                  <a:cubicBezTo>
                    <a:pt x="768" y="192"/>
                    <a:pt x="963" y="305"/>
                    <a:pt x="1145" y="469"/>
                  </a:cubicBezTo>
                  <a:cubicBezTo>
                    <a:pt x="1344" y="647"/>
                    <a:pt x="1499" y="868"/>
                    <a:pt x="1600" y="1115"/>
                  </a:cubicBezTo>
                  <a:cubicBezTo>
                    <a:pt x="1814" y="1646"/>
                    <a:pt x="1758" y="2186"/>
                    <a:pt x="1664" y="2543"/>
                  </a:cubicBezTo>
                  <a:cubicBezTo>
                    <a:pt x="1571" y="2906"/>
                    <a:pt x="1454" y="3112"/>
                    <a:pt x="1466" y="3117"/>
                  </a:cubicBezTo>
                  <a:cubicBezTo>
                    <a:pt x="1466" y="3117"/>
                    <a:pt x="1466" y="3117"/>
                    <a:pt x="1466" y="3117"/>
                  </a:cubicBezTo>
                  <a:cubicBezTo>
                    <a:pt x="1471" y="3117"/>
                    <a:pt x="1502" y="3067"/>
                    <a:pt x="1549" y="2975"/>
                  </a:cubicBezTo>
                  <a:cubicBezTo>
                    <a:pt x="1615" y="2840"/>
                    <a:pt x="1668" y="2700"/>
                    <a:pt x="1710" y="2556"/>
                  </a:cubicBezTo>
                  <a:cubicBezTo>
                    <a:pt x="1773" y="2341"/>
                    <a:pt x="1806" y="2118"/>
                    <a:pt x="1809" y="1895"/>
                  </a:cubicBezTo>
                  <a:cubicBezTo>
                    <a:pt x="1814" y="1620"/>
                    <a:pt x="1763" y="1346"/>
                    <a:pt x="1663" y="1090"/>
                  </a:cubicBezTo>
                  <a:cubicBezTo>
                    <a:pt x="1557" y="835"/>
                    <a:pt x="1395" y="607"/>
                    <a:pt x="1187" y="423"/>
                  </a:cubicBezTo>
                  <a:cubicBezTo>
                    <a:pt x="996" y="255"/>
                    <a:pt x="793" y="146"/>
                    <a:pt x="610" y="85"/>
                  </a:cubicBezTo>
                  <a:cubicBezTo>
                    <a:pt x="443" y="30"/>
                    <a:pt x="298" y="11"/>
                    <a:pt x="19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45"/>
          <p:cNvGrpSpPr/>
          <p:nvPr/>
        </p:nvGrpSpPr>
        <p:grpSpPr>
          <a:xfrm>
            <a:off x="5354435" y="1035083"/>
            <a:ext cx="956580" cy="3035627"/>
            <a:chOff x="5354371" y="859696"/>
            <a:chExt cx="1031131" cy="3272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7" name="Google Shape;617;p45"/>
            <p:cNvSpPr/>
            <p:nvPr/>
          </p:nvSpPr>
          <p:spPr>
            <a:xfrm>
              <a:off x="5801165" y="3717719"/>
              <a:ext cx="343375" cy="271398"/>
            </a:xfrm>
            <a:custGeom>
              <a:avLst/>
              <a:gdLst/>
              <a:ahLst/>
              <a:cxnLst/>
              <a:rect l="l" t="t" r="r" b="b"/>
              <a:pathLst>
                <a:path w="5425" h="4288" extrusionOk="0">
                  <a:moveTo>
                    <a:pt x="0" y="1"/>
                  </a:moveTo>
                  <a:lnTo>
                    <a:pt x="5" y="4261"/>
                  </a:lnTo>
                  <a:lnTo>
                    <a:pt x="5424" y="4287"/>
                  </a:lnTo>
                  <a:cubicBezTo>
                    <a:pt x="5395" y="3781"/>
                    <a:pt x="2595" y="2750"/>
                    <a:pt x="2595" y="2750"/>
                  </a:cubicBezTo>
                  <a:lnTo>
                    <a:pt x="2706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848192" y="3876203"/>
              <a:ext cx="29749" cy="26140"/>
            </a:xfrm>
            <a:custGeom>
              <a:avLst/>
              <a:gdLst/>
              <a:ahLst/>
              <a:cxnLst/>
              <a:rect l="l" t="t" r="r" b="b"/>
              <a:pathLst>
                <a:path w="470" h="413" extrusionOk="0">
                  <a:moveTo>
                    <a:pt x="223" y="0"/>
                  </a:moveTo>
                  <a:cubicBezTo>
                    <a:pt x="200" y="0"/>
                    <a:pt x="178" y="5"/>
                    <a:pt x="157" y="15"/>
                  </a:cubicBezTo>
                  <a:lnTo>
                    <a:pt x="159" y="15"/>
                  </a:lnTo>
                  <a:lnTo>
                    <a:pt x="159" y="15"/>
                  </a:lnTo>
                  <a:cubicBezTo>
                    <a:pt x="64" y="50"/>
                    <a:pt x="1" y="157"/>
                    <a:pt x="23" y="256"/>
                  </a:cubicBezTo>
                  <a:cubicBezTo>
                    <a:pt x="44" y="345"/>
                    <a:pt x="135" y="413"/>
                    <a:pt x="228" y="413"/>
                  </a:cubicBezTo>
                  <a:cubicBezTo>
                    <a:pt x="243" y="413"/>
                    <a:pt x="257" y="411"/>
                    <a:pt x="272" y="407"/>
                  </a:cubicBezTo>
                  <a:cubicBezTo>
                    <a:pt x="377" y="382"/>
                    <a:pt x="469" y="246"/>
                    <a:pt x="433" y="145"/>
                  </a:cubicBezTo>
                  <a:cubicBezTo>
                    <a:pt x="405" y="65"/>
                    <a:pt x="310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5801481" y="3960192"/>
              <a:ext cx="344831" cy="28861"/>
            </a:xfrm>
            <a:custGeom>
              <a:avLst/>
              <a:gdLst/>
              <a:ahLst/>
              <a:cxnLst/>
              <a:rect l="l" t="t" r="r" b="b"/>
              <a:pathLst>
                <a:path w="5448" h="456" extrusionOk="0">
                  <a:moveTo>
                    <a:pt x="16" y="0"/>
                  </a:moveTo>
                  <a:lnTo>
                    <a:pt x="0" y="430"/>
                  </a:lnTo>
                  <a:lnTo>
                    <a:pt x="5419" y="455"/>
                  </a:lnTo>
                  <a:cubicBezTo>
                    <a:pt x="5448" y="289"/>
                    <a:pt x="5206" y="185"/>
                    <a:pt x="5206" y="18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5938450" y="3888608"/>
              <a:ext cx="32724" cy="20570"/>
            </a:xfrm>
            <a:custGeom>
              <a:avLst/>
              <a:gdLst/>
              <a:ahLst/>
              <a:cxnLst/>
              <a:rect l="l" t="t" r="r" b="b"/>
              <a:pathLst>
                <a:path w="517" h="325" extrusionOk="0">
                  <a:moveTo>
                    <a:pt x="429" y="0"/>
                  </a:moveTo>
                  <a:cubicBezTo>
                    <a:pt x="369" y="0"/>
                    <a:pt x="285" y="16"/>
                    <a:pt x="201" y="67"/>
                  </a:cubicBezTo>
                  <a:cubicBezTo>
                    <a:pt x="40" y="165"/>
                    <a:pt x="1" y="319"/>
                    <a:pt x="26" y="324"/>
                  </a:cubicBezTo>
                  <a:cubicBezTo>
                    <a:pt x="27" y="324"/>
                    <a:pt x="28" y="324"/>
                    <a:pt x="29" y="324"/>
                  </a:cubicBezTo>
                  <a:cubicBezTo>
                    <a:pt x="55" y="324"/>
                    <a:pt x="123" y="219"/>
                    <a:pt x="250" y="144"/>
                  </a:cubicBezTo>
                  <a:cubicBezTo>
                    <a:pt x="381" y="61"/>
                    <a:pt x="512" y="50"/>
                    <a:pt x="514" y="24"/>
                  </a:cubicBezTo>
                  <a:cubicBezTo>
                    <a:pt x="517" y="13"/>
                    <a:pt x="482" y="0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5982566" y="3904178"/>
              <a:ext cx="24685" cy="26077"/>
            </a:xfrm>
            <a:custGeom>
              <a:avLst/>
              <a:gdLst/>
              <a:ahLst/>
              <a:cxnLst/>
              <a:rect l="l" t="t" r="r" b="b"/>
              <a:pathLst>
                <a:path w="390" h="412" extrusionOk="0">
                  <a:moveTo>
                    <a:pt x="355" y="0"/>
                  </a:moveTo>
                  <a:cubicBezTo>
                    <a:pt x="305" y="0"/>
                    <a:pt x="199" y="32"/>
                    <a:pt x="115" y="131"/>
                  </a:cubicBezTo>
                  <a:cubicBezTo>
                    <a:pt x="1" y="262"/>
                    <a:pt x="17" y="412"/>
                    <a:pt x="41" y="412"/>
                  </a:cubicBezTo>
                  <a:cubicBezTo>
                    <a:pt x="42" y="412"/>
                    <a:pt x="42" y="412"/>
                    <a:pt x="42" y="412"/>
                  </a:cubicBezTo>
                  <a:cubicBezTo>
                    <a:pt x="42" y="412"/>
                    <a:pt x="43" y="412"/>
                    <a:pt x="43" y="412"/>
                  </a:cubicBezTo>
                  <a:cubicBezTo>
                    <a:pt x="68" y="412"/>
                    <a:pt x="92" y="294"/>
                    <a:pt x="185" y="189"/>
                  </a:cubicBezTo>
                  <a:cubicBezTo>
                    <a:pt x="275" y="79"/>
                    <a:pt x="390" y="36"/>
                    <a:pt x="385" y="11"/>
                  </a:cubicBezTo>
                  <a:cubicBezTo>
                    <a:pt x="385" y="5"/>
                    <a:pt x="374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6023391" y="3918862"/>
              <a:ext cx="18229" cy="28165"/>
            </a:xfrm>
            <a:custGeom>
              <a:avLst/>
              <a:gdLst/>
              <a:ahLst/>
              <a:cxnLst/>
              <a:rect l="l" t="t" r="r" b="b"/>
              <a:pathLst>
                <a:path w="288" h="445" extrusionOk="0">
                  <a:moveTo>
                    <a:pt x="260" y="0"/>
                  </a:moveTo>
                  <a:cubicBezTo>
                    <a:pt x="227" y="0"/>
                    <a:pt x="126" y="59"/>
                    <a:pt x="68" y="180"/>
                  </a:cubicBezTo>
                  <a:cubicBezTo>
                    <a:pt x="1" y="318"/>
                    <a:pt x="34" y="445"/>
                    <a:pt x="58" y="445"/>
                  </a:cubicBezTo>
                  <a:cubicBezTo>
                    <a:pt x="58" y="445"/>
                    <a:pt x="59" y="445"/>
                    <a:pt x="59" y="445"/>
                  </a:cubicBezTo>
                  <a:cubicBezTo>
                    <a:pt x="86" y="442"/>
                    <a:pt x="94" y="334"/>
                    <a:pt x="152" y="218"/>
                  </a:cubicBezTo>
                  <a:cubicBezTo>
                    <a:pt x="206" y="101"/>
                    <a:pt x="287" y="26"/>
                    <a:pt x="271" y="5"/>
                  </a:cubicBezTo>
                  <a:cubicBezTo>
                    <a:pt x="270" y="2"/>
                    <a:pt x="26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5931551" y="3844557"/>
              <a:ext cx="37407" cy="8291"/>
            </a:xfrm>
            <a:custGeom>
              <a:avLst/>
              <a:gdLst/>
              <a:ahLst/>
              <a:cxnLst/>
              <a:rect l="l" t="t" r="r" b="b"/>
              <a:pathLst>
                <a:path w="591" h="131" extrusionOk="0">
                  <a:moveTo>
                    <a:pt x="317" y="1"/>
                  </a:moveTo>
                  <a:cubicBezTo>
                    <a:pt x="308" y="1"/>
                    <a:pt x="300" y="1"/>
                    <a:pt x="291" y="1"/>
                  </a:cubicBezTo>
                  <a:cubicBezTo>
                    <a:pt x="115" y="10"/>
                    <a:pt x="0" y="105"/>
                    <a:pt x="16" y="125"/>
                  </a:cubicBezTo>
                  <a:cubicBezTo>
                    <a:pt x="19" y="129"/>
                    <a:pt x="24" y="130"/>
                    <a:pt x="33" y="130"/>
                  </a:cubicBezTo>
                  <a:cubicBezTo>
                    <a:pt x="73" y="130"/>
                    <a:pt x="173" y="96"/>
                    <a:pt x="296" y="91"/>
                  </a:cubicBezTo>
                  <a:cubicBezTo>
                    <a:pt x="313" y="90"/>
                    <a:pt x="329" y="90"/>
                    <a:pt x="345" y="90"/>
                  </a:cubicBezTo>
                  <a:cubicBezTo>
                    <a:pt x="435" y="90"/>
                    <a:pt x="510" y="103"/>
                    <a:pt x="549" y="103"/>
                  </a:cubicBezTo>
                  <a:cubicBezTo>
                    <a:pt x="565" y="103"/>
                    <a:pt x="575" y="101"/>
                    <a:pt x="578" y="95"/>
                  </a:cubicBezTo>
                  <a:cubicBezTo>
                    <a:pt x="590" y="76"/>
                    <a:pt x="479" y="1"/>
                    <a:pt x="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5402095" y="3728922"/>
              <a:ext cx="182543" cy="402920"/>
            </a:xfrm>
            <a:custGeom>
              <a:avLst/>
              <a:gdLst/>
              <a:ahLst/>
              <a:cxnLst/>
              <a:rect l="l" t="t" r="r" b="b"/>
              <a:pathLst>
                <a:path w="2884" h="6366" extrusionOk="0">
                  <a:moveTo>
                    <a:pt x="2602" y="0"/>
                  </a:moveTo>
                  <a:lnTo>
                    <a:pt x="109" y="105"/>
                  </a:lnTo>
                  <a:cubicBezTo>
                    <a:pt x="109" y="105"/>
                    <a:pt x="76" y="3320"/>
                    <a:pt x="35" y="3597"/>
                  </a:cubicBezTo>
                  <a:cubicBezTo>
                    <a:pt x="1" y="3838"/>
                    <a:pt x="1767" y="5741"/>
                    <a:pt x="2251" y="6255"/>
                  </a:cubicBezTo>
                  <a:cubicBezTo>
                    <a:pt x="2317" y="6326"/>
                    <a:pt x="2410" y="6365"/>
                    <a:pt x="2505" y="6365"/>
                  </a:cubicBezTo>
                  <a:cubicBezTo>
                    <a:pt x="2519" y="6365"/>
                    <a:pt x="2533" y="6364"/>
                    <a:pt x="2548" y="6363"/>
                  </a:cubicBezTo>
                  <a:cubicBezTo>
                    <a:pt x="2747" y="6338"/>
                    <a:pt x="2883" y="6154"/>
                    <a:pt x="2845" y="5962"/>
                  </a:cubicBezTo>
                  <a:lnTo>
                    <a:pt x="2309" y="3292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5404121" y="3942533"/>
              <a:ext cx="159314" cy="189371"/>
            </a:xfrm>
            <a:custGeom>
              <a:avLst/>
              <a:gdLst/>
              <a:ahLst/>
              <a:cxnLst/>
              <a:rect l="l" t="t" r="r" b="b"/>
              <a:pathLst>
                <a:path w="2517" h="2992" extrusionOk="0">
                  <a:moveTo>
                    <a:pt x="18" y="1"/>
                  </a:moveTo>
                  <a:lnTo>
                    <a:pt x="9" y="141"/>
                  </a:lnTo>
                  <a:cubicBezTo>
                    <a:pt x="1" y="262"/>
                    <a:pt x="37" y="381"/>
                    <a:pt x="111" y="478"/>
                  </a:cubicBezTo>
                  <a:cubicBezTo>
                    <a:pt x="309" y="738"/>
                    <a:pt x="871" y="1443"/>
                    <a:pt x="2209" y="2880"/>
                  </a:cubicBezTo>
                  <a:cubicBezTo>
                    <a:pt x="2275" y="2952"/>
                    <a:pt x="2368" y="2992"/>
                    <a:pt x="2464" y="2992"/>
                  </a:cubicBezTo>
                  <a:cubicBezTo>
                    <a:pt x="2481" y="2992"/>
                    <a:pt x="2499" y="2990"/>
                    <a:pt x="2517" y="2988"/>
                  </a:cubicBezTo>
                  <a:lnTo>
                    <a:pt x="2516" y="298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431590" y="3875507"/>
              <a:ext cx="28103" cy="24494"/>
            </a:xfrm>
            <a:custGeom>
              <a:avLst/>
              <a:gdLst/>
              <a:ahLst/>
              <a:cxnLst/>
              <a:rect l="l" t="t" r="r" b="b"/>
              <a:pathLst>
                <a:path w="444" h="387" extrusionOk="0">
                  <a:moveTo>
                    <a:pt x="232" y="1"/>
                  </a:moveTo>
                  <a:cubicBezTo>
                    <a:pt x="172" y="1"/>
                    <a:pt x="109" y="24"/>
                    <a:pt x="71" y="65"/>
                  </a:cubicBezTo>
                  <a:cubicBezTo>
                    <a:pt x="1" y="139"/>
                    <a:pt x="29" y="290"/>
                    <a:pt x="112" y="351"/>
                  </a:cubicBezTo>
                  <a:cubicBezTo>
                    <a:pt x="144" y="375"/>
                    <a:pt x="184" y="386"/>
                    <a:pt x="224" y="386"/>
                  </a:cubicBezTo>
                  <a:cubicBezTo>
                    <a:pt x="286" y="386"/>
                    <a:pt x="349" y="359"/>
                    <a:pt x="385" y="310"/>
                  </a:cubicBezTo>
                  <a:cubicBezTo>
                    <a:pt x="443" y="232"/>
                    <a:pt x="428" y="113"/>
                    <a:pt x="356" y="49"/>
                  </a:cubicBezTo>
                  <a:lnTo>
                    <a:pt x="356" y="49"/>
                  </a:lnTo>
                  <a:lnTo>
                    <a:pt x="361" y="52"/>
                  </a:lnTo>
                  <a:cubicBezTo>
                    <a:pt x="331" y="17"/>
                    <a:pt x="282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520012" y="4015383"/>
              <a:ext cx="45383" cy="22026"/>
            </a:xfrm>
            <a:custGeom>
              <a:avLst/>
              <a:gdLst/>
              <a:ahLst/>
              <a:cxnLst/>
              <a:rect l="l" t="t" r="r" b="b"/>
              <a:pathLst>
                <a:path w="717" h="348" extrusionOk="0">
                  <a:moveTo>
                    <a:pt x="504" y="0"/>
                  </a:moveTo>
                  <a:cubicBezTo>
                    <a:pt x="431" y="0"/>
                    <a:pt x="360" y="14"/>
                    <a:pt x="293" y="42"/>
                  </a:cubicBezTo>
                  <a:cubicBezTo>
                    <a:pt x="195" y="80"/>
                    <a:pt x="113" y="145"/>
                    <a:pt x="52" y="230"/>
                  </a:cubicBezTo>
                  <a:cubicBezTo>
                    <a:pt x="9" y="296"/>
                    <a:pt x="1" y="345"/>
                    <a:pt x="8" y="347"/>
                  </a:cubicBezTo>
                  <a:cubicBezTo>
                    <a:pt x="8" y="348"/>
                    <a:pt x="9" y="348"/>
                    <a:pt x="10" y="348"/>
                  </a:cubicBezTo>
                  <a:cubicBezTo>
                    <a:pt x="31" y="348"/>
                    <a:pt x="120" y="187"/>
                    <a:pt x="321" y="109"/>
                  </a:cubicBezTo>
                  <a:cubicBezTo>
                    <a:pt x="416" y="69"/>
                    <a:pt x="507" y="60"/>
                    <a:pt x="577" y="60"/>
                  </a:cubicBezTo>
                  <a:cubicBezTo>
                    <a:pt x="632" y="60"/>
                    <a:pt x="675" y="66"/>
                    <a:pt x="697" y="66"/>
                  </a:cubicBezTo>
                  <a:cubicBezTo>
                    <a:pt x="707" y="66"/>
                    <a:pt x="713" y="65"/>
                    <a:pt x="714" y="61"/>
                  </a:cubicBezTo>
                  <a:cubicBezTo>
                    <a:pt x="717" y="53"/>
                    <a:pt x="676" y="24"/>
                    <a:pt x="598" y="8"/>
                  </a:cubicBezTo>
                  <a:cubicBezTo>
                    <a:pt x="567" y="3"/>
                    <a:pt x="535" y="0"/>
                    <a:pt x="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532798" y="4053041"/>
              <a:ext cx="42218" cy="13355"/>
            </a:xfrm>
            <a:custGeom>
              <a:avLst/>
              <a:gdLst/>
              <a:ahLst/>
              <a:cxnLst/>
              <a:rect l="l" t="t" r="r" b="b"/>
              <a:pathLst>
                <a:path w="667" h="211" extrusionOk="0">
                  <a:moveTo>
                    <a:pt x="435" y="0"/>
                  </a:moveTo>
                  <a:cubicBezTo>
                    <a:pt x="396" y="0"/>
                    <a:pt x="354" y="5"/>
                    <a:pt x="309" y="15"/>
                  </a:cubicBezTo>
                  <a:cubicBezTo>
                    <a:pt x="108" y="62"/>
                    <a:pt x="1" y="199"/>
                    <a:pt x="18" y="208"/>
                  </a:cubicBezTo>
                  <a:cubicBezTo>
                    <a:pt x="19" y="210"/>
                    <a:pt x="21" y="210"/>
                    <a:pt x="23" y="210"/>
                  </a:cubicBezTo>
                  <a:cubicBezTo>
                    <a:pt x="50" y="210"/>
                    <a:pt x="160" y="121"/>
                    <a:pt x="326" y="85"/>
                  </a:cubicBezTo>
                  <a:cubicBezTo>
                    <a:pt x="391" y="70"/>
                    <a:pt x="453" y="66"/>
                    <a:pt x="505" y="66"/>
                  </a:cubicBezTo>
                  <a:cubicBezTo>
                    <a:pt x="561" y="66"/>
                    <a:pt x="607" y="71"/>
                    <a:pt x="633" y="71"/>
                  </a:cubicBezTo>
                  <a:cubicBezTo>
                    <a:pt x="648" y="71"/>
                    <a:pt x="656" y="69"/>
                    <a:pt x="658" y="64"/>
                  </a:cubicBezTo>
                  <a:cubicBezTo>
                    <a:pt x="666" y="52"/>
                    <a:pt x="573" y="0"/>
                    <a:pt x="4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93555" y="3978167"/>
              <a:ext cx="62789" cy="21709"/>
            </a:xfrm>
            <a:custGeom>
              <a:avLst/>
              <a:gdLst/>
              <a:ahLst/>
              <a:cxnLst/>
              <a:rect l="l" t="t" r="r" b="b"/>
              <a:pathLst>
                <a:path w="992" h="343" extrusionOk="0">
                  <a:moveTo>
                    <a:pt x="775" y="1"/>
                  </a:moveTo>
                  <a:cubicBezTo>
                    <a:pt x="685" y="1"/>
                    <a:pt x="574" y="13"/>
                    <a:pt x="457" y="50"/>
                  </a:cubicBezTo>
                  <a:cubicBezTo>
                    <a:pt x="166" y="140"/>
                    <a:pt x="1" y="331"/>
                    <a:pt x="17" y="341"/>
                  </a:cubicBezTo>
                  <a:cubicBezTo>
                    <a:pt x="17" y="342"/>
                    <a:pt x="18" y="342"/>
                    <a:pt x="20" y="342"/>
                  </a:cubicBezTo>
                  <a:cubicBezTo>
                    <a:pt x="49" y="342"/>
                    <a:pt x="221" y="198"/>
                    <a:pt x="479" y="119"/>
                  </a:cubicBezTo>
                  <a:cubicBezTo>
                    <a:pt x="748" y="33"/>
                    <a:pt x="984" y="59"/>
                    <a:pt x="987" y="37"/>
                  </a:cubicBezTo>
                  <a:cubicBezTo>
                    <a:pt x="991" y="26"/>
                    <a:pt x="906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94188" y="3928925"/>
              <a:ext cx="57155" cy="8418"/>
            </a:xfrm>
            <a:custGeom>
              <a:avLst/>
              <a:gdLst/>
              <a:ahLst/>
              <a:cxnLst/>
              <a:rect l="l" t="t" r="r" b="b"/>
              <a:pathLst>
                <a:path w="903" h="133" extrusionOk="0">
                  <a:moveTo>
                    <a:pt x="435" y="1"/>
                  </a:moveTo>
                  <a:cubicBezTo>
                    <a:pt x="184" y="1"/>
                    <a:pt x="1" y="95"/>
                    <a:pt x="10" y="111"/>
                  </a:cubicBezTo>
                  <a:cubicBezTo>
                    <a:pt x="11" y="114"/>
                    <a:pt x="16" y="115"/>
                    <a:pt x="24" y="115"/>
                  </a:cubicBezTo>
                  <a:cubicBezTo>
                    <a:pt x="69" y="115"/>
                    <a:pt x="222" y="73"/>
                    <a:pt x="413" y="73"/>
                  </a:cubicBezTo>
                  <a:cubicBezTo>
                    <a:pt x="426" y="73"/>
                    <a:pt x="439" y="73"/>
                    <a:pt x="452" y="74"/>
                  </a:cubicBezTo>
                  <a:cubicBezTo>
                    <a:pt x="666" y="77"/>
                    <a:pt x="837" y="133"/>
                    <a:pt x="881" y="133"/>
                  </a:cubicBezTo>
                  <a:cubicBezTo>
                    <a:pt x="887" y="133"/>
                    <a:pt x="891" y="132"/>
                    <a:pt x="892" y="129"/>
                  </a:cubicBezTo>
                  <a:cubicBezTo>
                    <a:pt x="903" y="113"/>
                    <a:pt x="714" y="6"/>
                    <a:pt x="454" y="1"/>
                  </a:cubicBezTo>
                  <a:cubicBezTo>
                    <a:pt x="448" y="1"/>
                    <a:pt x="441" y="1"/>
                    <a:pt x="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98429" y="3866583"/>
              <a:ext cx="57535" cy="13671"/>
            </a:xfrm>
            <a:custGeom>
              <a:avLst/>
              <a:gdLst/>
              <a:ahLst/>
              <a:cxnLst/>
              <a:rect l="l" t="t" r="r" b="b"/>
              <a:pathLst>
                <a:path w="909" h="216" extrusionOk="0">
                  <a:moveTo>
                    <a:pt x="396" y="0"/>
                  </a:moveTo>
                  <a:cubicBezTo>
                    <a:pt x="304" y="0"/>
                    <a:pt x="212" y="17"/>
                    <a:pt x="125" y="50"/>
                  </a:cubicBezTo>
                  <a:cubicBezTo>
                    <a:pt x="42" y="84"/>
                    <a:pt x="0" y="119"/>
                    <a:pt x="4" y="128"/>
                  </a:cubicBezTo>
                  <a:cubicBezTo>
                    <a:pt x="5" y="130"/>
                    <a:pt x="7" y="131"/>
                    <a:pt x="11" y="131"/>
                  </a:cubicBezTo>
                  <a:cubicBezTo>
                    <a:pt x="45" y="131"/>
                    <a:pt x="185" y="71"/>
                    <a:pt x="373" y="71"/>
                  </a:cubicBezTo>
                  <a:cubicBezTo>
                    <a:pt x="402" y="71"/>
                    <a:pt x="432" y="73"/>
                    <a:pt x="464" y="76"/>
                  </a:cubicBezTo>
                  <a:cubicBezTo>
                    <a:pt x="703" y="97"/>
                    <a:pt x="869" y="216"/>
                    <a:pt x="899" y="216"/>
                  </a:cubicBezTo>
                  <a:cubicBezTo>
                    <a:pt x="901" y="216"/>
                    <a:pt x="903" y="215"/>
                    <a:pt x="904" y="214"/>
                  </a:cubicBezTo>
                  <a:cubicBezTo>
                    <a:pt x="909" y="208"/>
                    <a:pt x="875" y="164"/>
                    <a:pt x="800" y="116"/>
                  </a:cubicBezTo>
                  <a:cubicBezTo>
                    <a:pt x="677" y="39"/>
                    <a:pt x="537" y="0"/>
                    <a:pt x="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370765" y="2325607"/>
              <a:ext cx="792833" cy="1534147"/>
            </a:xfrm>
            <a:custGeom>
              <a:avLst/>
              <a:gdLst/>
              <a:ahLst/>
              <a:cxnLst/>
              <a:rect l="l" t="t" r="r" b="b"/>
              <a:pathLst>
                <a:path w="12526" h="24239" extrusionOk="0">
                  <a:moveTo>
                    <a:pt x="2700" y="1"/>
                  </a:moveTo>
                  <a:lnTo>
                    <a:pt x="2245" y="3025"/>
                  </a:lnTo>
                  <a:lnTo>
                    <a:pt x="1038" y="13412"/>
                  </a:lnTo>
                  <a:lnTo>
                    <a:pt x="0" y="24238"/>
                  </a:lnTo>
                  <a:lnTo>
                    <a:pt x="0" y="24238"/>
                  </a:lnTo>
                  <a:lnTo>
                    <a:pt x="3249" y="24205"/>
                  </a:lnTo>
                  <a:cubicBezTo>
                    <a:pt x="3249" y="24205"/>
                    <a:pt x="4883" y="16021"/>
                    <a:pt x="5025" y="14894"/>
                  </a:cubicBezTo>
                  <a:cubicBezTo>
                    <a:pt x="5184" y="13640"/>
                    <a:pt x="7123" y="5898"/>
                    <a:pt x="7123" y="5898"/>
                  </a:cubicBezTo>
                  <a:lnTo>
                    <a:pt x="7414" y="5842"/>
                  </a:lnTo>
                  <a:lnTo>
                    <a:pt x="7414" y="5842"/>
                  </a:lnTo>
                  <a:lnTo>
                    <a:pt x="6416" y="23993"/>
                  </a:lnTo>
                  <a:lnTo>
                    <a:pt x="9967" y="23993"/>
                  </a:lnTo>
                  <a:cubicBezTo>
                    <a:pt x="9967" y="23993"/>
                    <a:pt x="12309" y="4786"/>
                    <a:pt x="12370" y="4087"/>
                  </a:cubicBezTo>
                  <a:cubicBezTo>
                    <a:pt x="12525" y="2284"/>
                    <a:pt x="12386" y="697"/>
                    <a:pt x="12386" y="697"/>
                  </a:cubicBezTo>
                  <a:lnTo>
                    <a:pt x="27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601535" y="1452491"/>
              <a:ext cx="436229" cy="1018883"/>
            </a:xfrm>
            <a:custGeom>
              <a:avLst/>
              <a:gdLst/>
              <a:ahLst/>
              <a:cxnLst/>
              <a:rect l="l" t="t" r="r" b="b"/>
              <a:pathLst>
                <a:path w="6892" h="16098" extrusionOk="0">
                  <a:moveTo>
                    <a:pt x="5796" y="1"/>
                  </a:moveTo>
                  <a:lnTo>
                    <a:pt x="2328" y="58"/>
                  </a:lnTo>
                  <a:lnTo>
                    <a:pt x="955" y="669"/>
                  </a:lnTo>
                  <a:lnTo>
                    <a:pt x="1" y="16097"/>
                  </a:lnTo>
                  <a:lnTo>
                    <a:pt x="6612" y="16081"/>
                  </a:lnTo>
                  <a:lnTo>
                    <a:pt x="6892" y="6700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475706" y="1405085"/>
              <a:ext cx="300778" cy="767295"/>
            </a:xfrm>
            <a:custGeom>
              <a:avLst/>
              <a:gdLst/>
              <a:ahLst/>
              <a:cxnLst/>
              <a:rect l="l" t="t" r="r" b="b"/>
              <a:pathLst>
                <a:path w="4752" h="12123" extrusionOk="0">
                  <a:moveTo>
                    <a:pt x="4316" y="0"/>
                  </a:moveTo>
                  <a:lnTo>
                    <a:pt x="3457" y="849"/>
                  </a:lnTo>
                  <a:cubicBezTo>
                    <a:pt x="2975" y="988"/>
                    <a:pt x="709" y="1789"/>
                    <a:pt x="709" y="1789"/>
                  </a:cubicBezTo>
                  <a:lnTo>
                    <a:pt x="391" y="4478"/>
                  </a:lnTo>
                  <a:lnTo>
                    <a:pt x="0" y="12122"/>
                  </a:lnTo>
                  <a:lnTo>
                    <a:pt x="4751" y="11258"/>
                  </a:lnTo>
                  <a:lnTo>
                    <a:pt x="4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5408741" y="2108262"/>
              <a:ext cx="367744" cy="998502"/>
            </a:xfrm>
            <a:custGeom>
              <a:avLst/>
              <a:gdLst/>
              <a:ahLst/>
              <a:cxnLst/>
              <a:rect l="l" t="t" r="r" b="b"/>
              <a:pathLst>
                <a:path w="5810" h="15776" extrusionOk="0">
                  <a:moveTo>
                    <a:pt x="5809" y="0"/>
                  </a:moveTo>
                  <a:lnTo>
                    <a:pt x="1741" y="482"/>
                  </a:lnTo>
                  <a:lnTo>
                    <a:pt x="1" y="15675"/>
                  </a:lnTo>
                  <a:lnTo>
                    <a:pt x="4849" y="15776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5659766" y="1456415"/>
              <a:ext cx="110830" cy="497606"/>
            </a:xfrm>
            <a:custGeom>
              <a:avLst/>
              <a:gdLst/>
              <a:ahLst/>
              <a:cxnLst/>
              <a:rect l="l" t="t" r="r" b="b"/>
              <a:pathLst>
                <a:path w="1751" h="7862" extrusionOk="0">
                  <a:moveTo>
                    <a:pt x="587" y="1"/>
                  </a:moveTo>
                  <a:cubicBezTo>
                    <a:pt x="574" y="26"/>
                    <a:pt x="561" y="52"/>
                    <a:pt x="551" y="79"/>
                  </a:cubicBezTo>
                  <a:cubicBezTo>
                    <a:pt x="527" y="136"/>
                    <a:pt x="496" y="211"/>
                    <a:pt x="455" y="307"/>
                  </a:cubicBezTo>
                  <a:cubicBezTo>
                    <a:pt x="415" y="409"/>
                    <a:pt x="365" y="531"/>
                    <a:pt x="309" y="671"/>
                  </a:cubicBezTo>
                  <a:cubicBezTo>
                    <a:pt x="241" y="831"/>
                    <a:pt x="185" y="995"/>
                    <a:pt x="141" y="1163"/>
                  </a:cubicBezTo>
                  <a:cubicBezTo>
                    <a:pt x="115" y="1257"/>
                    <a:pt x="88" y="1353"/>
                    <a:pt x="69" y="1458"/>
                  </a:cubicBezTo>
                  <a:cubicBezTo>
                    <a:pt x="48" y="1565"/>
                    <a:pt x="73" y="1682"/>
                    <a:pt x="125" y="1787"/>
                  </a:cubicBezTo>
                  <a:cubicBezTo>
                    <a:pt x="177" y="1890"/>
                    <a:pt x="247" y="1985"/>
                    <a:pt x="314" y="2085"/>
                  </a:cubicBezTo>
                  <a:cubicBezTo>
                    <a:pt x="378" y="2185"/>
                    <a:pt x="445" y="2292"/>
                    <a:pt x="458" y="2412"/>
                  </a:cubicBezTo>
                  <a:cubicBezTo>
                    <a:pt x="476" y="2533"/>
                    <a:pt x="420" y="2651"/>
                    <a:pt x="342" y="2755"/>
                  </a:cubicBezTo>
                  <a:cubicBezTo>
                    <a:pt x="263" y="2859"/>
                    <a:pt x="162" y="2955"/>
                    <a:pt x="89" y="3080"/>
                  </a:cubicBezTo>
                  <a:cubicBezTo>
                    <a:pt x="15" y="3205"/>
                    <a:pt x="0" y="3360"/>
                    <a:pt x="26" y="3505"/>
                  </a:cubicBezTo>
                  <a:cubicBezTo>
                    <a:pt x="53" y="3650"/>
                    <a:pt x="111" y="3785"/>
                    <a:pt x="172" y="3920"/>
                  </a:cubicBezTo>
                  <a:cubicBezTo>
                    <a:pt x="651" y="4990"/>
                    <a:pt x="1017" y="5987"/>
                    <a:pt x="1290" y="6706"/>
                  </a:cubicBezTo>
                  <a:cubicBezTo>
                    <a:pt x="1425" y="7066"/>
                    <a:pt x="1539" y="7355"/>
                    <a:pt x="1619" y="7555"/>
                  </a:cubicBezTo>
                  <a:cubicBezTo>
                    <a:pt x="1660" y="7655"/>
                    <a:pt x="1692" y="7731"/>
                    <a:pt x="1714" y="7783"/>
                  </a:cubicBezTo>
                  <a:cubicBezTo>
                    <a:pt x="1737" y="7835"/>
                    <a:pt x="1749" y="7862"/>
                    <a:pt x="1751" y="7862"/>
                  </a:cubicBezTo>
                  <a:cubicBezTo>
                    <a:pt x="1751" y="7862"/>
                    <a:pt x="1751" y="7862"/>
                    <a:pt x="1751" y="7862"/>
                  </a:cubicBezTo>
                  <a:cubicBezTo>
                    <a:pt x="1745" y="7834"/>
                    <a:pt x="1736" y="7806"/>
                    <a:pt x="1726" y="7779"/>
                  </a:cubicBezTo>
                  <a:cubicBezTo>
                    <a:pt x="1704" y="7723"/>
                    <a:pt x="1676" y="7645"/>
                    <a:pt x="1640" y="7548"/>
                  </a:cubicBezTo>
                  <a:cubicBezTo>
                    <a:pt x="1564" y="7342"/>
                    <a:pt x="1458" y="7051"/>
                    <a:pt x="1327" y="6693"/>
                  </a:cubicBezTo>
                  <a:cubicBezTo>
                    <a:pt x="1063" y="5972"/>
                    <a:pt x="702" y="4971"/>
                    <a:pt x="221" y="3899"/>
                  </a:cubicBezTo>
                  <a:cubicBezTo>
                    <a:pt x="162" y="3765"/>
                    <a:pt x="106" y="3632"/>
                    <a:pt x="79" y="3495"/>
                  </a:cubicBezTo>
                  <a:cubicBezTo>
                    <a:pt x="53" y="3360"/>
                    <a:pt x="71" y="3222"/>
                    <a:pt x="136" y="3105"/>
                  </a:cubicBezTo>
                  <a:cubicBezTo>
                    <a:pt x="201" y="2989"/>
                    <a:pt x="301" y="2893"/>
                    <a:pt x="383" y="2784"/>
                  </a:cubicBezTo>
                  <a:cubicBezTo>
                    <a:pt x="465" y="2679"/>
                    <a:pt x="528" y="2543"/>
                    <a:pt x="506" y="2407"/>
                  </a:cubicBezTo>
                  <a:cubicBezTo>
                    <a:pt x="491" y="2273"/>
                    <a:pt x="418" y="2162"/>
                    <a:pt x="353" y="2060"/>
                  </a:cubicBezTo>
                  <a:cubicBezTo>
                    <a:pt x="285" y="1959"/>
                    <a:pt x="216" y="1866"/>
                    <a:pt x="164" y="1767"/>
                  </a:cubicBezTo>
                  <a:cubicBezTo>
                    <a:pt x="114" y="1670"/>
                    <a:pt x="92" y="1566"/>
                    <a:pt x="109" y="1464"/>
                  </a:cubicBezTo>
                  <a:cubicBezTo>
                    <a:pt x="127" y="1363"/>
                    <a:pt x="152" y="1265"/>
                    <a:pt x="177" y="1173"/>
                  </a:cubicBezTo>
                  <a:cubicBezTo>
                    <a:pt x="219" y="1005"/>
                    <a:pt x="272" y="841"/>
                    <a:pt x="336" y="681"/>
                  </a:cubicBezTo>
                  <a:cubicBezTo>
                    <a:pt x="389" y="540"/>
                    <a:pt x="436" y="417"/>
                    <a:pt x="475" y="315"/>
                  </a:cubicBezTo>
                  <a:cubicBezTo>
                    <a:pt x="511" y="217"/>
                    <a:pt x="539" y="141"/>
                    <a:pt x="561" y="83"/>
                  </a:cubicBezTo>
                  <a:cubicBezTo>
                    <a:pt x="571" y="56"/>
                    <a:pt x="581" y="29"/>
                    <a:pt x="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5637543" y="1459706"/>
              <a:ext cx="121210" cy="460706"/>
            </a:xfrm>
            <a:custGeom>
              <a:avLst/>
              <a:gdLst/>
              <a:ahLst/>
              <a:cxnLst/>
              <a:rect l="l" t="t" r="r" b="b"/>
              <a:pathLst>
                <a:path w="1915" h="7279" extrusionOk="0">
                  <a:moveTo>
                    <a:pt x="926" y="0"/>
                  </a:moveTo>
                  <a:cubicBezTo>
                    <a:pt x="744" y="296"/>
                    <a:pt x="560" y="594"/>
                    <a:pt x="438" y="919"/>
                  </a:cubicBezTo>
                  <a:cubicBezTo>
                    <a:pt x="316" y="1243"/>
                    <a:pt x="257" y="1598"/>
                    <a:pt x="331" y="1937"/>
                  </a:cubicBezTo>
                  <a:cubicBezTo>
                    <a:pt x="373" y="2132"/>
                    <a:pt x="459" y="2322"/>
                    <a:pt x="450" y="2520"/>
                  </a:cubicBezTo>
                  <a:cubicBezTo>
                    <a:pt x="439" y="2778"/>
                    <a:pt x="270" y="3001"/>
                    <a:pt x="186" y="3245"/>
                  </a:cubicBezTo>
                  <a:cubicBezTo>
                    <a:pt x="0" y="3787"/>
                    <a:pt x="242" y="4375"/>
                    <a:pt x="498" y="4889"/>
                  </a:cubicBezTo>
                  <a:cubicBezTo>
                    <a:pt x="895" y="5685"/>
                    <a:pt x="1423" y="6536"/>
                    <a:pt x="1915" y="7279"/>
                  </a:cubicBezTo>
                  <a:cubicBezTo>
                    <a:pt x="1420" y="5855"/>
                    <a:pt x="945" y="4866"/>
                    <a:pt x="516" y="3780"/>
                  </a:cubicBezTo>
                  <a:cubicBezTo>
                    <a:pt x="426" y="3553"/>
                    <a:pt x="349" y="3292"/>
                    <a:pt x="458" y="3072"/>
                  </a:cubicBezTo>
                  <a:cubicBezTo>
                    <a:pt x="556" y="2871"/>
                    <a:pt x="834" y="2720"/>
                    <a:pt x="872" y="2499"/>
                  </a:cubicBezTo>
                  <a:cubicBezTo>
                    <a:pt x="901" y="2335"/>
                    <a:pt x="820" y="2171"/>
                    <a:pt x="726" y="2032"/>
                  </a:cubicBezTo>
                  <a:cubicBezTo>
                    <a:pt x="631" y="1893"/>
                    <a:pt x="518" y="1761"/>
                    <a:pt x="469" y="1600"/>
                  </a:cubicBezTo>
                  <a:cubicBezTo>
                    <a:pt x="419" y="1440"/>
                    <a:pt x="622" y="744"/>
                    <a:pt x="671" y="633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5354371" y="1518252"/>
              <a:ext cx="318880" cy="661343"/>
            </a:xfrm>
            <a:custGeom>
              <a:avLst/>
              <a:gdLst/>
              <a:ahLst/>
              <a:cxnLst/>
              <a:rect l="l" t="t" r="r" b="b"/>
              <a:pathLst>
                <a:path w="5038" h="10449" extrusionOk="0">
                  <a:moveTo>
                    <a:pt x="2817" y="1"/>
                  </a:moveTo>
                  <a:cubicBezTo>
                    <a:pt x="2650" y="1"/>
                    <a:pt x="1377" y="79"/>
                    <a:pt x="860" y="2435"/>
                  </a:cubicBezTo>
                  <a:cubicBezTo>
                    <a:pt x="341" y="4793"/>
                    <a:pt x="0" y="8539"/>
                    <a:pt x="328" y="9180"/>
                  </a:cubicBezTo>
                  <a:cubicBezTo>
                    <a:pt x="656" y="9821"/>
                    <a:pt x="994" y="10430"/>
                    <a:pt x="1699" y="10448"/>
                  </a:cubicBezTo>
                  <a:cubicBezTo>
                    <a:pt x="1713" y="10448"/>
                    <a:pt x="1727" y="10448"/>
                    <a:pt x="1742" y="10448"/>
                  </a:cubicBezTo>
                  <a:cubicBezTo>
                    <a:pt x="3137" y="10448"/>
                    <a:pt x="5037" y="8670"/>
                    <a:pt x="5037" y="8670"/>
                  </a:cubicBezTo>
                  <a:lnTo>
                    <a:pt x="3803" y="6032"/>
                  </a:lnTo>
                  <a:lnTo>
                    <a:pt x="3324" y="6281"/>
                  </a:lnTo>
                  <a:lnTo>
                    <a:pt x="3226" y="2426"/>
                  </a:lnTo>
                  <a:lnTo>
                    <a:pt x="2836" y="1"/>
                  </a:lnTo>
                  <a:cubicBezTo>
                    <a:pt x="2836" y="1"/>
                    <a:pt x="2829" y="1"/>
                    <a:pt x="28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5437287" y="1891929"/>
              <a:ext cx="109247" cy="29178"/>
            </a:xfrm>
            <a:custGeom>
              <a:avLst/>
              <a:gdLst/>
              <a:ahLst/>
              <a:cxnLst/>
              <a:rect l="l" t="t" r="r" b="b"/>
              <a:pathLst>
                <a:path w="1726" h="461" extrusionOk="0">
                  <a:moveTo>
                    <a:pt x="211" y="0"/>
                  </a:moveTo>
                  <a:cubicBezTo>
                    <a:pt x="80" y="0"/>
                    <a:pt x="1" y="12"/>
                    <a:pt x="1" y="19"/>
                  </a:cubicBezTo>
                  <a:cubicBezTo>
                    <a:pt x="1" y="42"/>
                    <a:pt x="405" y="34"/>
                    <a:pt x="882" y="159"/>
                  </a:cubicBezTo>
                  <a:cubicBezTo>
                    <a:pt x="1338" y="273"/>
                    <a:pt x="1679" y="461"/>
                    <a:pt x="1718" y="461"/>
                  </a:cubicBezTo>
                  <a:cubicBezTo>
                    <a:pt x="1720" y="461"/>
                    <a:pt x="1721" y="460"/>
                    <a:pt x="1722" y="459"/>
                  </a:cubicBezTo>
                  <a:cubicBezTo>
                    <a:pt x="1725" y="452"/>
                    <a:pt x="1644" y="393"/>
                    <a:pt x="1499" y="316"/>
                  </a:cubicBezTo>
                  <a:cubicBezTo>
                    <a:pt x="1115" y="122"/>
                    <a:pt x="695" y="14"/>
                    <a:pt x="266" y="1"/>
                  </a:cubicBezTo>
                  <a:cubicBezTo>
                    <a:pt x="247" y="0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5439502" y="1896106"/>
              <a:ext cx="236470" cy="281842"/>
            </a:xfrm>
            <a:custGeom>
              <a:avLst/>
              <a:gdLst/>
              <a:ahLst/>
              <a:cxnLst/>
              <a:rect l="l" t="t" r="r" b="b"/>
              <a:pathLst>
                <a:path w="3736" h="4453" extrusionOk="0">
                  <a:moveTo>
                    <a:pt x="2472" y="0"/>
                  </a:moveTo>
                  <a:lnTo>
                    <a:pt x="2444" y="14"/>
                  </a:lnTo>
                  <a:lnTo>
                    <a:pt x="798" y="840"/>
                  </a:lnTo>
                  <a:lnTo>
                    <a:pt x="338" y="1076"/>
                  </a:lnTo>
                  <a:lnTo>
                    <a:pt x="217" y="1141"/>
                  </a:lnTo>
                  <a:cubicBezTo>
                    <a:pt x="202" y="1147"/>
                    <a:pt x="189" y="1155"/>
                    <a:pt x="177" y="1166"/>
                  </a:cubicBezTo>
                  <a:cubicBezTo>
                    <a:pt x="193" y="1163"/>
                    <a:pt x="207" y="1157"/>
                    <a:pt x="221" y="1149"/>
                  </a:cubicBezTo>
                  <a:lnTo>
                    <a:pt x="345" y="1094"/>
                  </a:lnTo>
                  <a:lnTo>
                    <a:pt x="814" y="872"/>
                  </a:lnTo>
                  <a:lnTo>
                    <a:pt x="2443" y="83"/>
                  </a:lnTo>
                  <a:lnTo>
                    <a:pt x="2443" y="83"/>
                  </a:lnTo>
                  <a:lnTo>
                    <a:pt x="3392" y="2135"/>
                  </a:lnTo>
                  <a:cubicBezTo>
                    <a:pt x="3480" y="2326"/>
                    <a:pt x="3568" y="2514"/>
                    <a:pt x="3651" y="2692"/>
                  </a:cubicBezTo>
                  <a:lnTo>
                    <a:pt x="3651" y="2692"/>
                  </a:lnTo>
                  <a:cubicBezTo>
                    <a:pt x="2773" y="3465"/>
                    <a:pt x="1881" y="4025"/>
                    <a:pt x="1180" y="4269"/>
                  </a:cubicBezTo>
                  <a:cubicBezTo>
                    <a:pt x="858" y="4383"/>
                    <a:pt x="579" y="4425"/>
                    <a:pt x="376" y="4425"/>
                  </a:cubicBezTo>
                  <a:cubicBezTo>
                    <a:pt x="356" y="4425"/>
                    <a:pt x="337" y="4424"/>
                    <a:pt x="318" y="4423"/>
                  </a:cubicBezTo>
                  <a:cubicBezTo>
                    <a:pt x="130" y="4417"/>
                    <a:pt x="22" y="4384"/>
                    <a:pt x="3" y="4384"/>
                  </a:cubicBezTo>
                  <a:cubicBezTo>
                    <a:pt x="1" y="4384"/>
                    <a:pt x="0" y="4385"/>
                    <a:pt x="0" y="4385"/>
                  </a:cubicBezTo>
                  <a:cubicBezTo>
                    <a:pt x="0" y="4385"/>
                    <a:pt x="108" y="4432"/>
                    <a:pt x="317" y="4448"/>
                  </a:cubicBezTo>
                  <a:cubicBezTo>
                    <a:pt x="352" y="4451"/>
                    <a:pt x="389" y="4452"/>
                    <a:pt x="428" y="4452"/>
                  </a:cubicBezTo>
                  <a:cubicBezTo>
                    <a:pt x="629" y="4452"/>
                    <a:pt x="893" y="4414"/>
                    <a:pt x="1194" y="4314"/>
                  </a:cubicBezTo>
                  <a:cubicBezTo>
                    <a:pt x="1915" y="4075"/>
                    <a:pt x="2823" y="3512"/>
                    <a:pt x="3716" y="2726"/>
                  </a:cubicBezTo>
                  <a:lnTo>
                    <a:pt x="3736" y="2709"/>
                  </a:lnTo>
                  <a:lnTo>
                    <a:pt x="3724" y="2685"/>
                  </a:lnTo>
                  <a:lnTo>
                    <a:pt x="3455" y="2106"/>
                  </a:lnTo>
                  <a:lnTo>
                    <a:pt x="2486" y="29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5554951" y="1696862"/>
              <a:ext cx="5443" cy="221460"/>
            </a:xfrm>
            <a:custGeom>
              <a:avLst/>
              <a:gdLst/>
              <a:ahLst/>
              <a:cxnLst/>
              <a:rect l="l" t="t" r="r" b="b"/>
              <a:pathLst>
                <a:path w="86" h="3499" extrusionOk="0">
                  <a:moveTo>
                    <a:pt x="56" y="1"/>
                  </a:moveTo>
                  <a:cubicBezTo>
                    <a:pt x="38" y="1"/>
                    <a:pt x="16" y="784"/>
                    <a:pt x="8" y="1750"/>
                  </a:cubicBezTo>
                  <a:cubicBezTo>
                    <a:pt x="1" y="2716"/>
                    <a:pt x="11" y="3498"/>
                    <a:pt x="30" y="3498"/>
                  </a:cubicBezTo>
                  <a:cubicBezTo>
                    <a:pt x="50" y="3498"/>
                    <a:pt x="71" y="2716"/>
                    <a:pt x="78" y="1750"/>
                  </a:cubicBezTo>
                  <a:cubicBezTo>
                    <a:pt x="86" y="785"/>
                    <a:pt x="76" y="1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5477542" y="2457698"/>
              <a:ext cx="208241" cy="61584"/>
            </a:xfrm>
            <a:custGeom>
              <a:avLst/>
              <a:gdLst/>
              <a:ahLst/>
              <a:cxnLst/>
              <a:rect l="l" t="t" r="r" b="b"/>
              <a:pathLst>
                <a:path w="3290" h="973" extrusionOk="0">
                  <a:moveTo>
                    <a:pt x="356" y="1"/>
                  </a:moveTo>
                  <a:lnTo>
                    <a:pt x="347" y="24"/>
                  </a:lnTo>
                  <a:lnTo>
                    <a:pt x="18" y="925"/>
                  </a:lnTo>
                  <a:lnTo>
                    <a:pt x="1" y="972"/>
                  </a:lnTo>
                  <a:lnTo>
                    <a:pt x="85" y="972"/>
                  </a:lnTo>
                  <a:cubicBezTo>
                    <a:pt x="1284" y="972"/>
                    <a:pt x="2357" y="967"/>
                    <a:pt x="3059" y="960"/>
                  </a:cubicBezTo>
                  <a:lnTo>
                    <a:pt x="3078" y="960"/>
                  </a:lnTo>
                  <a:lnTo>
                    <a:pt x="3082" y="943"/>
                  </a:lnTo>
                  <a:lnTo>
                    <a:pt x="3241" y="268"/>
                  </a:lnTo>
                  <a:lnTo>
                    <a:pt x="3280" y="93"/>
                  </a:lnTo>
                  <a:cubicBezTo>
                    <a:pt x="3285" y="75"/>
                    <a:pt x="3289" y="55"/>
                    <a:pt x="3290" y="35"/>
                  </a:cubicBezTo>
                  <a:lnTo>
                    <a:pt x="3290" y="35"/>
                  </a:lnTo>
                  <a:cubicBezTo>
                    <a:pt x="3281" y="56"/>
                    <a:pt x="3275" y="78"/>
                    <a:pt x="3269" y="101"/>
                  </a:cubicBezTo>
                  <a:cubicBezTo>
                    <a:pt x="3255" y="147"/>
                    <a:pt x="3238" y="207"/>
                    <a:pt x="3218" y="278"/>
                  </a:cubicBezTo>
                  <a:cubicBezTo>
                    <a:pt x="3175" y="436"/>
                    <a:pt x="3115" y="650"/>
                    <a:pt x="3042" y="914"/>
                  </a:cubicBezTo>
                  <a:lnTo>
                    <a:pt x="3042" y="914"/>
                  </a:lnTo>
                  <a:cubicBezTo>
                    <a:pt x="2342" y="907"/>
                    <a:pt x="1284" y="902"/>
                    <a:pt x="101" y="902"/>
                  </a:cubicBezTo>
                  <a:lnTo>
                    <a:pt x="101" y="902"/>
                  </a:lnTo>
                  <a:cubicBezTo>
                    <a:pt x="206" y="613"/>
                    <a:pt x="307" y="334"/>
                    <a:pt x="403" y="70"/>
                  </a:cubicBezTo>
                  <a:lnTo>
                    <a:pt x="403" y="70"/>
                  </a:lnTo>
                  <a:cubicBezTo>
                    <a:pt x="1224" y="67"/>
                    <a:pt x="1936" y="59"/>
                    <a:pt x="2450" y="53"/>
                  </a:cubicBezTo>
                  <a:lnTo>
                    <a:pt x="3062" y="43"/>
                  </a:lnTo>
                  <a:lnTo>
                    <a:pt x="3228" y="39"/>
                  </a:lnTo>
                  <a:cubicBezTo>
                    <a:pt x="3249" y="39"/>
                    <a:pt x="3269" y="38"/>
                    <a:pt x="3290" y="35"/>
                  </a:cubicBezTo>
                  <a:lnTo>
                    <a:pt x="3290" y="35"/>
                  </a:lnTo>
                  <a:cubicBezTo>
                    <a:pt x="3290" y="35"/>
                    <a:pt x="3290" y="35"/>
                    <a:pt x="3290" y="35"/>
                  </a:cubicBezTo>
                  <a:cubicBezTo>
                    <a:pt x="3277" y="33"/>
                    <a:pt x="3264" y="31"/>
                    <a:pt x="3251" y="31"/>
                  </a:cubicBezTo>
                  <a:cubicBezTo>
                    <a:pt x="3247" y="31"/>
                    <a:pt x="3242" y="31"/>
                    <a:pt x="3238" y="32"/>
                  </a:cubicBezTo>
                  <a:lnTo>
                    <a:pt x="3079" y="28"/>
                  </a:lnTo>
                  <a:lnTo>
                    <a:pt x="2478" y="18"/>
                  </a:lnTo>
                  <a:cubicBezTo>
                    <a:pt x="1961" y="12"/>
                    <a:pt x="1226" y="3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5489948" y="2476622"/>
              <a:ext cx="191594" cy="54938"/>
            </a:xfrm>
            <a:custGeom>
              <a:avLst/>
              <a:gdLst/>
              <a:ahLst/>
              <a:cxnLst/>
              <a:rect l="l" t="t" r="r" b="b"/>
              <a:pathLst>
                <a:path w="3027" h="868" extrusionOk="0">
                  <a:moveTo>
                    <a:pt x="3026" y="0"/>
                  </a:moveTo>
                  <a:lnTo>
                    <a:pt x="3026" y="0"/>
                  </a:lnTo>
                  <a:cubicBezTo>
                    <a:pt x="3026" y="0"/>
                    <a:pt x="3026" y="0"/>
                    <a:pt x="3026" y="0"/>
                  </a:cubicBezTo>
                  <a:lnTo>
                    <a:pt x="3026" y="0"/>
                  </a:lnTo>
                  <a:lnTo>
                    <a:pt x="3026" y="0"/>
                  </a:lnTo>
                  <a:close/>
                  <a:moveTo>
                    <a:pt x="3026" y="0"/>
                  </a:moveTo>
                  <a:lnTo>
                    <a:pt x="2863" y="637"/>
                  </a:lnTo>
                  <a:lnTo>
                    <a:pt x="1" y="674"/>
                  </a:lnTo>
                  <a:lnTo>
                    <a:pt x="1" y="868"/>
                  </a:lnTo>
                  <a:lnTo>
                    <a:pt x="2932" y="868"/>
                  </a:lnTo>
                  <a:cubicBezTo>
                    <a:pt x="2932" y="868"/>
                    <a:pt x="3020" y="26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5951805" y="1429959"/>
              <a:ext cx="433697" cy="1683770"/>
            </a:xfrm>
            <a:custGeom>
              <a:avLst/>
              <a:gdLst/>
              <a:ahLst/>
              <a:cxnLst/>
              <a:rect l="l" t="t" r="r" b="b"/>
              <a:pathLst>
                <a:path w="6852" h="26603" extrusionOk="0">
                  <a:moveTo>
                    <a:pt x="114" y="1"/>
                  </a:moveTo>
                  <a:lnTo>
                    <a:pt x="1" y="15502"/>
                  </a:lnTo>
                  <a:lnTo>
                    <a:pt x="350" y="26603"/>
                  </a:lnTo>
                  <a:lnTo>
                    <a:pt x="3709" y="26505"/>
                  </a:lnTo>
                  <a:lnTo>
                    <a:pt x="3206" y="14848"/>
                  </a:lnTo>
                  <a:lnTo>
                    <a:pt x="3162" y="11844"/>
                  </a:lnTo>
                  <a:lnTo>
                    <a:pt x="3162" y="11844"/>
                  </a:lnTo>
                  <a:lnTo>
                    <a:pt x="3598" y="12098"/>
                  </a:lnTo>
                  <a:lnTo>
                    <a:pt x="3597" y="12098"/>
                  </a:lnTo>
                  <a:cubicBezTo>
                    <a:pt x="3927" y="12205"/>
                    <a:pt x="4287" y="12270"/>
                    <a:pt x="4640" y="12270"/>
                  </a:cubicBezTo>
                  <a:cubicBezTo>
                    <a:pt x="5113" y="12270"/>
                    <a:pt x="5574" y="12153"/>
                    <a:pt x="5937" y="11866"/>
                  </a:cubicBezTo>
                  <a:cubicBezTo>
                    <a:pt x="6846" y="11145"/>
                    <a:pt x="6851" y="9751"/>
                    <a:pt x="6769" y="9375"/>
                  </a:cubicBezTo>
                  <a:cubicBezTo>
                    <a:pt x="6476" y="8052"/>
                    <a:pt x="6147" y="7338"/>
                    <a:pt x="5467" y="5687"/>
                  </a:cubicBezTo>
                  <a:cubicBezTo>
                    <a:pt x="5064" y="4707"/>
                    <a:pt x="4694" y="3541"/>
                    <a:pt x="4073" y="2311"/>
                  </a:cubicBezTo>
                  <a:cubicBezTo>
                    <a:pt x="3847" y="1863"/>
                    <a:pt x="3433" y="1527"/>
                    <a:pt x="2630" y="1247"/>
                  </a:cubicBezTo>
                  <a:lnTo>
                    <a:pt x="701" y="66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5954653" y="1464896"/>
              <a:ext cx="104500" cy="507986"/>
            </a:xfrm>
            <a:custGeom>
              <a:avLst/>
              <a:gdLst/>
              <a:ahLst/>
              <a:cxnLst/>
              <a:rect l="l" t="t" r="r" b="b"/>
              <a:pathLst>
                <a:path w="1651" h="8026" extrusionOk="0">
                  <a:moveTo>
                    <a:pt x="554" y="1"/>
                  </a:moveTo>
                  <a:cubicBezTo>
                    <a:pt x="554" y="1"/>
                    <a:pt x="554" y="1"/>
                    <a:pt x="554" y="1"/>
                  </a:cubicBezTo>
                  <a:cubicBezTo>
                    <a:pt x="566" y="28"/>
                    <a:pt x="581" y="54"/>
                    <a:pt x="597" y="80"/>
                  </a:cubicBezTo>
                  <a:lnTo>
                    <a:pt x="730" y="302"/>
                  </a:lnTo>
                  <a:cubicBezTo>
                    <a:pt x="851" y="498"/>
                    <a:pt x="1021" y="774"/>
                    <a:pt x="1230" y="1113"/>
                  </a:cubicBezTo>
                  <a:lnTo>
                    <a:pt x="1397" y="1380"/>
                  </a:lnTo>
                  <a:cubicBezTo>
                    <a:pt x="1454" y="1474"/>
                    <a:pt x="1514" y="1571"/>
                    <a:pt x="1530" y="1682"/>
                  </a:cubicBezTo>
                  <a:cubicBezTo>
                    <a:pt x="1546" y="1793"/>
                    <a:pt x="1507" y="1907"/>
                    <a:pt x="1444" y="2014"/>
                  </a:cubicBezTo>
                  <a:cubicBezTo>
                    <a:pt x="1382" y="2120"/>
                    <a:pt x="1298" y="2221"/>
                    <a:pt x="1225" y="2335"/>
                  </a:cubicBezTo>
                  <a:cubicBezTo>
                    <a:pt x="1187" y="2392"/>
                    <a:pt x="1155" y="2453"/>
                    <a:pt x="1131" y="2517"/>
                  </a:cubicBezTo>
                  <a:cubicBezTo>
                    <a:pt x="1106" y="2586"/>
                    <a:pt x="1097" y="2658"/>
                    <a:pt x="1103" y="2729"/>
                  </a:cubicBezTo>
                  <a:cubicBezTo>
                    <a:pt x="1122" y="2878"/>
                    <a:pt x="1223" y="2998"/>
                    <a:pt x="1318" y="3106"/>
                  </a:cubicBezTo>
                  <a:cubicBezTo>
                    <a:pt x="1414" y="3215"/>
                    <a:pt x="1516" y="3326"/>
                    <a:pt x="1555" y="3461"/>
                  </a:cubicBezTo>
                  <a:cubicBezTo>
                    <a:pt x="1593" y="3598"/>
                    <a:pt x="1568" y="3746"/>
                    <a:pt x="1519" y="3888"/>
                  </a:cubicBezTo>
                  <a:cubicBezTo>
                    <a:pt x="1471" y="4028"/>
                    <a:pt x="1401" y="4163"/>
                    <a:pt x="1340" y="4300"/>
                  </a:cubicBezTo>
                  <a:cubicBezTo>
                    <a:pt x="1277" y="4435"/>
                    <a:pt x="1222" y="4570"/>
                    <a:pt x="1164" y="4703"/>
                  </a:cubicBezTo>
                  <a:cubicBezTo>
                    <a:pt x="1054" y="4968"/>
                    <a:pt x="953" y="5227"/>
                    <a:pt x="864" y="5476"/>
                  </a:cubicBezTo>
                  <a:cubicBezTo>
                    <a:pt x="685" y="5972"/>
                    <a:pt x="544" y="6426"/>
                    <a:pt x="422" y="6805"/>
                  </a:cubicBezTo>
                  <a:cubicBezTo>
                    <a:pt x="301" y="7184"/>
                    <a:pt x="197" y="7490"/>
                    <a:pt x="120" y="7698"/>
                  </a:cubicBezTo>
                  <a:cubicBezTo>
                    <a:pt x="83" y="7799"/>
                    <a:pt x="53" y="7881"/>
                    <a:pt x="31" y="7940"/>
                  </a:cubicBezTo>
                  <a:cubicBezTo>
                    <a:pt x="10" y="7995"/>
                    <a:pt x="0" y="8025"/>
                    <a:pt x="3" y="8025"/>
                  </a:cubicBezTo>
                  <a:cubicBezTo>
                    <a:pt x="4" y="8025"/>
                    <a:pt x="17" y="7998"/>
                    <a:pt x="41" y="7944"/>
                  </a:cubicBezTo>
                  <a:cubicBezTo>
                    <a:pt x="64" y="7891"/>
                    <a:pt x="100" y="7811"/>
                    <a:pt x="141" y="7706"/>
                  </a:cubicBezTo>
                  <a:cubicBezTo>
                    <a:pt x="223" y="7499"/>
                    <a:pt x="332" y="7195"/>
                    <a:pt x="459" y="6816"/>
                  </a:cubicBezTo>
                  <a:cubicBezTo>
                    <a:pt x="586" y="6437"/>
                    <a:pt x="731" y="5986"/>
                    <a:pt x="912" y="5490"/>
                  </a:cubicBezTo>
                  <a:cubicBezTo>
                    <a:pt x="1002" y="5243"/>
                    <a:pt x="1103" y="4985"/>
                    <a:pt x="1214" y="4720"/>
                  </a:cubicBezTo>
                  <a:cubicBezTo>
                    <a:pt x="1272" y="4589"/>
                    <a:pt x="1328" y="4455"/>
                    <a:pt x="1391" y="4319"/>
                  </a:cubicBezTo>
                  <a:cubicBezTo>
                    <a:pt x="1451" y="4185"/>
                    <a:pt x="1521" y="4049"/>
                    <a:pt x="1572" y="3904"/>
                  </a:cubicBezTo>
                  <a:cubicBezTo>
                    <a:pt x="1622" y="3758"/>
                    <a:pt x="1651" y="3601"/>
                    <a:pt x="1608" y="3448"/>
                  </a:cubicBezTo>
                  <a:cubicBezTo>
                    <a:pt x="1566" y="3295"/>
                    <a:pt x="1456" y="3180"/>
                    <a:pt x="1360" y="3073"/>
                  </a:cubicBezTo>
                  <a:cubicBezTo>
                    <a:pt x="1264" y="2966"/>
                    <a:pt x="1172" y="2854"/>
                    <a:pt x="1156" y="2723"/>
                  </a:cubicBezTo>
                  <a:cubicBezTo>
                    <a:pt x="1150" y="2659"/>
                    <a:pt x="1158" y="2595"/>
                    <a:pt x="1179" y="2533"/>
                  </a:cubicBezTo>
                  <a:cubicBezTo>
                    <a:pt x="1203" y="2473"/>
                    <a:pt x="1233" y="2415"/>
                    <a:pt x="1269" y="2359"/>
                  </a:cubicBezTo>
                  <a:cubicBezTo>
                    <a:pt x="1339" y="2249"/>
                    <a:pt x="1423" y="2146"/>
                    <a:pt x="1487" y="2036"/>
                  </a:cubicBezTo>
                  <a:cubicBezTo>
                    <a:pt x="1551" y="1926"/>
                    <a:pt x="1594" y="1798"/>
                    <a:pt x="1576" y="1676"/>
                  </a:cubicBezTo>
                  <a:cubicBezTo>
                    <a:pt x="1556" y="1554"/>
                    <a:pt x="1492" y="1453"/>
                    <a:pt x="1434" y="1361"/>
                  </a:cubicBezTo>
                  <a:lnTo>
                    <a:pt x="1264" y="1093"/>
                  </a:lnTo>
                  <a:cubicBezTo>
                    <a:pt x="1049" y="758"/>
                    <a:pt x="873" y="484"/>
                    <a:pt x="748" y="291"/>
                  </a:cubicBezTo>
                  <a:lnTo>
                    <a:pt x="607" y="74"/>
                  </a:lnTo>
                  <a:cubicBezTo>
                    <a:pt x="574" y="25"/>
                    <a:pt x="556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158017" y="1935158"/>
              <a:ext cx="177922" cy="98610"/>
            </a:xfrm>
            <a:custGeom>
              <a:avLst/>
              <a:gdLst/>
              <a:ahLst/>
              <a:cxnLst/>
              <a:rect l="l" t="t" r="r" b="b"/>
              <a:pathLst>
                <a:path w="2811" h="1558" extrusionOk="0">
                  <a:moveTo>
                    <a:pt x="7" y="0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1" y="9"/>
                    <a:pt x="159" y="95"/>
                    <a:pt x="419" y="226"/>
                  </a:cubicBezTo>
                  <a:lnTo>
                    <a:pt x="1428" y="744"/>
                  </a:lnTo>
                  <a:cubicBezTo>
                    <a:pt x="1819" y="950"/>
                    <a:pt x="2171" y="1145"/>
                    <a:pt x="2416" y="1299"/>
                  </a:cubicBezTo>
                  <a:cubicBezTo>
                    <a:pt x="2654" y="1445"/>
                    <a:pt x="2791" y="1557"/>
                    <a:pt x="2807" y="1557"/>
                  </a:cubicBezTo>
                  <a:cubicBezTo>
                    <a:pt x="2807" y="1557"/>
                    <a:pt x="2808" y="1557"/>
                    <a:pt x="2808" y="1557"/>
                  </a:cubicBezTo>
                  <a:cubicBezTo>
                    <a:pt x="2810" y="1553"/>
                    <a:pt x="2780" y="1521"/>
                    <a:pt x="2718" y="1465"/>
                  </a:cubicBezTo>
                  <a:cubicBezTo>
                    <a:pt x="2630" y="1391"/>
                    <a:pt x="2538" y="1321"/>
                    <a:pt x="2443" y="1257"/>
                  </a:cubicBezTo>
                  <a:cubicBezTo>
                    <a:pt x="2203" y="1091"/>
                    <a:pt x="1854" y="888"/>
                    <a:pt x="1461" y="681"/>
                  </a:cubicBezTo>
                  <a:cubicBezTo>
                    <a:pt x="1069" y="474"/>
                    <a:pt x="705" y="302"/>
                    <a:pt x="440" y="181"/>
                  </a:cubicBezTo>
                  <a:cubicBezTo>
                    <a:pt x="190" y="67"/>
                    <a:pt x="29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067823" y="1621418"/>
              <a:ext cx="93613" cy="556278"/>
            </a:xfrm>
            <a:custGeom>
              <a:avLst/>
              <a:gdLst/>
              <a:ahLst/>
              <a:cxnLst/>
              <a:rect l="l" t="t" r="r" b="b"/>
              <a:pathLst>
                <a:path w="1479" h="8789" extrusionOk="0">
                  <a:moveTo>
                    <a:pt x="1476" y="1"/>
                  </a:moveTo>
                  <a:cubicBezTo>
                    <a:pt x="1473" y="1"/>
                    <a:pt x="1470" y="34"/>
                    <a:pt x="1465" y="97"/>
                  </a:cubicBezTo>
                  <a:cubicBezTo>
                    <a:pt x="1460" y="166"/>
                    <a:pt x="1454" y="257"/>
                    <a:pt x="1447" y="372"/>
                  </a:cubicBezTo>
                  <a:cubicBezTo>
                    <a:pt x="1433" y="611"/>
                    <a:pt x="1416" y="957"/>
                    <a:pt x="1405" y="1385"/>
                  </a:cubicBezTo>
                  <a:cubicBezTo>
                    <a:pt x="1399" y="1600"/>
                    <a:pt x="1398" y="1834"/>
                    <a:pt x="1399" y="2087"/>
                  </a:cubicBezTo>
                  <a:cubicBezTo>
                    <a:pt x="1401" y="2338"/>
                    <a:pt x="1407" y="2607"/>
                    <a:pt x="1404" y="2889"/>
                  </a:cubicBezTo>
                  <a:cubicBezTo>
                    <a:pt x="1396" y="3452"/>
                    <a:pt x="1363" y="4070"/>
                    <a:pt x="1327" y="4720"/>
                  </a:cubicBezTo>
                  <a:lnTo>
                    <a:pt x="1327" y="4720"/>
                  </a:lnTo>
                  <a:lnTo>
                    <a:pt x="1319" y="4731"/>
                  </a:lnTo>
                  <a:lnTo>
                    <a:pt x="12" y="6678"/>
                  </a:lnTo>
                  <a:lnTo>
                    <a:pt x="1" y="6694"/>
                  </a:lnTo>
                  <a:lnTo>
                    <a:pt x="11" y="6710"/>
                  </a:lnTo>
                  <a:lnTo>
                    <a:pt x="888" y="8220"/>
                  </a:lnTo>
                  <a:lnTo>
                    <a:pt x="1140" y="8641"/>
                  </a:lnTo>
                  <a:lnTo>
                    <a:pt x="1208" y="8751"/>
                  </a:lnTo>
                  <a:cubicBezTo>
                    <a:pt x="1215" y="8765"/>
                    <a:pt x="1224" y="8777"/>
                    <a:pt x="1235" y="8788"/>
                  </a:cubicBezTo>
                  <a:cubicBezTo>
                    <a:pt x="1231" y="8773"/>
                    <a:pt x="1225" y="8760"/>
                    <a:pt x="1218" y="8747"/>
                  </a:cubicBezTo>
                  <a:lnTo>
                    <a:pt x="1157" y="8633"/>
                  </a:lnTo>
                  <a:cubicBezTo>
                    <a:pt x="1099" y="8527"/>
                    <a:pt x="1020" y="8383"/>
                    <a:pt x="920" y="8203"/>
                  </a:cubicBezTo>
                  <a:lnTo>
                    <a:pt x="73" y="6697"/>
                  </a:lnTo>
                  <a:lnTo>
                    <a:pt x="1378" y="4770"/>
                  </a:lnTo>
                  <a:lnTo>
                    <a:pt x="1390" y="4752"/>
                  </a:lnTo>
                  <a:lnTo>
                    <a:pt x="1396" y="4743"/>
                  </a:lnTo>
                  <a:lnTo>
                    <a:pt x="1396" y="4733"/>
                  </a:lnTo>
                  <a:cubicBezTo>
                    <a:pt x="1433" y="4080"/>
                    <a:pt x="1464" y="3458"/>
                    <a:pt x="1469" y="2890"/>
                  </a:cubicBezTo>
                  <a:cubicBezTo>
                    <a:pt x="1470" y="2607"/>
                    <a:pt x="1462" y="2337"/>
                    <a:pt x="1458" y="2085"/>
                  </a:cubicBezTo>
                  <a:cubicBezTo>
                    <a:pt x="1453" y="1834"/>
                    <a:pt x="1452" y="1600"/>
                    <a:pt x="1456" y="1386"/>
                  </a:cubicBezTo>
                  <a:cubicBezTo>
                    <a:pt x="1463" y="964"/>
                    <a:pt x="1469" y="620"/>
                    <a:pt x="1474" y="373"/>
                  </a:cubicBezTo>
                  <a:cubicBezTo>
                    <a:pt x="1476" y="258"/>
                    <a:pt x="1478" y="167"/>
                    <a:pt x="1479" y="97"/>
                  </a:cubicBezTo>
                  <a:cubicBezTo>
                    <a:pt x="1479" y="34"/>
                    <a:pt x="1479" y="1"/>
                    <a:pt x="1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005795" y="1762939"/>
              <a:ext cx="166023" cy="285449"/>
            </a:xfrm>
            <a:custGeom>
              <a:avLst/>
              <a:gdLst/>
              <a:ahLst/>
              <a:cxnLst/>
              <a:rect l="l" t="t" r="r" b="b"/>
              <a:pathLst>
                <a:path w="2623" h="4510" extrusionOk="0">
                  <a:moveTo>
                    <a:pt x="1136" y="0"/>
                  </a:moveTo>
                  <a:cubicBezTo>
                    <a:pt x="983" y="0"/>
                    <a:pt x="813" y="20"/>
                    <a:pt x="636" y="68"/>
                  </a:cubicBezTo>
                  <a:cubicBezTo>
                    <a:pt x="115" y="208"/>
                    <a:pt x="102" y="540"/>
                    <a:pt x="260" y="617"/>
                  </a:cubicBezTo>
                  <a:cubicBezTo>
                    <a:pt x="312" y="643"/>
                    <a:pt x="393" y="652"/>
                    <a:pt x="478" y="652"/>
                  </a:cubicBezTo>
                  <a:cubicBezTo>
                    <a:pt x="647" y="652"/>
                    <a:pt x="830" y="618"/>
                    <a:pt x="830" y="617"/>
                  </a:cubicBezTo>
                  <a:lnTo>
                    <a:pt x="830" y="617"/>
                  </a:lnTo>
                  <a:cubicBezTo>
                    <a:pt x="830" y="618"/>
                    <a:pt x="425" y="717"/>
                    <a:pt x="533" y="979"/>
                  </a:cubicBezTo>
                  <a:cubicBezTo>
                    <a:pt x="613" y="1169"/>
                    <a:pt x="869" y="1194"/>
                    <a:pt x="1001" y="1194"/>
                  </a:cubicBezTo>
                  <a:cubicBezTo>
                    <a:pt x="1009" y="1194"/>
                    <a:pt x="1018" y="1194"/>
                    <a:pt x="1025" y="1194"/>
                  </a:cubicBezTo>
                  <a:lnTo>
                    <a:pt x="1025" y="1194"/>
                  </a:lnTo>
                  <a:cubicBezTo>
                    <a:pt x="906" y="1205"/>
                    <a:pt x="646" y="1255"/>
                    <a:pt x="707" y="1479"/>
                  </a:cubicBezTo>
                  <a:lnTo>
                    <a:pt x="1" y="1577"/>
                  </a:lnTo>
                  <a:cubicBezTo>
                    <a:pt x="1" y="1577"/>
                    <a:pt x="9" y="2203"/>
                    <a:pt x="315" y="2628"/>
                  </a:cubicBezTo>
                  <a:cubicBezTo>
                    <a:pt x="621" y="3053"/>
                    <a:pt x="898" y="3814"/>
                    <a:pt x="898" y="3814"/>
                  </a:cubicBezTo>
                  <a:lnTo>
                    <a:pt x="816" y="4207"/>
                  </a:lnTo>
                  <a:cubicBezTo>
                    <a:pt x="816" y="4207"/>
                    <a:pt x="1083" y="4510"/>
                    <a:pt x="1466" y="4510"/>
                  </a:cubicBezTo>
                  <a:cubicBezTo>
                    <a:pt x="1651" y="4510"/>
                    <a:pt x="1861" y="4440"/>
                    <a:pt x="2082" y="4233"/>
                  </a:cubicBezTo>
                  <a:lnTo>
                    <a:pt x="2416" y="4010"/>
                  </a:lnTo>
                  <a:lnTo>
                    <a:pt x="2623" y="3759"/>
                  </a:lnTo>
                  <a:lnTo>
                    <a:pt x="2306" y="3258"/>
                  </a:lnTo>
                  <a:cubicBezTo>
                    <a:pt x="2416" y="2961"/>
                    <a:pt x="2505" y="1829"/>
                    <a:pt x="2508" y="1648"/>
                  </a:cubicBezTo>
                  <a:cubicBezTo>
                    <a:pt x="2511" y="1467"/>
                    <a:pt x="2412" y="1277"/>
                    <a:pt x="2260" y="1224"/>
                  </a:cubicBezTo>
                  <a:cubicBezTo>
                    <a:pt x="2260" y="1224"/>
                    <a:pt x="2294" y="843"/>
                    <a:pt x="1997" y="762"/>
                  </a:cubicBezTo>
                  <a:cubicBezTo>
                    <a:pt x="1997" y="762"/>
                    <a:pt x="1966" y="309"/>
                    <a:pt x="1808" y="175"/>
                  </a:cubicBezTo>
                  <a:cubicBezTo>
                    <a:pt x="1702" y="84"/>
                    <a:pt x="1454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048582" y="1839903"/>
              <a:ext cx="84372" cy="145130"/>
            </a:xfrm>
            <a:custGeom>
              <a:avLst/>
              <a:gdLst/>
              <a:ahLst/>
              <a:cxnLst/>
              <a:rect l="l" t="t" r="r" b="b"/>
              <a:pathLst>
                <a:path w="1333" h="2293" extrusionOk="0">
                  <a:moveTo>
                    <a:pt x="525" y="0"/>
                  </a:moveTo>
                  <a:cubicBezTo>
                    <a:pt x="474" y="0"/>
                    <a:pt x="423" y="3"/>
                    <a:pt x="373" y="8"/>
                  </a:cubicBezTo>
                  <a:cubicBezTo>
                    <a:pt x="309" y="12"/>
                    <a:pt x="247" y="25"/>
                    <a:pt x="188" y="49"/>
                  </a:cubicBezTo>
                  <a:cubicBezTo>
                    <a:pt x="119" y="75"/>
                    <a:pt x="63" y="126"/>
                    <a:pt x="34" y="193"/>
                  </a:cubicBezTo>
                  <a:cubicBezTo>
                    <a:pt x="0" y="266"/>
                    <a:pt x="26" y="359"/>
                    <a:pt x="80" y="414"/>
                  </a:cubicBezTo>
                  <a:cubicBezTo>
                    <a:pt x="133" y="472"/>
                    <a:pt x="200" y="506"/>
                    <a:pt x="267" y="537"/>
                  </a:cubicBezTo>
                  <a:cubicBezTo>
                    <a:pt x="547" y="661"/>
                    <a:pt x="842" y="746"/>
                    <a:pt x="1144" y="790"/>
                  </a:cubicBezTo>
                  <a:lnTo>
                    <a:pt x="1144" y="790"/>
                  </a:lnTo>
                  <a:cubicBezTo>
                    <a:pt x="1134" y="1019"/>
                    <a:pt x="1102" y="1239"/>
                    <a:pt x="974" y="1381"/>
                  </a:cubicBezTo>
                  <a:cubicBezTo>
                    <a:pt x="909" y="1455"/>
                    <a:pt x="832" y="1517"/>
                    <a:pt x="770" y="1587"/>
                  </a:cubicBezTo>
                  <a:cubicBezTo>
                    <a:pt x="628" y="1745"/>
                    <a:pt x="567" y="1960"/>
                    <a:pt x="607" y="2169"/>
                  </a:cubicBezTo>
                  <a:cubicBezTo>
                    <a:pt x="625" y="2252"/>
                    <a:pt x="648" y="2292"/>
                    <a:pt x="651" y="2292"/>
                  </a:cubicBezTo>
                  <a:cubicBezTo>
                    <a:pt x="654" y="2291"/>
                    <a:pt x="640" y="2247"/>
                    <a:pt x="630" y="2165"/>
                  </a:cubicBezTo>
                  <a:cubicBezTo>
                    <a:pt x="618" y="2050"/>
                    <a:pt x="634" y="1932"/>
                    <a:pt x="678" y="1824"/>
                  </a:cubicBezTo>
                  <a:cubicBezTo>
                    <a:pt x="709" y="1750"/>
                    <a:pt x="754" y="1681"/>
                    <a:pt x="809" y="1623"/>
                  </a:cubicBezTo>
                  <a:cubicBezTo>
                    <a:pt x="868" y="1559"/>
                    <a:pt x="947" y="1500"/>
                    <a:pt x="1019" y="1421"/>
                  </a:cubicBezTo>
                  <a:cubicBezTo>
                    <a:pt x="1093" y="1334"/>
                    <a:pt x="1146" y="1231"/>
                    <a:pt x="1170" y="1120"/>
                  </a:cubicBezTo>
                  <a:cubicBezTo>
                    <a:pt x="1199" y="1005"/>
                    <a:pt x="1207" y="885"/>
                    <a:pt x="1215" y="762"/>
                  </a:cubicBezTo>
                  <a:lnTo>
                    <a:pt x="1216" y="732"/>
                  </a:lnTo>
                  <a:lnTo>
                    <a:pt x="1185" y="727"/>
                  </a:lnTo>
                  <a:cubicBezTo>
                    <a:pt x="878" y="682"/>
                    <a:pt x="580" y="597"/>
                    <a:pt x="295" y="475"/>
                  </a:cubicBezTo>
                  <a:cubicBezTo>
                    <a:pt x="232" y="447"/>
                    <a:pt x="172" y="414"/>
                    <a:pt x="130" y="369"/>
                  </a:cubicBezTo>
                  <a:cubicBezTo>
                    <a:pt x="89" y="325"/>
                    <a:pt x="73" y="268"/>
                    <a:pt x="94" y="218"/>
                  </a:cubicBezTo>
                  <a:cubicBezTo>
                    <a:pt x="138" y="110"/>
                    <a:pt x="269" y="77"/>
                    <a:pt x="380" y="66"/>
                  </a:cubicBezTo>
                  <a:cubicBezTo>
                    <a:pt x="441" y="59"/>
                    <a:pt x="502" y="55"/>
                    <a:pt x="563" y="55"/>
                  </a:cubicBezTo>
                  <a:cubicBezTo>
                    <a:pt x="608" y="55"/>
                    <a:pt x="654" y="57"/>
                    <a:pt x="699" y="61"/>
                  </a:cubicBezTo>
                  <a:cubicBezTo>
                    <a:pt x="895" y="77"/>
                    <a:pt x="1053" y="113"/>
                    <a:pt x="1162" y="135"/>
                  </a:cubicBezTo>
                  <a:cubicBezTo>
                    <a:pt x="1254" y="153"/>
                    <a:pt x="1312" y="164"/>
                    <a:pt x="1327" y="164"/>
                  </a:cubicBezTo>
                  <a:cubicBezTo>
                    <a:pt x="1330" y="164"/>
                    <a:pt x="1332" y="164"/>
                    <a:pt x="1332" y="163"/>
                  </a:cubicBezTo>
                  <a:cubicBezTo>
                    <a:pt x="1333" y="158"/>
                    <a:pt x="1275" y="139"/>
                    <a:pt x="1168" y="107"/>
                  </a:cubicBezTo>
                  <a:cubicBezTo>
                    <a:pt x="1015" y="62"/>
                    <a:pt x="860" y="30"/>
                    <a:pt x="703" y="10"/>
                  </a:cubicBezTo>
                  <a:cubicBezTo>
                    <a:pt x="644" y="4"/>
                    <a:pt x="584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050987" y="1798636"/>
              <a:ext cx="65384" cy="10633"/>
            </a:xfrm>
            <a:custGeom>
              <a:avLst/>
              <a:gdLst/>
              <a:ahLst/>
              <a:cxnLst/>
              <a:rect l="l" t="t" r="r" b="b"/>
              <a:pathLst>
                <a:path w="1033" h="168" extrusionOk="0">
                  <a:moveTo>
                    <a:pt x="424" y="0"/>
                  </a:moveTo>
                  <a:cubicBezTo>
                    <a:pt x="179" y="0"/>
                    <a:pt x="0" y="71"/>
                    <a:pt x="7" y="86"/>
                  </a:cubicBezTo>
                  <a:cubicBezTo>
                    <a:pt x="8" y="89"/>
                    <a:pt x="14" y="90"/>
                    <a:pt x="26" y="90"/>
                  </a:cubicBezTo>
                  <a:cubicBezTo>
                    <a:pt x="74" y="90"/>
                    <a:pt x="205" y="69"/>
                    <a:pt x="373" y="69"/>
                  </a:cubicBezTo>
                  <a:cubicBezTo>
                    <a:pt x="419" y="69"/>
                    <a:pt x="468" y="70"/>
                    <a:pt x="518" y="74"/>
                  </a:cubicBezTo>
                  <a:cubicBezTo>
                    <a:pt x="772" y="92"/>
                    <a:pt x="971" y="167"/>
                    <a:pt x="1014" y="167"/>
                  </a:cubicBezTo>
                  <a:cubicBezTo>
                    <a:pt x="1019" y="167"/>
                    <a:pt x="1022" y="166"/>
                    <a:pt x="1023" y="164"/>
                  </a:cubicBezTo>
                  <a:cubicBezTo>
                    <a:pt x="1032" y="148"/>
                    <a:pt x="819" y="25"/>
                    <a:pt x="523" y="4"/>
                  </a:cubicBezTo>
                  <a:cubicBezTo>
                    <a:pt x="489" y="1"/>
                    <a:pt x="456" y="0"/>
                    <a:pt x="424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037442" y="2454976"/>
              <a:ext cx="109564" cy="61394"/>
            </a:xfrm>
            <a:custGeom>
              <a:avLst/>
              <a:gdLst/>
              <a:ahLst/>
              <a:cxnLst/>
              <a:rect l="l" t="t" r="r" b="b"/>
              <a:pathLst>
                <a:path w="1731" h="970" extrusionOk="0">
                  <a:moveTo>
                    <a:pt x="1518" y="1"/>
                  </a:moveTo>
                  <a:cubicBezTo>
                    <a:pt x="1065" y="3"/>
                    <a:pt x="683" y="10"/>
                    <a:pt x="417" y="17"/>
                  </a:cubicBezTo>
                  <a:lnTo>
                    <a:pt x="109" y="25"/>
                  </a:lnTo>
                  <a:cubicBezTo>
                    <a:pt x="39" y="29"/>
                    <a:pt x="3" y="30"/>
                    <a:pt x="6" y="33"/>
                  </a:cubicBezTo>
                  <a:cubicBezTo>
                    <a:pt x="9" y="35"/>
                    <a:pt x="51" y="38"/>
                    <a:pt x="125" y="40"/>
                  </a:cubicBezTo>
                  <a:lnTo>
                    <a:pt x="440" y="49"/>
                  </a:lnTo>
                  <a:cubicBezTo>
                    <a:pt x="703" y="56"/>
                    <a:pt x="1066" y="63"/>
                    <a:pt x="1491" y="66"/>
                  </a:cubicBezTo>
                  <a:lnTo>
                    <a:pt x="1491" y="66"/>
                  </a:lnTo>
                  <a:cubicBezTo>
                    <a:pt x="1540" y="325"/>
                    <a:pt x="1591" y="606"/>
                    <a:pt x="1647" y="899"/>
                  </a:cubicBezTo>
                  <a:lnTo>
                    <a:pt x="1647" y="899"/>
                  </a:lnTo>
                  <a:lnTo>
                    <a:pt x="149" y="908"/>
                  </a:lnTo>
                  <a:lnTo>
                    <a:pt x="149" y="908"/>
                  </a:lnTo>
                  <a:cubicBezTo>
                    <a:pt x="111" y="649"/>
                    <a:pt x="77" y="436"/>
                    <a:pt x="52" y="284"/>
                  </a:cubicBezTo>
                  <a:cubicBezTo>
                    <a:pt x="26" y="128"/>
                    <a:pt x="10" y="38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5" y="34"/>
                  </a:lnTo>
                  <a:cubicBezTo>
                    <a:pt x="1" y="34"/>
                    <a:pt x="9" y="118"/>
                    <a:pt x="23" y="269"/>
                  </a:cubicBezTo>
                  <a:cubicBezTo>
                    <a:pt x="39" y="426"/>
                    <a:pt x="63" y="655"/>
                    <a:pt x="97" y="939"/>
                  </a:cubicBezTo>
                  <a:lnTo>
                    <a:pt x="101" y="962"/>
                  </a:lnTo>
                  <a:lnTo>
                    <a:pt x="125" y="962"/>
                  </a:lnTo>
                  <a:lnTo>
                    <a:pt x="1667" y="970"/>
                  </a:lnTo>
                  <a:lnTo>
                    <a:pt x="1731" y="970"/>
                  </a:lnTo>
                  <a:lnTo>
                    <a:pt x="1722" y="929"/>
                  </a:lnTo>
                  <a:cubicBezTo>
                    <a:pt x="1661" y="610"/>
                    <a:pt x="1603" y="305"/>
                    <a:pt x="1550" y="2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039974" y="2473711"/>
              <a:ext cx="99563" cy="55064"/>
            </a:xfrm>
            <a:custGeom>
              <a:avLst/>
              <a:gdLst/>
              <a:ahLst/>
              <a:cxnLst/>
              <a:rect l="l" t="t" r="r" b="b"/>
              <a:pathLst>
                <a:path w="1573" h="870" extrusionOk="0">
                  <a:moveTo>
                    <a:pt x="1" y="0"/>
                  </a:moveTo>
                  <a:cubicBezTo>
                    <a:pt x="3" y="25"/>
                    <a:pt x="49" y="870"/>
                    <a:pt x="49" y="870"/>
                  </a:cubicBezTo>
                  <a:lnTo>
                    <a:pt x="1573" y="870"/>
                  </a:lnTo>
                  <a:lnTo>
                    <a:pt x="1573" y="675"/>
                  </a:lnTo>
                  <a:lnTo>
                    <a:pt x="86" y="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736985" y="923178"/>
              <a:ext cx="320020" cy="574569"/>
            </a:xfrm>
            <a:custGeom>
              <a:avLst/>
              <a:gdLst/>
              <a:ahLst/>
              <a:cxnLst/>
              <a:rect l="l" t="t" r="r" b="b"/>
              <a:pathLst>
                <a:path w="5056" h="9078" extrusionOk="0">
                  <a:moveTo>
                    <a:pt x="2290" y="1"/>
                  </a:moveTo>
                  <a:cubicBezTo>
                    <a:pt x="807" y="25"/>
                    <a:pt x="1" y="1299"/>
                    <a:pt x="67" y="2779"/>
                  </a:cubicBezTo>
                  <a:lnTo>
                    <a:pt x="220" y="8426"/>
                  </a:lnTo>
                  <a:lnTo>
                    <a:pt x="538" y="8652"/>
                  </a:lnTo>
                  <a:cubicBezTo>
                    <a:pt x="939" y="8938"/>
                    <a:pt x="1403" y="9078"/>
                    <a:pt x="1866" y="9078"/>
                  </a:cubicBezTo>
                  <a:cubicBezTo>
                    <a:pt x="2465" y="9078"/>
                    <a:pt x="3061" y="8842"/>
                    <a:pt x="3506" y="8385"/>
                  </a:cubicBezTo>
                  <a:cubicBezTo>
                    <a:pt x="3507" y="8069"/>
                    <a:pt x="3511" y="7522"/>
                    <a:pt x="3512" y="7522"/>
                  </a:cubicBezTo>
                  <a:cubicBezTo>
                    <a:pt x="3513" y="7522"/>
                    <a:pt x="4942" y="7359"/>
                    <a:pt x="5018" y="5939"/>
                  </a:cubicBezTo>
                  <a:cubicBezTo>
                    <a:pt x="5055" y="5252"/>
                    <a:pt x="5016" y="3833"/>
                    <a:pt x="4965" y="2549"/>
                  </a:cubicBezTo>
                  <a:cubicBezTo>
                    <a:pt x="4911" y="1169"/>
                    <a:pt x="3806" y="62"/>
                    <a:pt x="2427" y="6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5843572" y="1359768"/>
              <a:ext cx="115703" cy="64622"/>
            </a:xfrm>
            <a:custGeom>
              <a:avLst/>
              <a:gdLst/>
              <a:ahLst/>
              <a:cxnLst/>
              <a:rect l="l" t="t" r="r" b="b"/>
              <a:pathLst>
                <a:path w="1828" h="1021" extrusionOk="0">
                  <a:moveTo>
                    <a:pt x="1" y="0"/>
                  </a:moveTo>
                  <a:cubicBezTo>
                    <a:pt x="1" y="0"/>
                    <a:pt x="377" y="1020"/>
                    <a:pt x="1696" y="1020"/>
                  </a:cubicBezTo>
                  <a:cubicBezTo>
                    <a:pt x="1737" y="1020"/>
                    <a:pt x="1780" y="1019"/>
                    <a:pt x="1824" y="1017"/>
                  </a:cubicBezTo>
                  <a:lnTo>
                    <a:pt x="1828" y="624"/>
                  </a:lnTo>
                  <a:lnTo>
                    <a:pt x="1828" y="624"/>
                  </a:lnTo>
                  <a:cubicBezTo>
                    <a:pt x="1828" y="624"/>
                    <a:pt x="1826" y="624"/>
                    <a:pt x="1823" y="624"/>
                  </a:cubicBezTo>
                  <a:cubicBezTo>
                    <a:pt x="1748" y="624"/>
                    <a:pt x="889" y="61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004086" y="1157486"/>
              <a:ext cx="25824" cy="24684"/>
            </a:xfrm>
            <a:custGeom>
              <a:avLst/>
              <a:gdLst/>
              <a:ahLst/>
              <a:cxnLst/>
              <a:rect l="l" t="t" r="r" b="b"/>
              <a:pathLst>
                <a:path w="408" h="390" extrusionOk="0">
                  <a:moveTo>
                    <a:pt x="206" y="1"/>
                  </a:moveTo>
                  <a:cubicBezTo>
                    <a:pt x="206" y="1"/>
                    <a:pt x="205" y="1"/>
                    <a:pt x="204" y="1"/>
                  </a:cubicBezTo>
                  <a:cubicBezTo>
                    <a:pt x="93" y="2"/>
                    <a:pt x="1" y="90"/>
                    <a:pt x="1" y="198"/>
                  </a:cubicBezTo>
                  <a:cubicBezTo>
                    <a:pt x="2" y="304"/>
                    <a:pt x="89" y="389"/>
                    <a:pt x="196" y="389"/>
                  </a:cubicBezTo>
                  <a:cubicBezTo>
                    <a:pt x="198" y="389"/>
                    <a:pt x="201" y="389"/>
                    <a:pt x="203" y="389"/>
                  </a:cubicBezTo>
                  <a:cubicBezTo>
                    <a:pt x="314" y="388"/>
                    <a:pt x="406" y="300"/>
                    <a:pt x="406" y="193"/>
                  </a:cubicBezTo>
                  <a:cubicBezTo>
                    <a:pt x="407" y="85"/>
                    <a:pt x="318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5982123" y="1111979"/>
              <a:ext cx="48167" cy="20633"/>
            </a:xfrm>
            <a:custGeom>
              <a:avLst/>
              <a:gdLst/>
              <a:ahLst/>
              <a:cxnLst/>
              <a:rect l="l" t="t" r="r" b="b"/>
              <a:pathLst>
                <a:path w="761" h="326" extrusionOk="0">
                  <a:moveTo>
                    <a:pt x="686" y="0"/>
                  </a:moveTo>
                  <a:cubicBezTo>
                    <a:pt x="680" y="0"/>
                    <a:pt x="672" y="1"/>
                    <a:pt x="664" y="1"/>
                  </a:cubicBezTo>
                  <a:cubicBezTo>
                    <a:pt x="595" y="4"/>
                    <a:pt x="483" y="26"/>
                    <a:pt x="358" y="77"/>
                  </a:cubicBezTo>
                  <a:cubicBezTo>
                    <a:pt x="255" y="118"/>
                    <a:pt x="160" y="175"/>
                    <a:pt x="74" y="245"/>
                  </a:cubicBezTo>
                  <a:cubicBezTo>
                    <a:pt x="17" y="294"/>
                    <a:pt x="0" y="325"/>
                    <a:pt x="12" y="325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41" y="325"/>
                    <a:pt x="172" y="217"/>
                    <a:pt x="372" y="134"/>
                  </a:cubicBezTo>
                  <a:cubicBezTo>
                    <a:pt x="573" y="52"/>
                    <a:pt x="732" y="42"/>
                    <a:pt x="752" y="21"/>
                  </a:cubicBezTo>
                  <a:cubicBezTo>
                    <a:pt x="761" y="12"/>
                    <a:pt x="739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5875662" y="1157486"/>
              <a:ext cx="25824" cy="24684"/>
            </a:xfrm>
            <a:custGeom>
              <a:avLst/>
              <a:gdLst/>
              <a:ahLst/>
              <a:cxnLst/>
              <a:rect l="l" t="t" r="r" b="b"/>
              <a:pathLst>
                <a:path w="408" h="390" extrusionOk="0">
                  <a:moveTo>
                    <a:pt x="207" y="1"/>
                  </a:moveTo>
                  <a:cubicBezTo>
                    <a:pt x="207" y="1"/>
                    <a:pt x="206" y="1"/>
                    <a:pt x="205" y="1"/>
                  </a:cubicBezTo>
                  <a:cubicBezTo>
                    <a:pt x="93" y="2"/>
                    <a:pt x="2" y="91"/>
                    <a:pt x="1" y="198"/>
                  </a:cubicBezTo>
                  <a:cubicBezTo>
                    <a:pt x="1" y="304"/>
                    <a:pt x="89" y="389"/>
                    <a:pt x="200" y="389"/>
                  </a:cubicBezTo>
                  <a:cubicBezTo>
                    <a:pt x="201" y="389"/>
                    <a:pt x="202" y="389"/>
                    <a:pt x="203" y="389"/>
                  </a:cubicBezTo>
                  <a:cubicBezTo>
                    <a:pt x="314" y="388"/>
                    <a:pt x="406" y="300"/>
                    <a:pt x="406" y="193"/>
                  </a:cubicBezTo>
                  <a:cubicBezTo>
                    <a:pt x="407" y="87"/>
                    <a:pt x="317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846927" y="1117929"/>
              <a:ext cx="49940" cy="16646"/>
            </a:xfrm>
            <a:custGeom>
              <a:avLst/>
              <a:gdLst/>
              <a:ahLst/>
              <a:cxnLst/>
              <a:rect l="l" t="t" r="r" b="b"/>
              <a:pathLst>
                <a:path w="789" h="263" extrusionOk="0">
                  <a:moveTo>
                    <a:pt x="133" y="0"/>
                  </a:moveTo>
                  <a:cubicBezTo>
                    <a:pt x="125" y="0"/>
                    <a:pt x="117" y="1"/>
                    <a:pt x="109" y="1"/>
                  </a:cubicBezTo>
                  <a:cubicBezTo>
                    <a:pt x="33" y="4"/>
                    <a:pt x="1" y="19"/>
                    <a:pt x="9" y="28"/>
                  </a:cubicBezTo>
                  <a:cubicBezTo>
                    <a:pt x="28" y="48"/>
                    <a:pt x="201" y="43"/>
                    <a:pt x="409" y="106"/>
                  </a:cubicBezTo>
                  <a:cubicBezTo>
                    <a:pt x="613" y="167"/>
                    <a:pt x="739" y="262"/>
                    <a:pt x="772" y="262"/>
                  </a:cubicBezTo>
                  <a:cubicBezTo>
                    <a:pt x="772" y="262"/>
                    <a:pt x="773" y="262"/>
                    <a:pt x="774" y="262"/>
                  </a:cubicBezTo>
                  <a:cubicBezTo>
                    <a:pt x="789" y="260"/>
                    <a:pt x="773" y="230"/>
                    <a:pt x="720" y="187"/>
                  </a:cubicBezTo>
                  <a:cubicBezTo>
                    <a:pt x="667" y="144"/>
                    <a:pt x="565" y="87"/>
                    <a:pt x="435" y="46"/>
                  </a:cubicBezTo>
                  <a:cubicBezTo>
                    <a:pt x="337" y="15"/>
                    <a:pt x="236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936931" y="1113878"/>
              <a:ext cx="40002" cy="116458"/>
            </a:xfrm>
            <a:custGeom>
              <a:avLst/>
              <a:gdLst/>
              <a:ahLst/>
              <a:cxnLst/>
              <a:rect l="l" t="t" r="r" b="b"/>
              <a:pathLst>
                <a:path w="632" h="1840" extrusionOk="0"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0" y="9"/>
                    <a:pt x="144" y="512"/>
                    <a:pt x="349" y="1127"/>
                  </a:cubicBezTo>
                  <a:cubicBezTo>
                    <a:pt x="401" y="1278"/>
                    <a:pt x="449" y="1421"/>
                    <a:pt x="496" y="1559"/>
                  </a:cubicBezTo>
                  <a:cubicBezTo>
                    <a:pt x="522" y="1624"/>
                    <a:pt x="543" y="1686"/>
                    <a:pt x="527" y="1725"/>
                  </a:cubicBezTo>
                  <a:cubicBezTo>
                    <a:pt x="517" y="1762"/>
                    <a:pt x="463" y="1772"/>
                    <a:pt x="407" y="1775"/>
                  </a:cubicBezTo>
                  <a:cubicBezTo>
                    <a:pt x="186" y="1793"/>
                    <a:pt x="50" y="1812"/>
                    <a:pt x="50" y="1824"/>
                  </a:cubicBezTo>
                  <a:cubicBezTo>
                    <a:pt x="50" y="1835"/>
                    <a:pt x="140" y="1839"/>
                    <a:pt x="292" y="1839"/>
                  </a:cubicBezTo>
                  <a:cubicBezTo>
                    <a:pt x="328" y="1839"/>
                    <a:pt x="367" y="1839"/>
                    <a:pt x="408" y="1839"/>
                  </a:cubicBezTo>
                  <a:cubicBezTo>
                    <a:pt x="440" y="1839"/>
                    <a:pt x="472" y="1836"/>
                    <a:pt x="504" y="1829"/>
                  </a:cubicBezTo>
                  <a:cubicBezTo>
                    <a:pt x="546" y="1819"/>
                    <a:pt x="581" y="1791"/>
                    <a:pt x="599" y="1752"/>
                  </a:cubicBezTo>
                  <a:cubicBezTo>
                    <a:pt x="631" y="1670"/>
                    <a:pt x="598" y="1596"/>
                    <a:pt x="580" y="1532"/>
                  </a:cubicBezTo>
                  <a:cubicBezTo>
                    <a:pt x="535" y="1394"/>
                    <a:pt x="488" y="1249"/>
                    <a:pt x="439" y="1098"/>
                  </a:cubicBezTo>
                  <a:cubicBezTo>
                    <a:pt x="236" y="488"/>
                    <a:pt x="52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5837369" y="1062105"/>
              <a:ext cx="64751" cy="17342"/>
            </a:xfrm>
            <a:custGeom>
              <a:avLst/>
              <a:gdLst/>
              <a:ahLst/>
              <a:cxnLst/>
              <a:rect l="l" t="t" r="r" b="b"/>
              <a:pathLst>
                <a:path w="1023" h="274" extrusionOk="0">
                  <a:moveTo>
                    <a:pt x="459" y="0"/>
                  </a:moveTo>
                  <a:cubicBezTo>
                    <a:pt x="331" y="0"/>
                    <a:pt x="217" y="27"/>
                    <a:pt x="138" y="62"/>
                  </a:cubicBezTo>
                  <a:cubicBezTo>
                    <a:pt x="46" y="104"/>
                    <a:pt x="0" y="152"/>
                    <a:pt x="10" y="180"/>
                  </a:cubicBezTo>
                  <a:cubicBezTo>
                    <a:pt x="23" y="213"/>
                    <a:pt x="95" y="216"/>
                    <a:pt x="199" y="216"/>
                  </a:cubicBezTo>
                  <a:cubicBezTo>
                    <a:pt x="227" y="216"/>
                    <a:pt x="257" y="216"/>
                    <a:pt x="290" y="216"/>
                  </a:cubicBezTo>
                  <a:cubicBezTo>
                    <a:pt x="356" y="216"/>
                    <a:pt x="430" y="217"/>
                    <a:pt x="508" y="223"/>
                  </a:cubicBezTo>
                  <a:cubicBezTo>
                    <a:pt x="694" y="236"/>
                    <a:pt x="854" y="274"/>
                    <a:pt x="942" y="274"/>
                  </a:cubicBezTo>
                  <a:cubicBezTo>
                    <a:pt x="976" y="274"/>
                    <a:pt x="998" y="268"/>
                    <a:pt x="1007" y="253"/>
                  </a:cubicBezTo>
                  <a:cubicBezTo>
                    <a:pt x="1022" y="226"/>
                    <a:pt x="983" y="171"/>
                    <a:pt x="898" y="117"/>
                  </a:cubicBezTo>
                  <a:cubicBezTo>
                    <a:pt x="813" y="64"/>
                    <a:pt x="679" y="14"/>
                    <a:pt x="524" y="3"/>
                  </a:cubicBezTo>
                  <a:cubicBezTo>
                    <a:pt x="502" y="1"/>
                    <a:pt x="48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5976426" y="1067738"/>
              <a:ext cx="57725" cy="16393"/>
            </a:xfrm>
            <a:custGeom>
              <a:avLst/>
              <a:gdLst/>
              <a:ahLst/>
              <a:cxnLst/>
              <a:rect l="l" t="t" r="r" b="b"/>
              <a:pathLst>
                <a:path w="912" h="259" extrusionOk="0">
                  <a:moveTo>
                    <a:pt x="429" y="0"/>
                  </a:moveTo>
                  <a:cubicBezTo>
                    <a:pt x="298" y="0"/>
                    <a:pt x="183" y="33"/>
                    <a:pt x="110" y="74"/>
                  </a:cubicBezTo>
                  <a:cubicBezTo>
                    <a:pt x="30" y="118"/>
                    <a:pt x="0" y="167"/>
                    <a:pt x="17" y="193"/>
                  </a:cubicBezTo>
                  <a:cubicBezTo>
                    <a:pt x="36" y="218"/>
                    <a:pt x="86" y="223"/>
                    <a:pt x="155" y="223"/>
                  </a:cubicBezTo>
                  <a:cubicBezTo>
                    <a:pt x="205" y="223"/>
                    <a:pt x="266" y="220"/>
                    <a:pt x="333" y="220"/>
                  </a:cubicBezTo>
                  <a:cubicBezTo>
                    <a:pt x="372" y="220"/>
                    <a:pt x="412" y="221"/>
                    <a:pt x="454" y="224"/>
                  </a:cubicBezTo>
                  <a:cubicBezTo>
                    <a:pt x="605" y="229"/>
                    <a:pt x="737" y="258"/>
                    <a:pt x="818" y="258"/>
                  </a:cubicBezTo>
                  <a:cubicBezTo>
                    <a:pt x="852" y="258"/>
                    <a:pt x="877" y="253"/>
                    <a:pt x="891" y="239"/>
                  </a:cubicBezTo>
                  <a:cubicBezTo>
                    <a:pt x="911" y="216"/>
                    <a:pt x="886" y="164"/>
                    <a:pt x="814" y="111"/>
                  </a:cubicBezTo>
                  <a:cubicBezTo>
                    <a:pt x="741" y="58"/>
                    <a:pt x="615" y="10"/>
                    <a:pt x="467" y="1"/>
                  </a:cubicBezTo>
                  <a:cubicBezTo>
                    <a:pt x="454" y="0"/>
                    <a:pt x="441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5683818" y="1162296"/>
              <a:ext cx="62092" cy="94306"/>
            </a:xfrm>
            <a:custGeom>
              <a:avLst/>
              <a:gdLst/>
              <a:ahLst/>
              <a:cxnLst/>
              <a:rect l="l" t="t" r="r" b="b"/>
              <a:pathLst>
                <a:path w="981" h="1490" extrusionOk="0">
                  <a:moveTo>
                    <a:pt x="628" y="0"/>
                  </a:moveTo>
                  <a:cubicBezTo>
                    <a:pt x="351" y="0"/>
                    <a:pt x="11" y="120"/>
                    <a:pt x="6" y="703"/>
                  </a:cubicBezTo>
                  <a:cubicBezTo>
                    <a:pt x="0" y="1370"/>
                    <a:pt x="459" y="1489"/>
                    <a:pt x="748" y="1489"/>
                  </a:cubicBezTo>
                  <a:cubicBezTo>
                    <a:pt x="880" y="1489"/>
                    <a:pt x="977" y="1464"/>
                    <a:pt x="978" y="1456"/>
                  </a:cubicBezTo>
                  <a:cubicBezTo>
                    <a:pt x="979" y="1428"/>
                    <a:pt x="980" y="59"/>
                    <a:pt x="980" y="59"/>
                  </a:cubicBezTo>
                  <a:cubicBezTo>
                    <a:pt x="971" y="54"/>
                    <a:pt x="813" y="0"/>
                    <a:pt x="628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5699641" y="1182044"/>
              <a:ext cx="27723" cy="53925"/>
            </a:xfrm>
            <a:custGeom>
              <a:avLst/>
              <a:gdLst/>
              <a:ahLst/>
              <a:cxnLst/>
              <a:rect l="l" t="t" r="r" b="b"/>
              <a:pathLst>
                <a:path w="438" h="852" extrusionOk="0">
                  <a:moveTo>
                    <a:pt x="257" y="0"/>
                  </a:moveTo>
                  <a:cubicBezTo>
                    <a:pt x="252" y="0"/>
                    <a:pt x="248" y="1"/>
                    <a:pt x="243" y="1"/>
                  </a:cubicBezTo>
                  <a:cubicBezTo>
                    <a:pt x="168" y="6"/>
                    <a:pt x="100" y="75"/>
                    <a:pt x="64" y="150"/>
                  </a:cubicBezTo>
                  <a:cubicBezTo>
                    <a:pt x="23" y="234"/>
                    <a:pt x="0" y="328"/>
                    <a:pt x="3" y="421"/>
                  </a:cubicBezTo>
                  <a:cubicBezTo>
                    <a:pt x="8" y="617"/>
                    <a:pt x="106" y="802"/>
                    <a:pt x="246" y="844"/>
                  </a:cubicBezTo>
                  <a:cubicBezTo>
                    <a:pt x="263" y="849"/>
                    <a:pt x="280" y="851"/>
                    <a:pt x="297" y="851"/>
                  </a:cubicBezTo>
                  <a:cubicBezTo>
                    <a:pt x="334" y="851"/>
                    <a:pt x="370" y="841"/>
                    <a:pt x="401" y="820"/>
                  </a:cubicBezTo>
                  <a:cubicBezTo>
                    <a:pt x="432" y="796"/>
                    <a:pt x="438" y="774"/>
                    <a:pt x="434" y="773"/>
                  </a:cubicBezTo>
                  <a:cubicBezTo>
                    <a:pt x="434" y="772"/>
                    <a:pt x="433" y="772"/>
                    <a:pt x="433" y="772"/>
                  </a:cubicBezTo>
                  <a:cubicBezTo>
                    <a:pt x="428" y="772"/>
                    <a:pt x="414" y="785"/>
                    <a:pt x="389" y="797"/>
                  </a:cubicBezTo>
                  <a:cubicBezTo>
                    <a:pt x="368" y="806"/>
                    <a:pt x="345" y="810"/>
                    <a:pt x="323" y="810"/>
                  </a:cubicBezTo>
                  <a:cubicBezTo>
                    <a:pt x="302" y="810"/>
                    <a:pt x="281" y="806"/>
                    <a:pt x="262" y="799"/>
                  </a:cubicBezTo>
                  <a:cubicBezTo>
                    <a:pt x="159" y="759"/>
                    <a:pt x="74" y="595"/>
                    <a:pt x="71" y="420"/>
                  </a:cubicBezTo>
                  <a:cubicBezTo>
                    <a:pt x="69" y="336"/>
                    <a:pt x="87" y="254"/>
                    <a:pt x="121" y="179"/>
                  </a:cubicBezTo>
                  <a:cubicBezTo>
                    <a:pt x="152" y="107"/>
                    <a:pt x="198" y="58"/>
                    <a:pt x="249" y="49"/>
                  </a:cubicBezTo>
                  <a:cubicBezTo>
                    <a:pt x="256" y="47"/>
                    <a:pt x="263" y="47"/>
                    <a:pt x="270" y="47"/>
                  </a:cubicBezTo>
                  <a:cubicBezTo>
                    <a:pt x="304" y="47"/>
                    <a:pt x="335" y="66"/>
                    <a:pt x="349" y="97"/>
                  </a:cubicBezTo>
                  <a:cubicBezTo>
                    <a:pt x="362" y="124"/>
                    <a:pt x="355" y="143"/>
                    <a:pt x="360" y="145"/>
                  </a:cubicBezTo>
                  <a:cubicBezTo>
                    <a:pt x="361" y="145"/>
                    <a:pt x="361" y="146"/>
                    <a:pt x="361" y="146"/>
                  </a:cubicBezTo>
                  <a:cubicBezTo>
                    <a:pt x="367" y="146"/>
                    <a:pt x="381" y="127"/>
                    <a:pt x="374" y="89"/>
                  </a:cubicBezTo>
                  <a:cubicBezTo>
                    <a:pt x="369" y="64"/>
                    <a:pt x="355" y="43"/>
                    <a:pt x="336" y="27"/>
                  </a:cubicBezTo>
                  <a:cubicBezTo>
                    <a:pt x="313" y="10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5672741" y="859696"/>
              <a:ext cx="466484" cy="323361"/>
            </a:xfrm>
            <a:custGeom>
              <a:avLst/>
              <a:gdLst/>
              <a:ahLst/>
              <a:cxnLst/>
              <a:rect l="l" t="t" r="r" b="b"/>
              <a:pathLst>
                <a:path w="7370" h="5109" extrusionOk="0">
                  <a:moveTo>
                    <a:pt x="3556" y="0"/>
                  </a:moveTo>
                  <a:cubicBezTo>
                    <a:pt x="3357" y="0"/>
                    <a:pt x="3168" y="18"/>
                    <a:pt x="3009" y="58"/>
                  </a:cubicBezTo>
                  <a:cubicBezTo>
                    <a:pt x="2512" y="183"/>
                    <a:pt x="2064" y="580"/>
                    <a:pt x="1989" y="1086"/>
                  </a:cubicBezTo>
                  <a:cubicBezTo>
                    <a:pt x="1830" y="949"/>
                    <a:pt x="1624" y="890"/>
                    <a:pt x="1414" y="890"/>
                  </a:cubicBezTo>
                  <a:cubicBezTo>
                    <a:pt x="1259" y="890"/>
                    <a:pt x="1101" y="922"/>
                    <a:pt x="958" y="978"/>
                  </a:cubicBezTo>
                  <a:lnTo>
                    <a:pt x="949" y="974"/>
                  </a:lnTo>
                  <a:cubicBezTo>
                    <a:pt x="571" y="1104"/>
                    <a:pt x="428" y="1343"/>
                    <a:pt x="181" y="1811"/>
                  </a:cubicBezTo>
                  <a:cubicBezTo>
                    <a:pt x="181" y="1811"/>
                    <a:pt x="0" y="2227"/>
                    <a:pt x="7" y="2555"/>
                  </a:cubicBezTo>
                  <a:cubicBezTo>
                    <a:pt x="15" y="2881"/>
                    <a:pt x="212" y="3299"/>
                    <a:pt x="425" y="3525"/>
                  </a:cubicBezTo>
                  <a:cubicBezTo>
                    <a:pt x="502" y="3885"/>
                    <a:pt x="554" y="4552"/>
                    <a:pt x="644" y="4796"/>
                  </a:cubicBezTo>
                  <a:cubicBezTo>
                    <a:pt x="679" y="4797"/>
                    <a:pt x="710" y="4797"/>
                    <a:pt x="738" y="4797"/>
                  </a:cubicBezTo>
                  <a:cubicBezTo>
                    <a:pt x="819" y="4797"/>
                    <a:pt x="876" y="4794"/>
                    <a:pt x="924" y="4794"/>
                  </a:cubicBezTo>
                  <a:cubicBezTo>
                    <a:pt x="985" y="4794"/>
                    <a:pt x="1032" y="4799"/>
                    <a:pt x="1095" y="4820"/>
                  </a:cubicBezTo>
                  <a:cubicBezTo>
                    <a:pt x="1242" y="4871"/>
                    <a:pt x="1207" y="5108"/>
                    <a:pt x="1348" y="5108"/>
                  </a:cubicBezTo>
                  <a:cubicBezTo>
                    <a:pt x="1368" y="5108"/>
                    <a:pt x="1392" y="5103"/>
                    <a:pt x="1421" y="5092"/>
                  </a:cubicBezTo>
                  <a:cubicBezTo>
                    <a:pt x="1493" y="5061"/>
                    <a:pt x="1551" y="5004"/>
                    <a:pt x="1580" y="4933"/>
                  </a:cubicBezTo>
                  <a:cubicBezTo>
                    <a:pt x="1958" y="4063"/>
                    <a:pt x="2106" y="3112"/>
                    <a:pt x="2009" y="2169"/>
                  </a:cubicBezTo>
                  <a:cubicBezTo>
                    <a:pt x="2167" y="2004"/>
                    <a:pt x="2356" y="1872"/>
                    <a:pt x="2565" y="1778"/>
                  </a:cubicBezTo>
                  <a:lnTo>
                    <a:pt x="2565" y="1778"/>
                  </a:lnTo>
                  <a:lnTo>
                    <a:pt x="2548" y="1793"/>
                  </a:lnTo>
                  <a:cubicBezTo>
                    <a:pt x="2803" y="1708"/>
                    <a:pt x="3079" y="1624"/>
                    <a:pt x="3343" y="1624"/>
                  </a:cubicBezTo>
                  <a:cubicBezTo>
                    <a:pt x="3492" y="1624"/>
                    <a:pt x="3638" y="1651"/>
                    <a:pt x="3774" y="1720"/>
                  </a:cubicBezTo>
                  <a:cubicBezTo>
                    <a:pt x="4065" y="1868"/>
                    <a:pt x="4235" y="2174"/>
                    <a:pt x="4450" y="2418"/>
                  </a:cubicBezTo>
                  <a:cubicBezTo>
                    <a:pt x="4569" y="2553"/>
                    <a:pt x="4699" y="2677"/>
                    <a:pt x="4840" y="2788"/>
                  </a:cubicBezTo>
                  <a:cubicBezTo>
                    <a:pt x="5190" y="3059"/>
                    <a:pt x="5610" y="3159"/>
                    <a:pt x="6045" y="3159"/>
                  </a:cubicBezTo>
                  <a:cubicBezTo>
                    <a:pt x="6217" y="3159"/>
                    <a:pt x="6391" y="3144"/>
                    <a:pt x="6563" y="3117"/>
                  </a:cubicBezTo>
                  <a:cubicBezTo>
                    <a:pt x="6962" y="3056"/>
                    <a:pt x="7370" y="2869"/>
                    <a:pt x="7370" y="2457"/>
                  </a:cubicBezTo>
                  <a:cubicBezTo>
                    <a:pt x="7368" y="2389"/>
                    <a:pt x="7346" y="2323"/>
                    <a:pt x="7307" y="2267"/>
                  </a:cubicBezTo>
                  <a:cubicBezTo>
                    <a:pt x="7230" y="2155"/>
                    <a:pt x="7112" y="2079"/>
                    <a:pt x="6978" y="2057"/>
                  </a:cubicBezTo>
                  <a:cubicBezTo>
                    <a:pt x="6826" y="2031"/>
                    <a:pt x="6688" y="1953"/>
                    <a:pt x="6586" y="1838"/>
                  </a:cubicBezTo>
                  <a:cubicBezTo>
                    <a:pt x="6683" y="1793"/>
                    <a:pt x="6772" y="1731"/>
                    <a:pt x="6849" y="1658"/>
                  </a:cubicBezTo>
                  <a:cubicBezTo>
                    <a:pt x="7008" y="1503"/>
                    <a:pt x="7102" y="1264"/>
                    <a:pt x="7032" y="1053"/>
                  </a:cubicBezTo>
                  <a:cubicBezTo>
                    <a:pt x="7018" y="1014"/>
                    <a:pt x="6996" y="972"/>
                    <a:pt x="6957" y="959"/>
                  </a:cubicBezTo>
                  <a:cubicBezTo>
                    <a:pt x="6948" y="956"/>
                    <a:pt x="6939" y="955"/>
                    <a:pt x="6931" y="955"/>
                  </a:cubicBezTo>
                  <a:cubicBezTo>
                    <a:pt x="6879" y="955"/>
                    <a:pt x="6832" y="1007"/>
                    <a:pt x="6794" y="1049"/>
                  </a:cubicBezTo>
                  <a:cubicBezTo>
                    <a:pt x="6667" y="1188"/>
                    <a:pt x="6548" y="1258"/>
                    <a:pt x="6378" y="1258"/>
                  </a:cubicBezTo>
                  <a:cubicBezTo>
                    <a:pt x="6352" y="1258"/>
                    <a:pt x="6325" y="1256"/>
                    <a:pt x="6296" y="1253"/>
                  </a:cubicBezTo>
                  <a:cubicBezTo>
                    <a:pt x="6163" y="1238"/>
                    <a:pt x="6032" y="1206"/>
                    <a:pt x="5927" y="1139"/>
                  </a:cubicBezTo>
                  <a:cubicBezTo>
                    <a:pt x="5924" y="1134"/>
                    <a:pt x="5920" y="1129"/>
                    <a:pt x="5916" y="1126"/>
                  </a:cubicBezTo>
                  <a:cubicBezTo>
                    <a:pt x="5866" y="1073"/>
                    <a:pt x="5816" y="1022"/>
                    <a:pt x="5768" y="973"/>
                  </a:cubicBezTo>
                  <a:cubicBezTo>
                    <a:pt x="5407" y="607"/>
                    <a:pt x="5095" y="352"/>
                    <a:pt x="4772" y="217"/>
                  </a:cubicBezTo>
                  <a:cubicBezTo>
                    <a:pt x="4451" y="83"/>
                    <a:pt x="3981" y="0"/>
                    <a:pt x="3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5830027" y="889127"/>
              <a:ext cx="274637" cy="155130"/>
            </a:xfrm>
            <a:custGeom>
              <a:avLst/>
              <a:gdLst/>
              <a:ahLst/>
              <a:cxnLst/>
              <a:rect l="l" t="t" r="r" b="b"/>
              <a:pathLst>
                <a:path w="4339" h="2451" extrusionOk="0">
                  <a:moveTo>
                    <a:pt x="770" y="0"/>
                  </a:moveTo>
                  <a:cubicBezTo>
                    <a:pt x="759" y="0"/>
                    <a:pt x="748" y="1"/>
                    <a:pt x="736" y="1"/>
                  </a:cubicBezTo>
                  <a:cubicBezTo>
                    <a:pt x="666" y="5"/>
                    <a:pt x="597" y="17"/>
                    <a:pt x="532" y="39"/>
                  </a:cubicBezTo>
                  <a:cubicBezTo>
                    <a:pt x="418" y="79"/>
                    <a:pt x="315" y="142"/>
                    <a:pt x="227" y="224"/>
                  </a:cubicBezTo>
                  <a:cubicBezTo>
                    <a:pt x="162" y="286"/>
                    <a:pt x="108" y="359"/>
                    <a:pt x="66" y="438"/>
                  </a:cubicBezTo>
                  <a:cubicBezTo>
                    <a:pt x="41" y="489"/>
                    <a:pt x="21" y="542"/>
                    <a:pt x="9" y="598"/>
                  </a:cubicBezTo>
                  <a:cubicBezTo>
                    <a:pt x="6" y="615"/>
                    <a:pt x="4" y="630"/>
                    <a:pt x="3" y="642"/>
                  </a:cubicBezTo>
                  <a:cubicBezTo>
                    <a:pt x="0" y="647"/>
                    <a:pt x="0" y="652"/>
                    <a:pt x="2" y="657"/>
                  </a:cubicBezTo>
                  <a:cubicBezTo>
                    <a:pt x="2" y="657"/>
                    <a:pt x="2" y="657"/>
                    <a:pt x="2" y="657"/>
                  </a:cubicBezTo>
                  <a:cubicBezTo>
                    <a:pt x="7" y="657"/>
                    <a:pt x="11" y="574"/>
                    <a:pt x="77" y="445"/>
                  </a:cubicBezTo>
                  <a:cubicBezTo>
                    <a:pt x="178" y="264"/>
                    <a:pt x="342" y="127"/>
                    <a:pt x="539" y="63"/>
                  </a:cubicBezTo>
                  <a:cubicBezTo>
                    <a:pt x="603" y="42"/>
                    <a:pt x="670" y="30"/>
                    <a:pt x="738" y="27"/>
                  </a:cubicBezTo>
                  <a:cubicBezTo>
                    <a:pt x="746" y="27"/>
                    <a:pt x="754" y="27"/>
                    <a:pt x="762" y="27"/>
                  </a:cubicBezTo>
                  <a:cubicBezTo>
                    <a:pt x="826" y="27"/>
                    <a:pt x="891" y="36"/>
                    <a:pt x="953" y="54"/>
                  </a:cubicBezTo>
                  <a:cubicBezTo>
                    <a:pt x="1099" y="96"/>
                    <a:pt x="1238" y="187"/>
                    <a:pt x="1361" y="308"/>
                  </a:cubicBezTo>
                  <a:cubicBezTo>
                    <a:pt x="1483" y="428"/>
                    <a:pt x="1583" y="581"/>
                    <a:pt x="1674" y="745"/>
                  </a:cubicBezTo>
                  <a:cubicBezTo>
                    <a:pt x="1766" y="909"/>
                    <a:pt x="1847" y="1087"/>
                    <a:pt x="1949" y="1260"/>
                  </a:cubicBezTo>
                  <a:cubicBezTo>
                    <a:pt x="2149" y="1608"/>
                    <a:pt x="2396" y="1912"/>
                    <a:pt x="2678" y="2119"/>
                  </a:cubicBezTo>
                  <a:cubicBezTo>
                    <a:pt x="2924" y="2309"/>
                    <a:pt x="3223" y="2422"/>
                    <a:pt x="3533" y="2447"/>
                  </a:cubicBezTo>
                  <a:cubicBezTo>
                    <a:pt x="3567" y="2449"/>
                    <a:pt x="3599" y="2450"/>
                    <a:pt x="3630" y="2450"/>
                  </a:cubicBezTo>
                  <a:cubicBezTo>
                    <a:pt x="3850" y="2450"/>
                    <a:pt x="4027" y="2397"/>
                    <a:pt x="4144" y="2344"/>
                  </a:cubicBezTo>
                  <a:cubicBezTo>
                    <a:pt x="4173" y="2331"/>
                    <a:pt x="4203" y="2316"/>
                    <a:pt x="4231" y="2299"/>
                  </a:cubicBezTo>
                  <a:cubicBezTo>
                    <a:pt x="4252" y="2288"/>
                    <a:pt x="4272" y="2276"/>
                    <a:pt x="4292" y="2261"/>
                  </a:cubicBezTo>
                  <a:lnTo>
                    <a:pt x="4327" y="2236"/>
                  </a:lnTo>
                  <a:cubicBezTo>
                    <a:pt x="4336" y="2230"/>
                    <a:pt x="4338" y="2226"/>
                    <a:pt x="4338" y="2226"/>
                  </a:cubicBezTo>
                  <a:cubicBezTo>
                    <a:pt x="4338" y="2226"/>
                    <a:pt x="4338" y="2226"/>
                    <a:pt x="4338" y="2226"/>
                  </a:cubicBezTo>
                  <a:cubicBezTo>
                    <a:pt x="4332" y="2226"/>
                    <a:pt x="4269" y="2276"/>
                    <a:pt x="4139" y="2331"/>
                  </a:cubicBezTo>
                  <a:cubicBezTo>
                    <a:pt x="3984" y="2395"/>
                    <a:pt x="3820" y="2428"/>
                    <a:pt x="3653" y="2428"/>
                  </a:cubicBezTo>
                  <a:cubicBezTo>
                    <a:pt x="3614" y="2428"/>
                    <a:pt x="3574" y="2426"/>
                    <a:pt x="3535" y="2422"/>
                  </a:cubicBezTo>
                  <a:cubicBezTo>
                    <a:pt x="3229" y="2395"/>
                    <a:pt x="2938" y="2282"/>
                    <a:pt x="2696" y="2094"/>
                  </a:cubicBezTo>
                  <a:cubicBezTo>
                    <a:pt x="2419" y="1889"/>
                    <a:pt x="2176" y="1588"/>
                    <a:pt x="1978" y="1243"/>
                  </a:cubicBezTo>
                  <a:cubicBezTo>
                    <a:pt x="1877" y="1071"/>
                    <a:pt x="1794" y="894"/>
                    <a:pt x="1703" y="729"/>
                  </a:cubicBezTo>
                  <a:cubicBezTo>
                    <a:pt x="1610" y="563"/>
                    <a:pt x="1507" y="409"/>
                    <a:pt x="1382" y="286"/>
                  </a:cubicBezTo>
                  <a:cubicBezTo>
                    <a:pt x="1258" y="163"/>
                    <a:pt x="1112" y="70"/>
                    <a:pt x="961" y="27"/>
                  </a:cubicBezTo>
                  <a:cubicBezTo>
                    <a:pt x="899" y="9"/>
                    <a:pt x="834" y="0"/>
                    <a:pt x="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017757" y="990521"/>
              <a:ext cx="95639" cy="14178"/>
            </a:xfrm>
            <a:custGeom>
              <a:avLst/>
              <a:gdLst/>
              <a:ahLst/>
              <a:cxnLst/>
              <a:rect l="l" t="t" r="r" b="b"/>
              <a:pathLst>
                <a:path w="1511" h="224" extrusionOk="0">
                  <a:moveTo>
                    <a:pt x="1508" y="0"/>
                  </a:moveTo>
                  <a:cubicBezTo>
                    <a:pt x="1497" y="0"/>
                    <a:pt x="1422" y="42"/>
                    <a:pt x="1299" y="88"/>
                  </a:cubicBezTo>
                  <a:cubicBezTo>
                    <a:pt x="1221" y="116"/>
                    <a:pt x="1142" y="140"/>
                    <a:pt x="1061" y="156"/>
                  </a:cubicBezTo>
                  <a:cubicBezTo>
                    <a:pt x="950" y="179"/>
                    <a:pt x="837" y="190"/>
                    <a:pt x="724" y="190"/>
                  </a:cubicBezTo>
                  <a:cubicBezTo>
                    <a:pt x="635" y="190"/>
                    <a:pt x="546" y="183"/>
                    <a:pt x="458" y="168"/>
                  </a:cubicBezTo>
                  <a:cubicBezTo>
                    <a:pt x="376" y="155"/>
                    <a:pt x="295" y="136"/>
                    <a:pt x="217" y="110"/>
                  </a:cubicBezTo>
                  <a:cubicBezTo>
                    <a:pt x="91" y="70"/>
                    <a:pt x="15" y="31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4"/>
                    <a:pt x="19" y="45"/>
                    <a:pt x="55" y="65"/>
                  </a:cubicBezTo>
                  <a:cubicBezTo>
                    <a:pt x="104" y="91"/>
                    <a:pt x="154" y="114"/>
                    <a:pt x="209" y="133"/>
                  </a:cubicBezTo>
                  <a:cubicBezTo>
                    <a:pt x="288" y="162"/>
                    <a:pt x="369" y="184"/>
                    <a:pt x="452" y="199"/>
                  </a:cubicBezTo>
                  <a:cubicBezTo>
                    <a:pt x="542" y="216"/>
                    <a:pt x="633" y="224"/>
                    <a:pt x="725" y="224"/>
                  </a:cubicBezTo>
                  <a:cubicBezTo>
                    <a:pt x="839" y="224"/>
                    <a:pt x="953" y="211"/>
                    <a:pt x="1066" y="186"/>
                  </a:cubicBezTo>
                  <a:cubicBezTo>
                    <a:pt x="1148" y="168"/>
                    <a:pt x="1228" y="142"/>
                    <a:pt x="1306" y="110"/>
                  </a:cubicBezTo>
                  <a:cubicBezTo>
                    <a:pt x="1359" y="89"/>
                    <a:pt x="1409" y="63"/>
                    <a:pt x="1459" y="35"/>
                  </a:cubicBezTo>
                  <a:cubicBezTo>
                    <a:pt x="1492" y="14"/>
                    <a:pt x="1511" y="2"/>
                    <a:pt x="1509" y="1"/>
                  </a:cubicBezTo>
                  <a:cubicBezTo>
                    <a:pt x="1509" y="0"/>
                    <a:pt x="1509" y="0"/>
                    <a:pt x="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5712743" y="1037358"/>
              <a:ext cx="57282" cy="66267"/>
            </a:xfrm>
            <a:custGeom>
              <a:avLst/>
              <a:gdLst/>
              <a:ahLst/>
              <a:cxnLst/>
              <a:rect l="l" t="t" r="r" b="b"/>
              <a:pathLst>
                <a:path w="905" h="1047" extrusionOk="0">
                  <a:moveTo>
                    <a:pt x="887" y="0"/>
                  </a:moveTo>
                  <a:cubicBezTo>
                    <a:pt x="877" y="0"/>
                    <a:pt x="883" y="131"/>
                    <a:pt x="855" y="342"/>
                  </a:cubicBezTo>
                  <a:cubicBezTo>
                    <a:pt x="845" y="392"/>
                    <a:pt x="840" y="456"/>
                    <a:pt x="820" y="507"/>
                  </a:cubicBezTo>
                  <a:cubicBezTo>
                    <a:pt x="810" y="532"/>
                    <a:pt x="794" y="545"/>
                    <a:pt x="773" y="545"/>
                  </a:cubicBezTo>
                  <a:cubicBezTo>
                    <a:pt x="772" y="545"/>
                    <a:pt x="771" y="545"/>
                    <a:pt x="770" y="545"/>
                  </a:cubicBezTo>
                  <a:cubicBezTo>
                    <a:pt x="748" y="544"/>
                    <a:pt x="720" y="525"/>
                    <a:pt x="696" y="503"/>
                  </a:cubicBezTo>
                  <a:lnTo>
                    <a:pt x="354" y="177"/>
                  </a:lnTo>
                  <a:lnTo>
                    <a:pt x="279" y="105"/>
                  </a:lnTo>
                  <a:lnTo>
                    <a:pt x="302" y="206"/>
                  </a:lnTo>
                  <a:lnTo>
                    <a:pt x="353" y="416"/>
                  </a:lnTo>
                  <a:cubicBezTo>
                    <a:pt x="391" y="575"/>
                    <a:pt x="429" y="729"/>
                    <a:pt x="464" y="873"/>
                  </a:cubicBezTo>
                  <a:lnTo>
                    <a:pt x="464" y="873"/>
                  </a:lnTo>
                  <a:cubicBezTo>
                    <a:pt x="156" y="571"/>
                    <a:pt x="23" y="295"/>
                    <a:pt x="6" y="295"/>
                  </a:cubicBezTo>
                  <a:cubicBezTo>
                    <a:pt x="6" y="295"/>
                    <a:pt x="6" y="295"/>
                    <a:pt x="5" y="295"/>
                  </a:cubicBezTo>
                  <a:cubicBezTo>
                    <a:pt x="0" y="297"/>
                    <a:pt x="33" y="379"/>
                    <a:pt x="109" y="507"/>
                  </a:cubicBezTo>
                  <a:cubicBezTo>
                    <a:pt x="216" y="682"/>
                    <a:pt x="346" y="841"/>
                    <a:pt x="496" y="982"/>
                  </a:cubicBezTo>
                  <a:lnTo>
                    <a:pt x="564" y="1047"/>
                  </a:lnTo>
                  <a:lnTo>
                    <a:pt x="564" y="1047"/>
                  </a:lnTo>
                  <a:lnTo>
                    <a:pt x="543" y="954"/>
                  </a:lnTo>
                  <a:cubicBezTo>
                    <a:pt x="502" y="783"/>
                    <a:pt x="459" y="597"/>
                    <a:pt x="413" y="401"/>
                  </a:cubicBezTo>
                  <a:cubicBezTo>
                    <a:pt x="404" y="364"/>
                    <a:pt x="396" y="327"/>
                    <a:pt x="387" y="291"/>
                  </a:cubicBezTo>
                  <a:lnTo>
                    <a:pt x="387" y="291"/>
                  </a:lnTo>
                  <a:lnTo>
                    <a:pt x="660" y="544"/>
                  </a:lnTo>
                  <a:cubicBezTo>
                    <a:pt x="688" y="569"/>
                    <a:pt x="719" y="594"/>
                    <a:pt x="767" y="597"/>
                  </a:cubicBezTo>
                  <a:cubicBezTo>
                    <a:pt x="769" y="597"/>
                    <a:pt x="771" y="597"/>
                    <a:pt x="774" y="597"/>
                  </a:cubicBezTo>
                  <a:cubicBezTo>
                    <a:pt x="820" y="597"/>
                    <a:pt x="855" y="558"/>
                    <a:pt x="865" y="525"/>
                  </a:cubicBezTo>
                  <a:cubicBezTo>
                    <a:pt x="887" y="456"/>
                    <a:pt x="887" y="401"/>
                    <a:pt x="894" y="347"/>
                  </a:cubicBezTo>
                  <a:cubicBezTo>
                    <a:pt x="903" y="262"/>
                    <a:pt x="904" y="177"/>
                    <a:pt x="899" y="93"/>
                  </a:cubicBezTo>
                  <a:cubicBezTo>
                    <a:pt x="895" y="32"/>
                    <a:pt x="891" y="0"/>
                    <a:pt x="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876865" y="1246665"/>
              <a:ext cx="60510" cy="45381"/>
            </a:xfrm>
            <a:custGeom>
              <a:avLst/>
              <a:gdLst/>
              <a:ahLst/>
              <a:cxnLst/>
              <a:rect l="l" t="t" r="r" b="b"/>
              <a:pathLst>
                <a:path w="956" h="717" extrusionOk="0">
                  <a:moveTo>
                    <a:pt x="211" y="1"/>
                  </a:moveTo>
                  <a:lnTo>
                    <a:pt x="211" y="1"/>
                  </a:lnTo>
                  <a:cubicBezTo>
                    <a:pt x="211" y="1"/>
                    <a:pt x="0" y="421"/>
                    <a:pt x="255" y="615"/>
                  </a:cubicBezTo>
                  <a:cubicBezTo>
                    <a:pt x="352" y="688"/>
                    <a:pt x="457" y="716"/>
                    <a:pt x="553" y="716"/>
                  </a:cubicBezTo>
                  <a:cubicBezTo>
                    <a:pt x="708" y="716"/>
                    <a:pt x="839" y="642"/>
                    <a:pt x="870" y="570"/>
                  </a:cubicBezTo>
                  <a:cubicBezTo>
                    <a:pt x="920" y="456"/>
                    <a:pt x="955" y="286"/>
                    <a:pt x="955" y="286"/>
                  </a:cubicBezTo>
                  <a:cubicBezTo>
                    <a:pt x="939" y="286"/>
                    <a:pt x="21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881612" y="1244260"/>
              <a:ext cx="57598" cy="48609"/>
            </a:xfrm>
            <a:custGeom>
              <a:avLst/>
              <a:gdLst/>
              <a:ahLst/>
              <a:cxnLst/>
              <a:rect l="l" t="t" r="r" b="b"/>
              <a:pathLst>
                <a:path w="910" h="768" extrusionOk="0">
                  <a:moveTo>
                    <a:pt x="122" y="1"/>
                  </a:moveTo>
                  <a:lnTo>
                    <a:pt x="110" y="23"/>
                  </a:lnTo>
                  <a:cubicBezTo>
                    <a:pt x="74" y="87"/>
                    <a:pt x="48" y="155"/>
                    <a:pt x="31" y="226"/>
                  </a:cubicBezTo>
                  <a:cubicBezTo>
                    <a:pt x="0" y="345"/>
                    <a:pt x="5" y="478"/>
                    <a:pt x="68" y="578"/>
                  </a:cubicBezTo>
                  <a:cubicBezTo>
                    <a:pt x="131" y="677"/>
                    <a:pt x="232" y="724"/>
                    <a:pt x="316" y="753"/>
                  </a:cubicBezTo>
                  <a:lnTo>
                    <a:pt x="318" y="753"/>
                  </a:lnTo>
                  <a:cubicBezTo>
                    <a:pt x="374" y="763"/>
                    <a:pt x="425" y="767"/>
                    <a:pt x="471" y="767"/>
                  </a:cubicBezTo>
                  <a:cubicBezTo>
                    <a:pt x="530" y="767"/>
                    <a:pt x="581" y="760"/>
                    <a:pt x="620" y="748"/>
                  </a:cubicBezTo>
                  <a:cubicBezTo>
                    <a:pt x="691" y="727"/>
                    <a:pt x="719" y="691"/>
                    <a:pt x="716" y="690"/>
                  </a:cubicBezTo>
                  <a:cubicBezTo>
                    <a:pt x="716" y="689"/>
                    <a:pt x="716" y="689"/>
                    <a:pt x="715" y="689"/>
                  </a:cubicBezTo>
                  <a:cubicBezTo>
                    <a:pt x="707" y="689"/>
                    <a:pt x="676" y="712"/>
                    <a:pt x="614" y="722"/>
                  </a:cubicBezTo>
                  <a:cubicBezTo>
                    <a:pt x="588" y="726"/>
                    <a:pt x="556" y="729"/>
                    <a:pt x="521" y="729"/>
                  </a:cubicBezTo>
                  <a:cubicBezTo>
                    <a:pt x="466" y="729"/>
                    <a:pt x="401" y="722"/>
                    <a:pt x="329" y="706"/>
                  </a:cubicBezTo>
                  <a:lnTo>
                    <a:pt x="332" y="706"/>
                  </a:lnTo>
                  <a:cubicBezTo>
                    <a:pt x="254" y="676"/>
                    <a:pt x="169" y="631"/>
                    <a:pt x="119" y="547"/>
                  </a:cubicBezTo>
                  <a:cubicBezTo>
                    <a:pt x="68" y="464"/>
                    <a:pt x="64" y="351"/>
                    <a:pt x="91" y="240"/>
                  </a:cubicBezTo>
                  <a:cubicBezTo>
                    <a:pt x="105" y="184"/>
                    <a:pt x="125" y="129"/>
                    <a:pt x="150" y="76"/>
                  </a:cubicBezTo>
                  <a:lnTo>
                    <a:pt x="150" y="76"/>
                  </a:lnTo>
                  <a:cubicBezTo>
                    <a:pt x="360" y="154"/>
                    <a:pt x="546" y="222"/>
                    <a:pt x="679" y="268"/>
                  </a:cubicBezTo>
                  <a:cubicBezTo>
                    <a:pt x="803" y="310"/>
                    <a:pt x="885" y="335"/>
                    <a:pt x="903" y="335"/>
                  </a:cubicBezTo>
                  <a:cubicBezTo>
                    <a:pt x="906" y="335"/>
                    <a:pt x="907" y="334"/>
                    <a:pt x="908" y="333"/>
                  </a:cubicBezTo>
                  <a:cubicBezTo>
                    <a:pt x="910" y="327"/>
                    <a:pt x="830" y="289"/>
                    <a:pt x="694" y="231"/>
                  </a:cubicBezTo>
                  <a:cubicBezTo>
                    <a:pt x="557" y="173"/>
                    <a:pt x="366" y="96"/>
                    <a:pt x="147" y="9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5656664" y="1658507"/>
              <a:ext cx="501613" cy="518429"/>
            </a:xfrm>
            <a:custGeom>
              <a:avLst/>
              <a:gdLst/>
              <a:ahLst/>
              <a:cxnLst/>
              <a:rect l="l" t="t" r="r" b="b"/>
              <a:pathLst>
                <a:path w="7925" h="8191" extrusionOk="0">
                  <a:moveTo>
                    <a:pt x="2635" y="0"/>
                  </a:moveTo>
                  <a:cubicBezTo>
                    <a:pt x="2414" y="0"/>
                    <a:pt x="2219" y="151"/>
                    <a:pt x="2156" y="370"/>
                  </a:cubicBezTo>
                  <a:lnTo>
                    <a:pt x="96" y="7523"/>
                  </a:lnTo>
                  <a:cubicBezTo>
                    <a:pt x="0" y="7856"/>
                    <a:pt x="240" y="8191"/>
                    <a:pt x="575" y="8191"/>
                  </a:cubicBezTo>
                  <a:lnTo>
                    <a:pt x="5290" y="8191"/>
                  </a:lnTo>
                  <a:cubicBezTo>
                    <a:pt x="5511" y="8191"/>
                    <a:pt x="5705" y="8041"/>
                    <a:pt x="5769" y="7821"/>
                  </a:cubicBezTo>
                  <a:lnTo>
                    <a:pt x="7828" y="669"/>
                  </a:lnTo>
                  <a:cubicBezTo>
                    <a:pt x="7924" y="336"/>
                    <a:pt x="7684" y="0"/>
                    <a:pt x="7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5596408" y="1815599"/>
              <a:ext cx="271346" cy="222030"/>
            </a:xfrm>
            <a:custGeom>
              <a:avLst/>
              <a:gdLst/>
              <a:ahLst/>
              <a:cxnLst/>
              <a:rect l="l" t="t" r="r" b="b"/>
              <a:pathLst>
                <a:path w="4287" h="3508" extrusionOk="0">
                  <a:moveTo>
                    <a:pt x="2008" y="0"/>
                  </a:moveTo>
                  <a:cubicBezTo>
                    <a:pt x="1812" y="0"/>
                    <a:pt x="1658" y="18"/>
                    <a:pt x="1597" y="59"/>
                  </a:cubicBezTo>
                  <a:cubicBezTo>
                    <a:pt x="1398" y="194"/>
                    <a:pt x="608" y="1363"/>
                    <a:pt x="608" y="1363"/>
                  </a:cubicBezTo>
                  <a:lnTo>
                    <a:pt x="0" y="1991"/>
                  </a:lnTo>
                  <a:lnTo>
                    <a:pt x="714" y="3507"/>
                  </a:lnTo>
                  <a:cubicBezTo>
                    <a:pt x="714" y="3507"/>
                    <a:pt x="1271" y="3449"/>
                    <a:pt x="1581" y="3049"/>
                  </a:cubicBezTo>
                  <a:cubicBezTo>
                    <a:pt x="1795" y="2771"/>
                    <a:pt x="1841" y="2452"/>
                    <a:pt x="1841" y="2452"/>
                  </a:cubicBezTo>
                  <a:lnTo>
                    <a:pt x="2305" y="2283"/>
                  </a:lnTo>
                  <a:lnTo>
                    <a:pt x="2305" y="2283"/>
                  </a:lnTo>
                  <a:cubicBezTo>
                    <a:pt x="2115" y="2363"/>
                    <a:pt x="1807" y="2540"/>
                    <a:pt x="2065" y="2779"/>
                  </a:cubicBezTo>
                  <a:cubicBezTo>
                    <a:pt x="2065" y="2779"/>
                    <a:pt x="2693" y="2659"/>
                    <a:pt x="2830" y="2551"/>
                  </a:cubicBezTo>
                  <a:cubicBezTo>
                    <a:pt x="2966" y="2441"/>
                    <a:pt x="3038" y="2192"/>
                    <a:pt x="3038" y="2192"/>
                  </a:cubicBezTo>
                  <a:cubicBezTo>
                    <a:pt x="3038" y="2192"/>
                    <a:pt x="3341" y="2135"/>
                    <a:pt x="3289" y="1865"/>
                  </a:cubicBezTo>
                  <a:lnTo>
                    <a:pt x="3289" y="1865"/>
                  </a:lnTo>
                  <a:cubicBezTo>
                    <a:pt x="3289" y="1865"/>
                    <a:pt x="3306" y="1868"/>
                    <a:pt x="3330" y="1868"/>
                  </a:cubicBezTo>
                  <a:cubicBezTo>
                    <a:pt x="3403" y="1868"/>
                    <a:pt x="3549" y="1840"/>
                    <a:pt x="3548" y="1614"/>
                  </a:cubicBezTo>
                  <a:cubicBezTo>
                    <a:pt x="3548" y="1432"/>
                    <a:pt x="3449" y="1209"/>
                    <a:pt x="3371" y="1060"/>
                  </a:cubicBezTo>
                  <a:lnTo>
                    <a:pt x="3371" y="1060"/>
                  </a:lnTo>
                  <a:cubicBezTo>
                    <a:pt x="3463" y="1187"/>
                    <a:pt x="3629" y="1354"/>
                    <a:pt x="3901" y="1437"/>
                  </a:cubicBezTo>
                  <a:cubicBezTo>
                    <a:pt x="3918" y="1443"/>
                    <a:pt x="3937" y="1445"/>
                    <a:pt x="3957" y="1445"/>
                  </a:cubicBezTo>
                  <a:cubicBezTo>
                    <a:pt x="4101" y="1445"/>
                    <a:pt x="4287" y="1317"/>
                    <a:pt x="4207" y="1213"/>
                  </a:cubicBezTo>
                  <a:cubicBezTo>
                    <a:pt x="3940" y="869"/>
                    <a:pt x="3594" y="323"/>
                    <a:pt x="3367" y="216"/>
                  </a:cubicBezTo>
                  <a:cubicBezTo>
                    <a:pt x="3106" y="92"/>
                    <a:pt x="2452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5710021" y="1915917"/>
              <a:ext cx="77093" cy="40381"/>
            </a:xfrm>
            <a:custGeom>
              <a:avLst/>
              <a:gdLst/>
              <a:ahLst/>
              <a:cxnLst/>
              <a:rect l="l" t="t" r="r" b="b"/>
              <a:pathLst>
                <a:path w="1218" h="638" extrusionOk="0">
                  <a:moveTo>
                    <a:pt x="385" y="1"/>
                  </a:moveTo>
                  <a:cubicBezTo>
                    <a:pt x="323" y="1"/>
                    <a:pt x="266" y="5"/>
                    <a:pt x="219" y="10"/>
                  </a:cubicBezTo>
                  <a:cubicBezTo>
                    <a:pt x="82" y="26"/>
                    <a:pt x="0" y="46"/>
                    <a:pt x="0" y="52"/>
                  </a:cubicBezTo>
                  <a:cubicBezTo>
                    <a:pt x="1" y="55"/>
                    <a:pt x="11" y="56"/>
                    <a:pt x="30" y="56"/>
                  </a:cubicBezTo>
                  <a:cubicBezTo>
                    <a:pt x="66" y="56"/>
                    <a:pt x="132" y="52"/>
                    <a:pt x="221" y="47"/>
                  </a:cubicBezTo>
                  <a:cubicBezTo>
                    <a:pt x="252" y="46"/>
                    <a:pt x="285" y="45"/>
                    <a:pt x="321" y="45"/>
                  </a:cubicBezTo>
                  <a:cubicBezTo>
                    <a:pt x="442" y="45"/>
                    <a:pt x="587" y="56"/>
                    <a:pt x="729" y="120"/>
                  </a:cubicBezTo>
                  <a:cubicBezTo>
                    <a:pt x="887" y="190"/>
                    <a:pt x="1019" y="305"/>
                    <a:pt x="1112" y="449"/>
                  </a:cubicBezTo>
                  <a:cubicBezTo>
                    <a:pt x="1181" y="558"/>
                    <a:pt x="1203" y="638"/>
                    <a:pt x="1212" y="638"/>
                  </a:cubicBezTo>
                  <a:cubicBezTo>
                    <a:pt x="1212" y="638"/>
                    <a:pt x="1212" y="638"/>
                    <a:pt x="1212" y="638"/>
                  </a:cubicBezTo>
                  <a:cubicBezTo>
                    <a:pt x="1217" y="638"/>
                    <a:pt x="1210" y="551"/>
                    <a:pt x="1144" y="431"/>
                  </a:cubicBezTo>
                  <a:cubicBezTo>
                    <a:pt x="1056" y="272"/>
                    <a:pt x="918" y="146"/>
                    <a:pt x="751" y="72"/>
                  </a:cubicBezTo>
                  <a:cubicBezTo>
                    <a:pt x="624" y="16"/>
                    <a:pt x="495" y="1"/>
                    <a:pt x="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5718693" y="1875979"/>
              <a:ext cx="86651" cy="56394"/>
            </a:xfrm>
            <a:custGeom>
              <a:avLst/>
              <a:gdLst/>
              <a:ahLst/>
              <a:cxnLst/>
              <a:rect l="l" t="t" r="r" b="b"/>
              <a:pathLst>
                <a:path w="1369" h="891" extrusionOk="0">
                  <a:moveTo>
                    <a:pt x="473" y="0"/>
                  </a:moveTo>
                  <a:cubicBezTo>
                    <a:pt x="400" y="0"/>
                    <a:pt x="326" y="9"/>
                    <a:pt x="254" y="26"/>
                  </a:cubicBezTo>
                  <a:cubicBezTo>
                    <a:pt x="188" y="42"/>
                    <a:pt x="123" y="67"/>
                    <a:pt x="63" y="99"/>
                  </a:cubicBezTo>
                  <a:cubicBezTo>
                    <a:pt x="21" y="122"/>
                    <a:pt x="0" y="138"/>
                    <a:pt x="1" y="141"/>
                  </a:cubicBezTo>
                  <a:cubicBezTo>
                    <a:pt x="2" y="141"/>
                    <a:pt x="3" y="142"/>
                    <a:pt x="4" y="142"/>
                  </a:cubicBezTo>
                  <a:cubicBezTo>
                    <a:pt x="21" y="142"/>
                    <a:pt x="110" y="91"/>
                    <a:pt x="262" y="63"/>
                  </a:cubicBezTo>
                  <a:cubicBezTo>
                    <a:pt x="314" y="53"/>
                    <a:pt x="374" y="46"/>
                    <a:pt x="440" y="46"/>
                  </a:cubicBezTo>
                  <a:cubicBezTo>
                    <a:pt x="578" y="46"/>
                    <a:pt x="739" y="75"/>
                    <a:pt x="889" y="157"/>
                  </a:cubicBezTo>
                  <a:cubicBezTo>
                    <a:pt x="1075" y="263"/>
                    <a:pt x="1219" y="430"/>
                    <a:pt x="1296" y="633"/>
                  </a:cubicBezTo>
                  <a:cubicBezTo>
                    <a:pt x="1354" y="785"/>
                    <a:pt x="1353" y="890"/>
                    <a:pt x="1362" y="890"/>
                  </a:cubicBezTo>
                  <a:cubicBezTo>
                    <a:pt x="1365" y="890"/>
                    <a:pt x="1369" y="864"/>
                    <a:pt x="1367" y="816"/>
                  </a:cubicBezTo>
                  <a:cubicBezTo>
                    <a:pt x="1365" y="750"/>
                    <a:pt x="1353" y="683"/>
                    <a:pt x="1332" y="620"/>
                  </a:cubicBezTo>
                  <a:cubicBezTo>
                    <a:pt x="1261" y="405"/>
                    <a:pt x="1113" y="222"/>
                    <a:pt x="915" y="111"/>
                  </a:cubicBezTo>
                  <a:cubicBezTo>
                    <a:pt x="778" y="38"/>
                    <a:pt x="626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5713756" y="1840536"/>
              <a:ext cx="96145" cy="48102"/>
            </a:xfrm>
            <a:custGeom>
              <a:avLst/>
              <a:gdLst/>
              <a:ahLst/>
              <a:cxnLst/>
              <a:rect l="l" t="t" r="r" b="b"/>
              <a:pathLst>
                <a:path w="1519" h="760" extrusionOk="0">
                  <a:moveTo>
                    <a:pt x="645" y="0"/>
                  </a:moveTo>
                  <a:cubicBezTo>
                    <a:pt x="622" y="0"/>
                    <a:pt x="599" y="1"/>
                    <a:pt x="576" y="2"/>
                  </a:cubicBezTo>
                  <a:cubicBezTo>
                    <a:pt x="463" y="5"/>
                    <a:pt x="362" y="17"/>
                    <a:pt x="277" y="21"/>
                  </a:cubicBezTo>
                  <a:cubicBezTo>
                    <a:pt x="201" y="27"/>
                    <a:pt x="138" y="28"/>
                    <a:pt x="92" y="28"/>
                  </a:cubicBezTo>
                  <a:cubicBezTo>
                    <a:pt x="72" y="28"/>
                    <a:pt x="55" y="28"/>
                    <a:pt x="42" y="28"/>
                  </a:cubicBezTo>
                  <a:cubicBezTo>
                    <a:pt x="16" y="28"/>
                    <a:pt x="2" y="28"/>
                    <a:pt x="2" y="31"/>
                  </a:cubicBezTo>
                  <a:cubicBezTo>
                    <a:pt x="1" y="37"/>
                    <a:pt x="92" y="59"/>
                    <a:pt x="243" y="59"/>
                  </a:cubicBezTo>
                  <a:cubicBezTo>
                    <a:pt x="254" y="59"/>
                    <a:pt x="266" y="59"/>
                    <a:pt x="278" y="58"/>
                  </a:cubicBezTo>
                  <a:lnTo>
                    <a:pt x="577" y="50"/>
                  </a:lnTo>
                  <a:cubicBezTo>
                    <a:pt x="586" y="50"/>
                    <a:pt x="594" y="50"/>
                    <a:pt x="602" y="50"/>
                  </a:cubicBezTo>
                  <a:cubicBezTo>
                    <a:pt x="707" y="50"/>
                    <a:pt x="821" y="58"/>
                    <a:pt x="931" y="93"/>
                  </a:cubicBezTo>
                  <a:cubicBezTo>
                    <a:pt x="1042" y="131"/>
                    <a:pt x="1142" y="196"/>
                    <a:pt x="1221" y="284"/>
                  </a:cubicBezTo>
                  <a:cubicBezTo>
                    <a:pt x="1286" y="356"/>
                    <a:pt x="1342" y="434"/>
                    <a:pt x="1387" y="519"/>
                  </a:cubicBezTo>
                  <a:cubicBezTo>
                    <a:pt x="1466" y="662"/>
                    <a:pt x="1502" y="760"/>
                    <a:pt x="1511" y="760"/>
                  </a:cubicBezTo>
                  <a:cubicBezTo>
                    <a:pt x="1512" y="760"/>
                    <a:pt x="1512" y="760"/>
                    <a:pt x="1512" y="760"/>
                  </a:cubicBezTo>
                  <a:cubicBezTo>
                    <a:pt x="1518" y="759"/>
                    <a:pt x="1495" y="656"/>
                    <a:pt x="1422" y="503"/>
                  </a:cubicBezTo>
                  <a:cubicBezTo>
                    <a:pt x="1379" y="412"/>
                    <a:pt x="1323" y="328"/>
                    <a:pt x="1258" y="252"/>
                  </a:cubicBezTo>
                  <a:cubicBezTo>
                    <a:pt x="1175" y="156"/>
                    <a:pt x="1068" y="84"/>
                    <a:pt x="948" y="44"/>
                  </a:cubicBezTo>
                  <a:cubicBezTo>
                    <a:pt x="845" y="10"/>
                    <a:pt x="741" y="0"/>
                    <a:pt x="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45"/>
          <p:cNvSpPr/>
          <p:nvPr/>
        </p:nvSpPr>
        <p:spPr>
          <a:xfrm>
            <a:off x="4945630" y="1142184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5"/>
          <p:cNvSpPr/>
          <p:nvPr/>
        </p:nvSpPr>
        <p:spPr>
          <a:xfrm>
            <a:off x="6259098" y="1303575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5"/>
          <p:cNvSpPr/>
          <p:nvPr/>
        </p:nvSpPr>
        <p:spPr>
          <a:xfrm>
            <a:off x="6525427" y="1680850"/>
            <a:ext cx="402494" cy="415361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5"/>
          <p:cNvSpPr/>
          <p:nvPr/>
        </p:nvSpPr>
        <p:spPr>
          <a:xfrm>
            <a:off x="7318161" y="880425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5"/>
          <p:cNvSpPr/>
          <p:nvPr/>
        </p:nvSpPr>
        <p:spPr>
          <a:xfrm rot="-1056304">
            <a:off x="4749196" y="394207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5"/>
          <p:cNvSpPr/>
          <p:nvPr/>
        </p:nvSpPr>
        <p:spPr>
          <a:xfrm rot="-1056298">
            <a:off x="4528428" y="408416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5"/>
          <p:cNvSpPr/>
          <p:nvPr/>
        </p:nvSpPr>
        <p:spPr>
          <a:xfrm rot="-1056304">
            <a:off x="1184821" y="83350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5"/>
          <p:cNvSpPr/>
          <p:nvPr/>
        </p:nvSpPr>
        <p:spPr>
          <a:xfrm rot="-1056298">
            <a:off x="1683203" y="102796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3" name="Google Shape;683;p45"/>
          <p:cNvCxnSpPr>
            <a:cxnSpLocks/>
          </p:cNvCxnSpPr>
          <p:nvPr/>
        </p:nvCxnSpPr>
        <p:spPr>
          <a:xfrm>
            <a:off x="1142175" y="1480288"/>
            <a:ext cx="0" cy="249254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6"/>
          <p:cNvSpPr txBox="1">
            <a:spLocks noGrp="1"/>
          </p:cNvSpPr>
          <p:nvPr>
            <p:ph type="title"/>
          </p:nvPr>
        </p:nvSpPr>
        <p:spPr>
          <a:xfrm>
            <a:off x="720000" y="5573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MS-Erster Überblick</a:t>
            </a:r>
          </a:p>
        </p:txBody>
      </p:sp>
      <p:sp>
        <p:nvSpPr>
          <p:cNvPr id="690" name="Google Shape;690;p46"/>
          <p:cNvSpPr txBox="1">
            <a:spLocks noGrp="1"/>
          </p:cNvSpPr>
          <p:nvPr>
            <p:ph type="subTitle" idx="2"/>
          </p:nvPr>
        </p:nvSpPr>
        <p:spPr>
          <a:xfrm>
            <a:off x="1087192" y="1306648"/>
            <a:ext cx="6969616" cy="2711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Encephalomyelitis </a:t>
            </a:r>
            <a:r>
              <a:rPr lang="de-DE" sz="1800" dirty="0" err="1">
                <a:solidFill>
                  <a:schemeClr val="bg2"/>
                </a:solidFill>
              </a:rPr>
              <a:t>disseminata</a:t>
            </a:r>
            <a:endParaRPr lang="de-DE" sz="1800" dirty="0">
              <a:solidFill>
                <a:schemeClr val="bg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2.5 Millionen weltweit-&gt;250.000 Deutschland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70% Frauen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Symptome zwischen 20. und 40. Lebensjahr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Unbekannte Ursachen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Unheilbar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Autoimmunerkrankung=Immunsystem gegen den Körper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dirty="0">
              <a:solidFill>
                <a:schemeClr val="bg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chemeClr val="bg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chemeClr val="bg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  <p:sp>
        <p:nvSpPr>
          <p:cNvPr id="691" name="Google Shape;691;p46"/>
          <p:cNvSpPr/>
          <p:nvPr/>
        </p:nvSpPr>
        <p:spPr>
          <a:xfrm rot="-1056304">
            <a:off x="8074985" y="4250668"/>
            <a:ext cx="453167" cy="472323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6"/>
          <p:cNvSpPr/>
          <p:nvPr/>
        </p:nvSpPr>
        <p:spPr>
          <a:xfrm rot="-1056298">
            <a:off x="7765347" y="4406115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0702;p89">
            <a:extLst>
              <a:ext uri="{FF2B5EF4-FFF2-40B4-BE49-F238E27FC236}">
                <a16:creationId xmlns:a16="http://schemas.microsoft.com/office/drawing/2014/main" id="{69FB595C-26AC-40E0-9567-393057ED4D6E}"/>
              </a:ext>
            </a:extLst>
          </p:cNvPr>
          <p:cNvGrpSpPr/>
          <p:nvPr/>
        </p:nvGrpSpPr>
        <p:grpSpPr>
          <a:xfrm>
            <a:off x="7761832" y="627679"/>
            <a:ext cx="534032" cy="676596"/>
            <a:chOff x="8010427" y="3348503"/>
            <a:chExt cx="278795" cy="351615"/>
          </a:xfr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Google Shape;10703;p89">
              <a:extLst>
                <a:ext uri="{FF2B5EF4-FFF2-40B4-BE49-F238E27FC236}">
                  <a16:creationId xmlns:a16="http://schemas.microsoft.com/office/drawing/2014/main" id="{B2D1F6B9-6551-43FC-AA44-E636E94727F3}"/>
                </a:ext>
              </a:extLst>
            </p:cNvPr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04;p89">
              <a:extLst>
                <a:ext uri="{FF2B5EF4-FFF2-40B4-BE49-F238E27FC236}">
                  <a16:creationId xmlns:a16="http://schemas.microsoft.com/office/drawing/2014/main" id="{EA3F7D60-49D9-4C7F-87DF-91FFA407B1C9}"/>
                </a:ext>
              </a:extLst>
            </p:cNvPr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05;p89">
              <a:extLst>
                <a:ext uri="{FF2B5EF4-FFF2-40B4-BE49-F238E27FC236}">
                  <a16:creationId xmlns:a16="http://schemas.microsoft.com/office/drawing/2014/main" id="{102E31B8-3AFC-473D-BAC2-EDABCA10C207}"/>
                </a:ext>
              </a:extLst>
            </p:cNvPr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06;p89">
              <a:extLst>
                <a:ext uri="{FF2B5EF4-FFF2-40B4-BE49-F238E27FC236}">
                  <a16:creationId xmlns:a16="http://schemas.microsoft.com/office/drawing/2014/main" id="{78D6E82D-8131-4A6C-92CC-01543BF20F72}"/>
                </a:ext>
              </a:extLst>
            </p:cNvPr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691;p46">
            <a:extLst>
              <a:ext uri="{FF2B5EF4-FFF2-40B4-BE49-F238E27FC236}">
                <a16:creationId xmlns:a16="http://schemas.microsoft.com/office/drawing/2014/main" id="{9B928142-F6F1-4D84-87D9-D1AB2DF7E34E}"/>
              </a:ext>
            </a:extLst>
          </p:cNvPr>
          <p:cNvSpPr/>
          <p:nvPr/>
        </p:nvSpPr>
        <p:spPr>
          <a:xfrm rot="20503036">
            <a:off x="405283" y="435229"/>
            <a:ext cx="479082" cy="504229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692;p46">
            <a:extLst>
              <a:ext uri="{FF2B5EF4-FFF2-40B4-BE49-F238E27FC236}">
                <a16:creationId xmlns:a16="http://schemas.microsoft.com/office/drawing/2014/main" id="{43EE83D8-D9F5-4517-BA33-17594A75F576}"/>
              </a:ext>
            </a:extLst>
          </p:cNvPr>
          <p:cNvSpPr/>
          <p:nvPr/>
        </p:nvSpPr>
        <p:spPr>
          <a:xfrm rot="-1056298">
            <a:off x="985126" y="68951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66;p43">
            <a:extLst>
              <a:ext uri="{FF2B5EF4-FFF2-40B4-BE49-F238E27FC236}">
                <a16:creationId xmlns:a16="http://schemas.microsoft.com/office/drawing/2014/main" id="{A932A197-3BC8-42E2-A620-A634E421E020}"/>
              </a:ext>
            </a:extLst>
          </p:cNvPr>
          <p:cNvSpPr/>
          <p:nvPr/>
        </p:nvSpPr>
        <p:spPr>
          <a:xfrm flipH="1">
            <a:off x="444461" y="3793258"/>
            <a:ext cx="736804" cy="628178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66;p43">
            <a:extLst>
              <a:ext uri="{FF2B5EF4-FFF2-40B4-BE49-F238E27FC236}">
                <a16:creationId xmlns:a16="http://schemas.microsoft.com/office/drawing/2014/main" id="{82CC5F7B-12BF-4B87-94AD-0EDCE86DDDFA}"/>
              </a:ext>
            </a:extLst>
          </p:cNvPr>
          <p:cNvSpPr/>
          <p:nvPr/>
        </p:nvSpPr>
        <p:spPr>
          <a:xfrm flipH="1">
            <a:off x="1105094" y="4285294"/>
            <a:ext cx="479240" cy="450231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92;p46">
            <a:extLst>
              <a:ext uri="{FF2B5EF4-FFF2-40B4-BE49-F238E27FC236}">
                <a16:creationId xmlns:a16="http://schemas.microsoft.com/office/drawing/2014/main" id="{BAB0612A-5AE0-4472-9778-701F62F36016}"/>
              </a:ext>
            </a:extLst>
          </p:cNvPr>
          <p:cNvSpPr/>
          <p:nvPr/>
        </p:nvSpPr>
        <p:spPr>
          <a:xfrm rot="-1056298">
            <a:off x="7898497" y="4040386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92;p48">
            <a:extLst>
              <a:ext uri="{FF2B5EF4-FFF2-40B4-BE49-F238E27FC236}">
                <a16:creationId xmlns:a16="http://schemas.microsoft.com/office/drawing/2014/main" id="{3C0733C9-42D6-42D6-85FA-E7B3A0AEDB58}"/>
              </a:ext>
            </a:extLst>
          </p:cNvPr>
          <p:cNvSpPr/>
          <p:nvPr/>
        </p:nvSpPr>
        <p:spPr>
          <a:xfrm>
            <a:off x="7641265" y="583162"/>
            <a:ext cx="782735" cy="8345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1128553" y="2415374"/>
            <a:ext cx="414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passiert im Kö</a:t>
            </a:r>
            <a:r>
              <a:rPr lang="de-DE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per?</a:t>
            </a:r>
            <a:endParaRPr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" name="Google Shape;542;p45"/>
          <p:cNvSpPr txBox="1">
            <a:spLocks noGrp="1"/>
          </p:cNvSpPr>
          <p:nvPr>
            <p:ph type="subTitle" idx="1"/>
          </p:nvPr>
        </p:nvSpPr>
        <p:spPr>
          <a:xfrm>
            <a:off x="1142175" y="3296595"/>
            <a:ext cx="3592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" sz="1400" dirty="0">
                <a:solidFill>
                  <a:schemeClr val="bg2"/>
                </a:solidFill>
              </a:rPr>
              <a:t>Was ist betroffen?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" sz="1400" dirty="0">
                <a:solidFill>
                  <a:schemeClr val="bg2"/>
                </a:solidFill>
              </a:rPr>
              <a:t>Beschreibung gesunde&amp;</a:t>
            </a:r>
            <a:r>
              <a:rPr lang="de-DE" sz="1400" dirty="0">
                <a:solidFill>
                  <a:schemeClr val="bg2"/>
                </a:solidFill>
              </a:rPr>
              <a:t>angegriffene </a:t>
            </a:r>
            <a:r>
              <a:rPr lang="es" sz="1400" dirty="0">
                <a:solidFill>
                  <a:schemeClr val="bg2"/>
                </a:solidFill>
              </a:rPr>
              <a:t>Nervenzelle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2"/>
                </a:solidFill>
              </a:rPr>
              <a:t>Autoimmunkrankheit: Fatale Folgen</a:t>
            </a:r>
            <a:endParaRPr lang="es" sz="1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543" name="Google Shape;543;p45"/>
          <p:cNvSpPr txBox="1">
            <a:spLocks noGrp="1"/>
          </p:cNvSpPr>
          <p:nvPr>
            <p:ph type="title" idx="2"/>
          </p:nvPr>
        </p:nvSpPr>
        <p:spPr>
          <a:xfrm>
            <a:off x="1142175" y="1480288"/>
            <a:ext cx="1161600" cy="84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" name="Google Shape;675;p45"/>
          <p:cNvSpPr/>
          <p:nvPr/>
        </p:nvSpPr>
        <p:spPr>
          <a:xfrm>
            <a:off x="4945630" y="1142184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5"/>
          <p:cNvSpPr/>
          <p:nvPr/>
        </p:nvSpPr>
        <p:spPr>
          <a:xfrm>
            <a:off x="6259098" y="1303575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5"/>
          <p:cNvSpPr/>
          <p:nvPr/>
        </p:nvSpPr>
        <p:spPr>
          <a:xfrm>
            <a:off x="6525427" y="1680850"/>
            <a:ext cx="402494" cy="415361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5"/>
          <p:cNvSpPr/>
          <p:nvPr/>
        </p:nvSpPr>
        <p:spPr>
          <a:xfrm>
            <a:off x="7318161" y="880425"/>
            <a:ext cx="209187" cy="215875"/>
          </a:xfrm>
          <a:custGeom>
            <a:avLst/>
            <a:gdLst/>
            <a:ahLst/>
            <a:cxnLst/>
            <a:rect l="l" t="t" r="r" b="b"/>
            <a:pathLst>
              <a:path w="13544" h="13977" extrusionOk="0">
                <a:moveTo>
                  <a:pt x="6602" y="0"/>
                </a:moveTo>
                <a:cubicBezTo>
                  <a:pt x="6444" y="0"/>
                  <a:pt x="6286" y="163"/>
                  <a:pt x="6392" y="338"/>
                </a:cubicBezTo>
                <a:cubicBezTo>
                  <a:pt x="6795" y="1002"/>
                  <a:pt x="7200" y="1691"/>
                  <a:pt x="7340" y="2464"/>
                </a:cubicBezTo>
                <a:cubicBezTo>
                  <a:pt x="7423" y="2922"/>
                  <a:pt x="7398" y="3402"/>
                  <a:pt x="7228" y="3831"/>
                </a:cubicBezTo>
                <a:lnTo>
                  <a:pt x="7218" y="3838"/>
                </a:lnTo>
                <a:cubicBezTo>
                  <a:pt x="7042" y="3950"/>
                  <a:pt x="6787" y="3966"/>
                  <a:pt x="6651" y="3973"/>
                </a:cubicBezTo>
                <a:cubicBezTo>
                  <a:pt x="6519" y="3956"/>
                  <a:pt x="6387" y="3948"/>
                  <a:pt x="6255" y="3948"/>
                </a:cubicBezTo>
                <a:cubicBezTo>
                  <a:pt x="5852" y="3948"/>
                  <a:pt x="5452" y="4026"/>
                  <a:pt x="5077" y="4181"/>
                </a:cubicBezTo>
                <a:cubicBezTo>
                  <a:pt x="5024" y="4191"/>
                  <a:pt x="4958" y="4200"/>
                  <a:pt x="4894" y="4200"/>
                </a:cubicBezTo>
                <a:cubicBezTo>
                  <a:pt x="4835" y="4200"/>
                  <a:pt x="4779" y="4192"/>
                  <a:pt x="4735" y="4172"/>
                </a:cubicBezTo>
                <a:cubicBezTo>
                  <a:pt x="4518" y="3744"/>
                  <a:pt x="4425" y="3263"/>
                  <a:pt x="4464" y="2784"/>
                </a:cubicBezTo>
                <a:cubicBezTo>
                  <a:pt x="4516" y="2179"/>
                  <a:pt x="4803" y="1606"/>
                  <a:pt x="5233" y="1185"/>
                </a:cubicBezTo>
                <a:cubicBezTo>
                  <a:pt x="5396" y="1025"/>
                  <a:pt x="5239" y="796"/>
                  <a:pt x="5061" y="796"/>
                </a:cubicBezTo>
                <a:cubicBezTo>
                  <a:pt x="5009" y="796"/>
                  <a:pt x="4956" y="816"/>
                  <a:pt x="4908" y="863"/>
                </a:cubicBezTo>
                <a:cubicBezTo>
                  <a:pt x="4490" y="1276"/>
                  <a:pt x="4199" y="1801"/>
                  <a:pt x="4072" y="2374"/>
                </a:cubicBezTo>
                <a:cubicBezTo>
                  <a:pt x="3575" y="2051"/>
                  <a:pt x="3176" y="1573"/>
                  <a:pt x="2961" y="1017"/>
                </a:cubicBezTo>
                <a:cubicBezTo>
                  <a:pt x="2924" y="919"/>
                  <a:pt x="2842" y="845"/>
                  <a:pt x="2740" y="845"/>
                </a:cubicBezTo>
                <a:cubicBezTo>
                  <a:pt x="2722" y="845"/>
                  <a:pt x="2702" y="848"/>
                  <a:pt x="2683" y="853"/>
                </a:cubicBezTo>
                <a:cubicBezTo>
                  <a:pt x="2573" y="881"/>
                  <a:pt x="2474" y="1016"/>
                  <a:pt x="2519" y="1132"/>
                </a:cubicBezTo>
                <a:cubicBezTo>
                  <a:pt x="2790" y="1836"/>
                  <a:pt x="3274" y="2430"/>
                  <a:pt x="3920" y="2822"/>
                </a:cubicBezTo>
                <a:cubicBezTo>
                  <a:pt x="3946" y="2838"/>
                  <a:pt x="3973" y="2848"/>
                  <a:pt x="4002" y="2853"/>
                </a:cubicBezTo>
                <a:cubicBezTo>
                  <a:pt x="3972" y="3358"/>
                  <a:pt x="4081" y="3858"/>
                  <a:pt x="4298" y="4310"/>
                </a:cubicBezTo>
                <a:cubicBezTo>
                  <a:pt x="4320" y="4491"/>
                  <a:pt x="4304" y="4656"/>
                  <a:pt x="4203" y="4724"/>
                </a:cubicBezTo>
                <a:cubicBezTo>
                  <a:pt x="4129" y="4790"/>
                  <a:pt x="4059" y="4858"/>
                  <a:pt x="3992" y="4931"/>
                </a:cubicBezTo>
                <a:cubicBezTo>
                  <a:pt x="3909" y="4927"/>
                  <a:pt x="3826" y="4925"/>
                  <a:pt x="3745" y="4925"/>
                </a:cubicBezTo>
                <a:cubicBezTo>
                  <a:pt x="3516" y="4925"/>
                  <a:pt x="3306" y="4940"/>
                  <a:pt x="3193" y="4957"/>
                </a:cubicBezTo>
                <a:cubicBezTo>
                  <a:pt x="3001" y="4928"/>
                  <a:pt x="2806" y="4913"/>
                  <a:pt x="2612" y="4913"/>
                </a:cubicBezTo>
                <a:cubicBezTo>
                  <a:pt x="2542" y="4913"/>
                  <a:pt x="2473" y="4915"/>
                  <a:pt x="2403" y="4919"/>
                </a:cubicBezTo>
                <a:cubicBezTo>
                  <a:pt x="2403" y="4877"/>
                  <a:pt x="2394" y="4835"/>
                  <a:pt x="2377" y="4797"/>
                </a:cubicBezTo>
                <a:cubicBezTo>
                  <a:pt x="2101" y="4181"/>
                  <a:pt x="1697" y="3632"/>
                  <a:pt x="1192" y="3184"/>
                </a:cubicBezTo>
                <a:cubicBezTo>
                  <a:pt x="1146" y="3142"/>
                  <a:pt x="1087" y="3120"/>
                  <a:pt x="1028" y="3120"/>
                </a:cubicBezTo>
                <a:cubicBezTo>
                  <a:pt x="971" y="3120"/>
                  <a:pt x="914" y="3142"/>
                  <a:pt x="869" y="3187"/>
                </a:cubicBezTo>
                <a:cubicBezTo>
                  <a:pt x="786" y="3270"/>
                  <a:pt x="779" y="3427"/>
                  <a:pt x="872" y="3510"/>
                </a:cubicBezTo>
                <a:cubicBezTo>
                  <a:pt x="1329" y="3916"/>
                  <a:pt x="1697" y="4412"/>
                  <a:pt x="1953" y="4968"/>
                </a:cubicBezTo>
                <a:cubicBezTo>
                  <a:pt x="1592" y="5028"/>
                  <a:pt x="1242" y="5138"/>
                  <a:pt x="910" y="5296"/>
                </a:cubicBezTo>
                <a:cubicBezTo>
                  <a:pt x="615" y="5438"/>
                  <a:pt x="340" y="5618"/>
                  <a:pt x="94" y="5832"/>
                </a:cubicBezTo>
                <a:cubicBezTo>
                  <a:pt x="0" y="5914"/>
                  <a:pt x="13" y="6075"/>
                  <a:pt x="96" y="6156"/>
                </a:cubicBezTo>
                <a:cubicBezTo>
                  <a:pt x="141" y="6201"/>
                  <a:pt x="195" y="6220"/>
                  <a:pt x="250" y="6220"/>
                </a:cubicBezTo>
                <a:cubicBezTo>
                  <a:pt x="310" y="6220"/>
                  <a:pt x="370" y="6196"/>
                  <a:pt x="419" y="6154"/>
                </a:cubicBezTo>
                <a:cubicBezTo>
                  <a:pt x="1023" y="5637"/>
                  <a:pt x="1820" y="5367"/>
                  <a:pt x="2614" y="5367"/>
                </a:cubicBezTo>
                <a:cubicBezTo>
                  <a:pt x="2730" y="5367"/>
                  <a:pt x="2847" y="5373"/>
                  <a:pt x="2963" y="5385"/>
                </a:cubicBezTo>
                <a:cubicBezTo>
                  <a:pt x="3166" y="5467"/>
                  <a:pt x="3337" y="5591"/>
                  <a:pt x="3441" y="5756"/>
                </a:cubicBezTo>
                <a:cubicBezTo>
                  <a:pt x="3119" y="6458"/>
                  <a:pt x="3074" y="7256"/>
                  <a:pt x="3310" y="7991"/>
                </a:cubicBezTo>
                <a:cubicBezTo>
                  <a:pt x="3324" y="8290"/>
                  <a:pt x="3304" y="8453"/>
                  <a:pt x="3091" y="8745"/>
                </a:cubicBezTo>
                <a:cubicBezTo>
                  <a:pt x="2870" y="8833"/>
                  <a:pt x="2656" y="8936"/>
                  <a:pt x="2449" y="9052"/>
                </a:cubicBezTo>
                <a:cubicBezTo>
                  <a:pt x="2433" y="9047"/>
                  <a:pt x="2416" y="9044"/>
                  <a:pt x="2400" y="9042"/>
                </a:cubicBezTo>
                <a:cubicBezTo>
                  <a:pt x="1738" y="8958"/>
                  <a:pt x="1126" y="8605"/>
                  <a:pt x="697" y="8092"/>
                </a:cubicBezTo>
                <a:cubicBezTo>
                  <a:pt x="659" y="8047"/>
                  <a:pt x="602" y="8027"/>
                  <a:pt x="545" y="8027"/>
                </a:cubicBezTo>
                <a:cubicBezTo>
                  <a:pt x="481" y="8027"/>
                  <a:pt x="416" y="8052"/>
                  <a:pt x="374" y="8094"/>
                </a:cubicBezTo>
                <a:cubicBezTo>
                  <a:pt x="280" y="8189"/>
                  <a:pt x="296" y="8324"/>
                  <a:pt x="376" y="8419"/>
                </a:cubicBezTo>
                <a:cubicBezTo>
                  <a:pt x="777" y="8896"/>
                  <a:pt x="1316" y="9230"/>
                  <a:pt x="1909" y="9399"/>
                </a:cubicBezTo>
                <a:cubicBezTo>
                  <a:pt x="1531" y="9672"/>
                  <a:pt x="1192" y="9993"/>
                  <a:pt x="898" y="10354"/>
                </a:cubicBezTo>
                <a:cubicBezTo>
                  <a:pt x="820" y="10450"/>
                  <a:pt x="805" y="10586"/>
                  <a:pt x="900" y="10678"/>
                </a:cubicBezTo>
                <a:cubicBezTo>
                  <a:pt x="942" y="10720"/>
                  <a:pt x="1006" y="10743"/>
                  <a:pt x="1069" y="10743"/>
                </a:cubicBezTo>
                <a:cubicBezTo>
                  <a:pt x="1128" y="10743"/>
                  <a:pt x="1186" y="10722"/>
                  <a:pt x="1224" y="10676"/>
                </a:cubicBezTo>
                <a:cubicBezTo>
                  <a:pt x="1787" y="9982"/>
                  <a:pt x="2523" y="9448"/>
                  <a:pt x="3357" y="9131"/>
                </a:cubicBezTo>
                <a:cubicBezTo>
                  <a:pt x="3627" y="9164"/>
                  <a:pt x="3897" y="9215"/>
                  <a:pt x="4129" y="9288"/>
                </a:cubicBezTo>
                <a:cubicBezTo>
                  <a:pt x="4205" y="9360"/>
                  <a:pt x="4285" y="9428"/>
                  <a:pt x="4369" y="9492"/>
                </a:cubicBezTo>
                <a:cubicBezTo>
                  <a:pt x="4606" y="9821"/>
                  <a:pt x="4690" y="10310"/>
                  <a:pt x="4727" y="10730"/>
                </a:cubicBezTo>
                <a:cubicBezTo>
                  <a:pt x="4727" y="10746"/>
                  <a:pt x="4725" y="10762"/>
                  <a:pt x="4725" y="10778"/>
                </a:cubicBezTo>
                <a:cubicBezTo>
                  <a:pt x="4722" y="10783"/>
                  <a:pt x="4718" y="10787"/>
                  <a:pt x="4714" y="10792"/>
                </a:cubicBezTo>
                <a:cubicBezTo>
                  <a:pt x="4306" y="11360"/>
                  <a:pt x="3617" y="11699"/>
                  <a:pt x="2921" y="11699"/>
                </a:cubicBezTo>
                <a:cubicBezTo>
                  <a:pt x="2914" y="11699"/>
                  <a:pt x="2906" y="11699"/>
                  <a:pt x="2899" y="11699"/>
                </a:cubicBezTo>
                <a:cubicBezTo>
                  <a:pt x="2898" y="11699"/>
                  <a:pt x="2897" y="11699"/>
                  <a:pt x="2896" y="11699"/>
                </a:cubicBezTo>
                <a:cubicBezTo>
                  <a:pt x="2603" y="11699"/>
                  <a:pt x="2602" y="12155"/>
                  <a:pt x="2896" y="12158"/>
                </a:cubicBezTo>
                <a:cubicBezTo>
                  <a:pt x="2904" y="12158"/>
                  <a:pt x="2911" y="12158"/>
                  <a:pt x="2919" y="12158"/>
                </a:cubicBezTo>
                <a:cubicBezTo>
                  <a:pt x="3607" y="12158"/>
                  <a:pt x="4261" y="11885"/>
                  <a:pt x="4755" y="11423"/>
                </a:cubicBezTo>
                <a:cubicBezTo>
                  <a:pt x="4829" y="12017"/>
                  <a:pt x="5029" y="12589"/>
                  <a:pt x="5344" y="13098"/>
                </a:cubicBezTo>
                <a:cubicBezTo>
                  <a:pt x="5532" y="13400"/>
                  <a:pt x="5761" y="13675"/>
                  <a:pt x="6025" y="13915"/>
                </a:cubicBezTo>
                <a:cubicBezTo>
                  <a:pt x="6072" y="13958"/>
                  <a:pt x="6124" y="13976"/>
                  <a:pt x="6175" y="13976"/>
                </a:cubicBezTo>
                <a:cubicBezTo>
                  <a:pt x="6357" y="13976"/>
                  <a:pt x="6517" y="13744"/>
                  <a:pt x="6347" y="13589"/>
                </a:cubicBezTo>
                <a:cubicBezTo>
                  <a:pt x="5563" y="12880"/>
                  <a:pt x="5151" y="11832"/>
                  <a:pt x="5183" y="10783"/>
                </a:cubicBezTo>
                <a:cubicBezTo>
                  <a:pt x="5347" y="10393"/>
                  <a:pt x="5691" y="10226"/>
                  <a:pt x="6104" y="10128"/>
                </a:cubicBezTo>
                <a:cubicBezTo>
                  <a:pt x="6155" y="10131"/>
                  <a:pt x="6206" y="10132"/>
                  <a:pt x="6257" y="10132"/>
                </a:cubicBezTo>
                <a:cubicBezTo>
                  <a:pt x="6798" y="10132"/>
                  <a:pt x="7330" y="9989"/>
                  <a:pt x="7800" y="9718"/>
                </a:cubicBezTo>
                <a:cubicBezTo>
                  <a:pt x="7809" y="9713"/>
                  <a:pt x="7817" y="9707"/>
                  <a:pt x="7826" y="9702"/>
                </a:cubicBezTo>
                <a:cubicBezTo>
                  <a:pt x="7902" y="9670"/>
                  <a:pt x="8005" y="9639"/>
                  <a:pt x="8114" y="9639"/>
                </a:cubicBezTo>
                <a:cubicBezTo>
                  <a:pt x="8255" y="9639"/>
                  <a:pt x="8407" y="9691"/>
                  <a:pt x="8524" y="9861"/>
                </a:cubicBezTo>
                <a:cubicBezTo>
                  <a:pt x="8885" y="10658"/>
                  <a:pt x="8934" y="11603"/>
                  <a:pt x="8600" y="12415"/>
                </a:cubicBezTo>
                <a:cubicBezTo>
                  <a:pt x="8554" y="12530"/>
                  <a:pt x="8569" y="12661"/>
                  <a:pt x="8686" y="12728"/>
                </a:cubicBezTo>
                <a:cubicBezTo>
                  <a:pt x="8719" y="12747"/>
                  <a:pt x="8759" y="12756"/>
                  <a:pt x="8800" y="12756"/>
                </a:cubicBezTo>
                <a:cubicBezTo>
                  <a:pt x="8881" y="12756"/>
                  <a:pt x="8966" y="12719"/>
                  <a:pt x="8998" y="12642"/>
                </a:cubicBezTo>
                <a:cubicBezTo>
                  <a:pt x="9276" y="11968"/>
                  <a:pt x="9340" y="11226"/>
                  <a:pt x="9207" y="10522"/>
                </a:cubicBezTo>
                <a:lnTo>
                  <a:pt x="9207" y="10522"/>
                </a:lnTo>
                <a:cubicBezTo>
                  <a:pt x="10097" y="10649"/>
                  <a:pt x="10881" y="11255"/>
                  <a:pt x="11264" y="12060"/>
                </a:cubicBezTo>
                <a:cubicBezTo>
                  <a:pt x="11300" y="12134"/>
                  <a:pt x="11382" y="12173"/>
                  <a:pt x="11463" y="12173"/>
                </a:cubicBezTo>
                <a:cubicBezTo>
                  <a:pt x="11503" y="12173"/>
                  <a:pt x="11542" y="12163"/>
                  <a:pt x="11576" y="12144"/>
                </a:cubicBezTo>
                <a:cubicBezTo>
                  <a:pt x="11691" y="12077"/>
                  <a:pt x="11714" y="11943"/>
                  <a:pt x="11660" y="11831"/>
                </a:cubicBezTo>
                <a:cubicBezTo>
                  <a:pt x="11196" y="10858"/>
                  <a:pt x="10234" y="10194"/>
                  <a:pt x="9172" y="10058"/>
                </a:cubicBezTo>
                <a:cubicBezTo>
                  <a:pt x="9165" y="10057"/>
                  <a:pt x="9158" y="10057"/>
                  <a:pt x="9151" y="10057"/>
                </a:cubicBezTo>
                <a:cubicBezTo>
                  <a:pt x="9130" y="10057"/>
                  <a:pt x="9110" y="10061"/>
                  <a:pt x="9091" y="10069"/>
                </a:cubicBezTo>
                <a:cubicBezTo>
                  <a:pt x="9045" y="9925"/>
                  <a:pt x="8990" y="9784"/>
                  <a:pt x="8928" y="9648"/>
                </a:cubicBezTo>
                <a:lnTo>
                  <a:pt x="8930" y="9646"/>
                </a:lnTo>
                <a:cubicBezTo>
                  <a:pt x="8670" y="9072"/>
                  <a:pt x="8996" y="8472"/>
                  <a:pt x="8996" y="8472"/>
                </a:cubicBezTo>
                <a:lnTo>
                  <a:pt x="8996" y="8472"/>
                </a:lnTo>
                <a:lnTo>
                  <a:pt x="8995" y="8473"/>
                </a:lnTo>
                <a:cubicBezTo>
                  <a:pt x="9140" y="8193"/>
                  <a:pt x="9242" y="7893"/>
                  <a:pt x="9298" y="7583"/>
                </a:cubicBezTo>
                <a:cubicBezTo>
                  <a:pt x="9374" y="7446"/>
                  <a:pt x="9457" y="7321"/>
                  <a:pt x="9616" y="7321"/>
                </a:cubicBezTo>
                <a:cubicBezTo>
                  <a:pt x="9628" y="7321"/>
                  <a:pt x="9641" y="7320"/>
                  <a:pt x="9653" y="7319"/>
                </a:cubicBezTo>
                <a:cubicBezTo>
                  <a:pt x="10831" y="7543"/>
                  <a:pt x="11773" y="8476"/>
                  <a:pt x="12024" y="9661"/>
                </a:cubicBezTo>
                <a:cubicBezTo>
                  <a:pt x="12048" y="9777"/>
                  <a:pt x="12135" y="9828"/>
                  <a:pt x="12225" y="9828"/>
                </a:cubicBezTo>
                <a:cubicBezTo>
                  <a:pt x="12359" y="9828"/>
                  <a:pt x="12502" y="9717"/>
                  <a:pt x="12466" y="9545"/>
                </a:cubicBezTo>
                <a:cubicBezTo>
                  <a:pt x="12306" y="8788"/>
                  <a:pt x="11887" y="8080"/>
                  <a:pt x="11284" y="7591"/>
                </a:cubicBezTo>
                <a:cubicBezTo>
                  <a:pt x="11260" y="7573"/>
                  <a:pt x="11237" y="7556"/>
                  <a:pt x="11214" y="7538"/>
                </a:cubicBezTo>
                <a:cubicBezTo>
                  <a:pt x="11701" y="7076"/>
                  <a:pt x="12351" y="6828"/>
                  <a:pt x="13017" y="6828"/>
                </a:cubicBezTo>
                <a:cubicBezTo>
                  <a:pt x="13116" y="6828"/>
                  <a:pt x="13214" y="6833"/>
                  <a:pt x="13313" y="6844"/>
                </a:cubicBezTo>
                <a:cubicBezTo>
                  <a:pt x="13320" y="6845"/>
                  <a:pt x="13326" y="6845"/>
                  <a:pt x="13333" y="6845"/>
                </a:cubicBezTo>
                <a:cubicBezTo>
                  <a:pt x="13447" y="6845"/>
                  <a:pt x="13542" y="6726"/>
                  <a:pt x="13544" y="6617"/>
                </a:cubicBezTo>
                <a:cubicBezTo>
                  <a:pt x="13544" y="6483"/>
                  <a:pt x="13439" y="6402"/>
                  <a:pt x="13315" y="6387"/>
                </a:cubicBezTo>
                <a:cubicBezTo>
                  <a:pt x="13208" y="6375"/>
                  <a:pt x="13101" y="6369"/>
                  <a:pt x="12994" y="6369"/>
                </a:cubicBezTo>
                <a:cubicBezTo>
                  <a:pt x="12191" y="6369"/>
                  <a:pt x="11397" y="6701"/>
                  <a:pt x="10829" y="7271"/>
                </a:cubicBezTo>
                <a:cubicBezTo>
                  <a:pt x="10828" y="7273"/>
                  <a:pt x="10826" y="7275"/>
                  <a:pt x="10825" y="7277"/>
                </a:cubicBezTo>
                <a:cubicBezTo>
                  <a:pt x="10524" y="7104"/>
                  <a:pt x="10199" y="6976"/>
                  <a:pt x="9861" y="6899"/>
                </a:cubicBezTo>
                <a:cubicBezTo>
                  <a:pt x="9862" y="6897"/>
                  <a:pt x="9864" y="6895"/>
                  <a:pt x="9865" y="6894"/>
                </a:cubicBezTo>
                <a:cubicBezTo>
                  <a:pt x="9760" y="6850"/>
                  <a:pt x="9517" y="6807"/>
                  <a:pt x="9325" y="6673"/>
                </a:cubicBezTo>
                <a:cubicBezTo>
                  <a:pt x="9221" y="5809"/>
                  <a:pt x="8758" y="5027"/>
                  <a:pt x="8049" y="4522"/>
                </a:cubicBezTo>
                <a:lnTo>
                  <a:pt x="8049" y="4522"/>
                </a:lnTo>
                <a:lnTo>
                  <a:pt x="8052" y="4523"/>
                </a:lnTo>
                <a:cubicBezTo>
                  <a:pt x="7880" y="4347"/>
                  <a:pt x="7710" y="4143"/>
                  <a:pt x="7689" y="3907"/>
                </a:cubicBezTo>
                <a:cubicBezTo>
                  <a:pt x="7743" y="3751"/>
                  <a:pt x="7783" y="3591"/>
                  <a:pt x="7806" y="3428"/>
                </a:cubicBezTo>
                <a:cubicBezTo>
                  <a:pt x="8783" y="3095"/>
                  <a:pt x="9558" y="2258"/>
                  <a:pt x="9797" y="1250"/>
                </a:cubicBezTo>
                <a:cubicBezTo>
                  <a:pt x="9837" y="1078"/>
                  <a:pt x="9694" y="967"/>
                  <a:pt x="9559" y="967"/>
                </a:cubicBezTo>
                <a:cubicBezTo>
                  <a:pt x="9469" y="967"/>
                  <a:pt x="9382" y="1017"/>
                  <a:pt x="9355" y="1132"/>
                </a:cubicBezTo>
                <a:cubicBezTo>
                  <a:pt x="9166" y="1930"/>
                  <a:pt x="8590" y="2607"/>
                  <a:pt x="7839" y="2928"/>
                </a:cubicBezTo>
                <a:cubicBezTo>
                  <a:pt x="7837" y="2756"/>
                  <a:pt x="7822" y="2586"/>
                  <a:pt x="7795" y="2417"/>
                </a:cubicBezTo>
                <a:cubicBezTo>
                  <a:pt x="7661" y="1580"/>
                  <a:pt x="7222" y="825"/>
                  <a:pt x="6789" y="110"/>
                </a:cubicBezTo>
                <a:cubicBezTo>
                  <a:pt x="6742" y="32"/>
                  <a:pt x="6672" y="0"/>
                  <a:pt x="660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5"/>
          <p:cNvSpPr/>
          <p:nvPr/>
        </p:nvSpPr>
        <p:spPr>
          <a:xfrm rot="-1056304">
            <a:off x="4749196" y="394207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5"/>
          <p:cNvSpPr/>
          <p:nvPr/>
        </p:nvSpPr>
        <p:spPr>
          <a:xfrm rot="-1056298">
            <a:off x="5172139" y="4069665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5"/>
          <p:cNvSpPr/>
          <p:nvPr/>
        </p:nvSpPr>
        <p:spPr>
          <a:xfrm rot="-1056304">
            <a:off x="1184821" y="833504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5"/>
          <p:cNvSpPr/>
          <p:nvPr/>
        </p:nvSpPr>
        <p:spPr>
          <a:xfrm rot="-1056298">
            <a:off x="1683203" y="102796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3" name="Google Shape;683;p45"/>
          <p:cNvCxnSpPr>
            <a:cxnSpLocks/>
          </p:cNvCxnSpPr>
          <p:nvPr/>
        </p:nvCxnSpPr>
        <p:spPr>
          <a:xfrm flipH="1">
            <a:off x="1128553" y="1480288"/>
            <a:ext cx="13622" cy="31838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45" name="Google Shape;853;p50">
            <a:extLst>
              <a:ext uri="{FF2B5EF4-FFF2-40B4-BE49-F238E27FC236}">
                <a16:creationId xmlns:a16="http://schemas.microsoft.com/office/drawing/2014/main" id="{D7AAE455-2997-4FCE-8704-BAB9D147D52D}"/>
              </a:ext>
            </a:extLst>
          </p:cNvPr>
          <p:cNvGrpSpPr/>
          <p:nvPr/>
        </p:nvGrpSpPr>
        <p:grpSpPr>
          <a:xfrm flipH="1">
            <a:off x="4596800" y="1642281"/>
            <a:ext cx="4057468" cy="2136867"/>
            <a:chOff x="865820" y="1930366"/>
            <a:chExt cx="2058688" cy="10842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6" name="Google Shape;854;p50">
              <a:extLst>
                <a:ext uri="{FF2B5EF4-FFF2-40B4-BE49-F238E27FC236}">
                  <a16:creationId xmlns:a16="http://schemas.microsoft.com/office/drawing/2014/main" id="{51D9B1D7-4F98-4619-9A8C-8AC560780D11}"/>
                </a:ext>
              </a:extLst>
            </p:cNvPr>
            <p:cNvSpPr/>
            <p:nvPr/>
          </p:nvSpPr>
          <p:spPr>
            <a:xfrm>
              <a:off x="1051239" y="2630414"/>
              <a:ext cx="34743" cy="66268"/>
            </a:xfrm>
            <a:custGeom>
              <a:avLst/>
              <a:gdLst/>
              <a:ahLst/>
              <a:cxnLst/>
              <a:rect l="l" t="t" r="r" b="b"/>
              <a:pathLst>
                <a:path w="1630" h="3109" extrusionOk="0">
                  <a:moveTo>
                    <a:pt x="1253" y="1"/>
                  </a:moveTo>
                  <a:cubicBezTo>
                    <a:pt x="1253" y="1"/>
                    <a:pt x="11" y="1213"/>
                    <a:pt x="0" y="3109"/>
                  </a:cubicBezTo>
                  <a:cubicBezTo>
                    <a:pt x="0" y="3109"/>
                    <a:pt x="1630" y="1561"/>
                    <a:pt x="1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5;p50">
              <a:extLst>
                <a:ext uri="{FF2B5EF4-FFF2-40B4-BE49-F238E27FC236}">
                  <a16:creationId xmlns:a16="http://schemas.microsoft.com/office/drawing/2014/main" id="{85974AA7-BDFB-45C2-B852-2C21CE1BE38F}"/>
                </a:ext>
              </a:extLst>
            </p:cNvPr>
            <p:cNvSpPr/>
            <p:nvPr/>
          </p:nvSpPr>
          <p:spPr>
            <a:xfrm>
              <a:off x="1089968" y="2670337"/>
              <a:ext cx="71405" cy="15368"/>
            </a:xfrm>
            <a:custGeom>
              <a:avLst/>
              <a:gdLst/>
              <a:ahLst/>
              <a:cxnLst/>
              <a:rect l="l" t="t" r="r" b="b"/>
              <a:pathLst>
                <a:path w="3350" h="721" extrusionOk="0">
                  <a:moveTo>
                    <a:pt x="1776" y="0"/>
                  </a:moveTo>
                  <a:cubicBezTo>
                    <a:pt x="1249" y="0"/>
                    <a:pt x="634" y="86"/>
                    <a:pt x="0" y="358"/>
                  </a:cubicBezTo>
                  <a:cubicBezTo>
                    <a:pt x="0" y="358"/>
                    <a:pt x="859" y="721"/>
                    <a:pt x="1812" y="721"/>
                  </a:cubicBezTo>
                  <a:cubicBezTo>
                    <a:pt x="2339" y="721"/>
                    <a:pt x="2895" y="610"/>
                    <a:pt x="3350" y="265"/>
                  </a:cubicBezTo>
                  <a:cubicBezTo>
                    <a:pt x="3350" y="265"/>
                    <a:pt x="2699" y="0"/>
                    <a:pt x="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6;p50">
              <a:extLst>
                <a:ext uri="{FF2B5EF4-FFF2-40B4-BE49-F238E27FC236}">
                  <a16:creationId xmlns:a16="http://schemas.microsoft.com/office/drawing/2014/main" id="{3C32A124-AF31-478F-9491-A711C4BD9C09}"/>
                </a:ext>
              </a:extLst>
            </p:cNvPr>
            <p:cNvSpPr/>
            <p:nvPr/>
          </p:nvSpPr>
          <p:spPr>
            <a:xfrm>
              <a:off x="1087922" y="2600893"/>
              <a:ext cx="27901" cy="55504"/>
            </a:xfrm>
            <a:custGeom>
              <a:avLst/>
              <a:gdLst/>
              <a:ahLst/>
              <a:cxnLst/>
              <a:rect l="l" t="t" r="r" b="b"/>
              <a:pathLst>
                <a:path w="1309" h="2604" extrusionOk="0">
                  <a:moveTo>
                    <a:pt x="760" y="0"/>
                  </a:moveTo>
                  <a:cubicBezTo>
                    <a:pt x="760" y="0"/>
                    <a:pt x="0" y="1138"/>
                    <a:pt x="303" y="2604"/>
                  </a:cubicBezTo>
                  <a:cubicBezTo>
                    <a:pt x="303" y="2604"/>
                    <a:pt x="1308" y="1143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7;p50">
              <a:extLst>
                <a:ext uri="{FF2B5EF4-FFF2-40B4-BE49-F238E27FC236}">
                  <a16:creationId xmlns:a16="http://schemas.microsoft.com/office/drawing/2014/main" id="{1396E2BA-3162-472A-9703-368110BDA1D6}"/>
                </a:ext>
              </a:extLst>
            </p:cNvPr>
            <p:cNvSpPr/>
            <p:nvPr/>
          </p:nvSpPr>
          <p:spPr>
            <a:xfrm>
              <a:off x="915548" y="2723561"/>
              <a:ext cx="70148" cy="17628"/>
            </a:xfrm>
            <a:custGeom>
              <a:avLst/>
              <a:gdLst/>
              <a:ahLst/>
              <a:cxnLst/>
              <a:rect l="l" t="t" r="r" b="b"/>
              <a:pathLst>
                <a:path w="3291" h="827" extrusionOk="0">
                  <a:moveTo>
                    <a:pt x="2491" y="1"/>
                  </a:moveTo>
                  <a:cubicBezTo>
                    <a:pt x="1850" y="1"/>
                    <a:pt x="910" y="126"/>
                    <a:pt x="0" y="706"/>
                  </a:cubicBezTo>
                  <a:cubicBezTo>
                    <a:pt x="0" y="706"/>
                    <a:pt x="496" y="826"/>
                    <a:pt x="1135" y="826"/>
                  </a:cubicBezTo>
                  <a:cubicBezTo>
                    <a:pt x="1837" y="826"/>
                    <a:pt x="2711" y="681"/>
                    <a:pt x="3290" y="72"/>
                  </a:cubicBezTo>
                  <a:cubicBezTo>
                    <a:pt x="3290" y="72"/>
                    <a:pt x="2977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8;p50">
              <a:extLst>
                <a:ext uri="{FF2B5EF4-FFF2-40B4-BE49-F238E27FC236}">
                  <a16:creationId xmlns:a16="http://schemas.microsoft.com/office/drawing/2014/main" id="{3841F578-7DFA-4B3F-8107-B0920DB7E88B}"/>
                </a:ext>
              </a:extLst>
            </p:cNvPr>
            <p:cNvSpPr/>
            <p:nvPr/>
          </p:nvSpPr>
          <p:spPr>
            <a:xfrm>
              <a:off x="966022" y="2705038"/>
              <a:ext cx="80059" cy="54460"/>
            </a:xfrm>
            <a:custGeom>
              <a:avLst/>
              <a:gdLst/>
              <a:ahLst/>
              <a:cxnLst/>
              <a:rect l="l" t="t" r="r" b="b"/>
              <a:pathLst>
                <a:path w="3756" h="2555" extrusionOk="0">
                  <a:moveTo>
                    <a:pt x="17" y="0"/>
                  </a:moveTo>
                  <a:cubicBezTo>
                    <a:pt x="16" y="0"/>
                    <a:pt x="15" y="0"/>
                    <a:pt x="15" y="1"/>
                  </a:cubicBezTo>
                  <a:cubicBezTo>
                    <a:pt x="0" y="22"/>
                    <a:pt x="823" y="610"/>
                    <a:pt x="1851" y="1316"/>
                  </a:cubicBezTo>
                  <a:cubicBezTo>
                    <a:pt x="2861" y="2008"/>
                    <a:pt x="3695" y="2555"/>
                    <a:pt x="3739" y="2555"/>
                  </a:cubicBezTo>
                  <a:cubicBezTo>
                    <a:pt x="3740" y="2555"/>
                    <a:pt x="3740" y="2554"/>
                    <a:pt x="3741" y="2554"/>
                  </a:cubicBezTo>
                  <a:cubicBezTo>
                    <a:pt x="3755" y="2533"/>
                    <a:pt x="2933" y="1944"/>
                    <a:pt x="1904" y="1239"/>
                  </a:cubicBezTo>
                  <a:cubicBezTo>
                    <a:pt x="896" y="547"/>
                    <a:pt x="63" y="0"/>
                    <a:pt x="1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9;p50">
              <a:extLst>
                <a:ext uri="{FF2B5EF4-FFF2-40B4-BE49-F238E27FC236}">
                  <a16:creationId xmlns:a16="http://schemas.microsoft.com/office/drawing/2014/main" id="{3408D972-87BE-4DFD-AB72-5ABB913098C6}"/>
                </a:ext>
              </a:extLst>
            </p:cNvPr>
            <p:cNvSpPr/>
            <p:nvPr/>
          </p:nvSpPr>
          <p:spPr>
            <a:xfrm>
              <a:off x="1045633" y="2640240"/>
              <a:ext cx="75945" cy="71320"/>
            </a:xfrm>
            <a:custGeom>
              <a:avLst/>
              <a:gdLst/>
              <a:ahLst/>
              <a:cxnLst/>
              <a:rect l="l" t="t" r="r" b="b"/>
              <a:pathLst>
                <a:path w="3563" h="3346" extrusionOk="0">
                  <a:moveTo>
                    <a:pt x="3556" y="0"/>
                  </a:moveTo>
                  <a:cubicBezTo>
                    <a:pt x="3547" y="0"/>
                    <a:pt x="3496" y="44"/>
                    <a:pt x="3409" y="124"/>
                  </a:cubicBezTo>
                  <a:lnTo>
                    <a:pt x="3028" y="482"/>
                  </a:lnTo>
                  <a:lnTo>
                    <a:pt x="1770" y="1660"/>
                  </a:lnTo>
                  <a:lnTo>
                    <a:pt x="512" y="2840"/>
                  </a:lnTo>
                  <a:lnTo>
                    <a:pt x="135" y="3204"/>
                  </a:lnTo>
                  <a:cubicBezTo>
                    <a:pt x="47" y="3290"/>
                    <a:pt x="1" y="3340"/>
                    <a:pt x="6" y="3345"/>
                  </a:cubicBezTo>
                  <a:cubicBezTo>
                    <a:pt x="6" y="3346"/>
                    <a:pt x="6" y="3346"/>
                    <a:pt x="7" y="3346"/>
                  </a:cubicBezTo>
                  <a:cubicBezTo>
                    <a:pt x="15" y="3346"/>
                    <a:pt x="70" y="3305"/>
                    <a:pt x="160" y="3231"/>
                  </a:cubicBezTo>
                  <a:cubicBezTo>
                    <a:pt x="255" y="3152"/>
                    <a:pt x="391" y="3035"/>
                    <a:pt x="557" y="2889"/>
                  </a:cubicBezTo>
                  <a:cubicBezTo>
                    <a:pt x="888" y="2598"/>
                    <a:pt x="1342" y="2189"/>
                    <a:pt x="1834" y="1729"/>
                  </a:cubicBezTo>
                  <a:cubicBezTo>
                    <a:pt x="2327" y="1269"/>
                    <a:pt x="2765" y="844"/>
                    <a:pt x="3074" y="528"/>
                  </a:cubicBezTo>
                  <a:cubicBezTo>
                    <a:pt x="3229" y="371"/>
                    <a:pt x="3353" y="241"/>
                    <a:pt x="3435" y="149"/>
                  </a:cubicBezTo>
                  <a:cubicBezTo>
                    <a:pt x="3518" y="58"/>
                    <a:pt x="3562" y="5"/>
                    <a:pt x="3557" y="1"/>
                  </a:cubicBezTo>
                  <a:cubicBezTo>
                    <a:pt x="3557" y="1"/>
                    <a:pt x="3557" y="0"/>
                    <a:pt x="355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60;p50">
              <a:extLst>
                <a:ext uri="{FF2B5EF4-FFF2-40B4-BE49-F238E27FC236}">
                  <a16:creationId xmlns:a16="http://schemas.microsoft.com/office/drawing/2014/main" id="{DA70E71C-8F7A-42FC-BDA9-79F5DEF980FF}"/>
                </a:ext>
              </a:extLst>
            </p:cNvPr>
            <p:cNvSpPr/>
            <p:nvPr/>
          </p:nvSpPr>
          <p:spPr>
            <a:xfrm>
              <a:off x="909047" y="2676113"/>
              <a:ext cx="65629" cy="35447"/>
            </a:xfrm>
            <a:custGeom>
              <a:avLst/>
              <a:gdLst/>
              <a:ahLst/>
              <a:cxnLst/>
              <a:rect l="l" t="t" r="r" b="b"/>
              <a:pathLst>
                <a:path w="3079" h="1663" extrusionOk="0">
                  <a:moveTo>
                    <a:pt x="14" y="0"/>
                  </a:moveTo>
                  <a:cubicBezTo>
                    <a:pt x="5" y="0"/>
                    <a:pt x="1" y="1"/>
                    <a:pt x="1" y="1"/>
                  </a:cubicBezTo>
                  <a:cubicBezTo>
                    <a:pt x="1153" y="1610"/>
                    <a:pt x="2840" y="1663"/>
                    <a:pt x="3056" y="1663"/>
                  </a:cubicBezTo>
                  <a:cubicBezTo>
                    <a:pt x="3071" y="1663"/>
                    <a:pt x="3079" y="1662"/>
                    <a:pt x="3079" y="1662"/>
                  </a:cubicBezTo>
                  <a:cubicBezTo>
                    <a:pt x="2206" y="38"/>
                    <a:pt x="19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61;p50">
              <a:extLst>
                <a:ext uri="{FF2B5EF4-FFF2-40B4-BE49-F238E27FC236}">
                  <a16:creationId xmlns:a16="http://schemas.microsoft.com/office/drawing/2014/main" id="{0FE74F2A-8990-46F5-912D-03036FA97B03}"/>
                </a:ext>
              </a:extLst>
            </p:cNvPr>
            <p:cNvSpPr/>
            <p:nvPr/>
          </p:nvSpPr>
          <p:spPr>
            <a:xfrm>
              <a:off x="971244" y="2657612"/>
              <a:ext cx="38346" cy="67547"/>
            </a:xfrm>
            <a:custGeom>
              <a:avLst/>
              <a:gdLst/>
              <a:ahLst/>
              <a:cxnLst/>
              <a:rect l="l" t="t" r="r" b="b"/>
              <a:pathLst>
                <a:path w="1799" h="3169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2119"/>
                    <a:pt x="1518" y="3169"/>
                    <a:pt x="1518" y="3169"/>
                  </a:cubicBezTo>
                  <a:cubicBezTo>
                    <a:pt x="1798" y="1257"/>
                    <a:pt x="37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62;p50">
              <a:extLst>
                <a:ext uri="{FF2B5EF4-FFF2-40B4-BE49-F238E27FC236}">
                  <a16:creationId xmlns:a16="http://schemas.microsoft.com/office/drawing/2014/main" id="{7A7A6C73-3389-4008-9AB2-15FEE205AEBF}"/>
                </a:ext>
              </a:extLst>
            </p:cNvPr>
            <p:cNvSpPr/>
            <p:nvPr/>
          </p:nvSpPr>
          <p:spPr>
            <a:xfrm>
              <a:off x="2110126" y="1930387"/>
              <a:ext cx="814382" cy="1070141"/>
            </a:xfrm>
            <a:custGeom>
              <a:avLst/>
              <a:gdLst/>
              <a:ahLst/>
              <a:cxnLst/>
              <a:rect l="l" t="t" r="r" b="b"/>
              <a:pathLst>
                <a:path w="38207" h="50206" extrusionOk="0">
                  <a:moveTo>
                    <a:pt x="1" y="0"/>
                  </a:moveTo>
                  <a:lnTo>
                    <a:pt x="1" y="50205"/>
                  </a:lnTo>
                  <a:lnTo>
                    <a:pt x="28765" y="50205"/>
                  </a:lnTo>
                  <a:cubicBezTo>
                    <a:pt x="36868" y="40937"/>
                    <a:pt x="38207" y="7006"/>
                    <a:pt x="26645" y="6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63;p50">
              <a:extLst>
                <a:ext uri="{FF2B5EF4-FFF2-40B4-BE49-F238E27FC236}">
                  <a16:creationId xmlns:a16="http://schemas.microsoft.com/office/drawing/2014/main" id="{2C1AAA5C-A2C7-4D67-96F2-73BACAEA5565}"/>
                </a:ext>
              </a:extLst>
            </p:cNvPr>
            <p:cNvSpPr/>
            <p:nvPr/>
          </p:nvSpPr>
          <p:spPr>
            <a:xfrm>
              <a:off x="1865600" y="1930366"/>
              <a:ext cx="489073" cy="1070162"/>
            </a:xfrm>
            <a:custGeom>
              <a:avLst/>
              <a:gdLst/>
              <a:ahLst/>
              <a:cxnLst/>
              <a:rect l="l" t="t" r="r" b="b"/>
              <a:pathLst>
                <a:path w="22945" h="50207" extrusionOk="0">
                  <a:moveTo>
                    <a:pt x="11473" y="0"/>
                  </a:moveTo>
                  <a:cubicBezTo>
                    <a:pt x="8430" y="0"/>
                    <a:pt x="5512" y="2646"/>
                    <a:pt x="3361" y="7354"/>
                  </a:cubicBezTo>
                  <a:cubicBezTo>
                    <a:pt x="1209" y="12060"/>
                    <a:pt x="0" y="18446"/>
                    <a:pt x="0" y="25103"/>
                  </a:cubicBezTo>
                  <a:cubicBezTo>
                    <a:pt x="0" y="31761"/>
                    <a:pt x="1209" y="38146"/>
                    <a:pt x="3361" y="42854"/>
                  </a:cubicBezTo>
                  <a:cubicBezTo>
                    <a:pt x="5512" y="47562"/>
                    <a:pt x="8430" y="50206"/>
                    <a:pt x="11473" y="50206"/>
                  </a:cubicBezTo>
                  <a:cubicBezTo>
                    <a:pt x="14515" y="50206"/>
                    <a:pt x="17434" y="47562"/>
                    <a:pt x="19586" y="42854"/>
                  </a:cubicBezTo>
                  <a:cubicBezTo>
                    <a:pt x="21737" y="38146"/>
                    <a:pt x="22945" y="31761"/>
                    <a:pt x="22945" y="25103"/>
                  </a:cubicBezTo>
                  <a:cubicBezTo>
                    <a:pt x="22945" y="18446"/>
                    <a:pt x="21737" y="12060"/>
                    <a:pt x="19586" y="7354"/>
                  </a:cubicBezTo>
                  <a:cubicBezTo>
                    <a:pt x="17434" y="2646"/>
                    <a:pt x="14515" y="0"/>
                    <a:pt x="11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64;p50">
              <a:extLst>
                <a:ext uri="{FF2B5EF4-FFF2-40B4-BE49-F238E27FC236}">
                  <a16:creationId xmlns:a16="http://schemas.microsoft.com/office/drawing/2014/main" id="{C3615E16-E8A2-4D1B-8184-FD3F3869F2F7}"/>
                </a:ext>
              </a:extLst>
            </p:cNvPr>
            <p:cNvSpPr/>
            <p:nvPr/>
          </p:nvSpPr>
          <p:spPr>
            <a:xfrm>
              <a:off x="2192828" y="1932412"/>
              <a:ext cx="245272" cy="1068116"/>
            </a:xfrm>
            <a:custGeom>
              <a:avLst/>
              <a:gdLst/>
              <a:ahLst/>
              <a:cxnLst/>
              <a:rect l="l" t="t" r="r" b="b"/>
              <a:pathLst>
                <a:path w="11507" h="50111" extrusionOk="0">
                  <a:moveTo>
                    <a:pt x="85" y="0"/>
                  </a:moveTo>
                  <a:cubicBezTo>
                    <a:pt x="85" y="0"/>
                    <a:pt x="137" y="5"/>
                    <a:pt x="238" y="11"/>
                  </a:cubicBezTo>
                  <a:lnTo>
                    <a:pt x="687" y="41"/>
                  </a:lnTo>
                  <a:cubicBezTo>
                    <a:pt x="1074" y="106"/>
                    <a:pt x="1657" y="190"/>
                    <a:pt x="2344" y="501"/>
                  </a:cubicBezTo>
                  <a:cubicBezTo>
                    <a:pt x="3027" y="804"/>
                    <a:pt x="3817" y="1296"/>
                    <a:pt x="4587" y="2033"/>
                  </a:cubicBezTo>
                  <a:cubicBezTo>
                    <a:pt x="5360" y="2765"/>
                    <a:pt x="6123" y="3720"/>
                    <a:pt x="6830" y="4859"/>
                  </a:cubicBezTo>
                  <a:cubicBezTo>
                    <a:pt x="8236" y="7144"/>
                    <a:pt x="9411" y="10158"/>
                    <a:pt x="10203" y="13614"/>
                  </a:cubicBezTo>
                  <a:cubicBezTo>
                    <a:pt x="11009" y="17071"/>
                    <a:pt x="11434" y="20972"/>
                    <a:pt x="11438" y="25068"/>
                  </a:cubicBezTo>
                  <a:cubicBezTo>
                    <a:pt x="11427" y="29162"/>
                    <a:pt x="10983" y="33062"/>
                    <a:pt x="10163" y="36514"/>
                  </a:cubicBezTo>
                  <a:cubicBezTo>
                    <a:pt x="9965" y="37378"/>
                    <a:pt x="9729" y="38210"/>
                    <a:pt x="9490" y="39015"/>
                  </a:cubicBezTo>
                  <a:cubicBezTo>
                    <a:pt x="9236" y="39817"/>
                    <a:pt x="8976" y="40589"/>
                    <a:pt x="8685" y="41323"/>
                  </a:cubicBezTo>
                  <a:cubicBezTo>
                    <a:pt x="8108" y="42790"/>
                    <a:pt x="7467" y="44119"/>
                    <a:pt x="6752" y="45253"/>
                  </a:cubicBezTo>
                  <a:cubicBezTo>
                    <a:pt x="6041" y="46390"/>
                    <a:pt x="5275" y="47341"/>
                    <a:pt x="4502" y="48074"/>
                  </a:cubicBezTo>
                  <a:cubicBezTo>
                    <a:pt x="3731" y="48808"/>
                    <a:pt x="2942" y="49303"/>
                    <a:pt x="2257" y="49606"/>
                  </a:cubicBezTo>
                  <a:cubicBezTo>
                    <a:pt x="1572" y="49918"/>
                    <a:pt x="989" y="50003"/>
                    <a:pt x="601" y="50068"/>
                  </a:cubicBezTo>
                  <a:lnTo>
                    <a:pt x="153" y="50098"/>
                  </a:lnTo>
                  <a:cubicBezTo>
                    <a:pt x="52" y="50105"/>
                    <a:pt x="0" y="50110"/>
                    <a:pt x="0" y="50110"/>
                  </a:cubicBezTo>
                  <a:cubicBezTo>
                    <a:pt x="0" y="50110"/>
                    <a:pt x="52" y="50110"/>
                    <a:pt x="153" y="50105"/>
                  </a:cubicBezTo>
                  <a:lnTo>
                    <a:pt x="602" y="50083"/>
                  </a:lnTo>
                  <a:cubicBezTo>
                    <a:pt x="991" y="50021"/>
                    <a:pt x="1578" y="49940"/>
                    <a:pt x="2269" y="49632"/>
                  </a:cubicBezTo>
                  <a:cubicBezTo>
                    <a:pt x="2956" y="49330"/>
                    <a:pt x="3752" y="48838"/>
                    <a:pt x="4528" y="48102"/>
                  </a:cubicBezTo>
                  <a:cubicBezTo>
                    <a:pt x="5307" y="47371"/>
                    <a:pt x="6078" y="46418"/>
                    <a:pt x="6793" y="45279"/>
                  </a:cubicBezTo>
                  <a:cubicBezTo>
                    <a:pt x="7513" y="44144"/>
                    <a:pt x="8156" y="42812"/>
                    <a:pt x="8737" y="41344"/>
                  </a:cubicBezTo>
                  <a:cubicBezTo>
                    <a:pt x="9032" y="40610"/>
                    <a:pt x="9292" y="39835"/>
                    <a:pt x="9547" y="39034"/>
                  </a:cubicBezTo>
                  <a:cubicBezTo>
                    <a:pt x="9788" y="38227"/>
                    <a:pt x="10025" y="37394"/>
                    <a:pt x="10225" y="36527"/>
                  </a:cubicBezTo>
                  <a:cubicBezTo>
                    <a:pt x="11050" y="33072"/>
                    <a:pt x="11496" y="29167"/>
                    <a:pt x="11507" y="25068"/>
                  </a:cubicBezTo>
                  <a:cubicBezTo>
                    <a:pt x="11505" y="20967"/>
                    <a:pt x="11076" y="17061"/>
                    <a:pt x="10266" y="13600"/>
                  </a:cubicBezTo>
                  <a:cubicBezTo>
                    <a:pt x="9468" y="10139"/>
                    <a:pt x="8287" y="7121"/>
                    <a:pt x="6872" y="4833"/>
                  </a:cubicBezTo>
                  <a:cubicBezTo>
                    <a:pt x="6160" y="3692"/>
                    <a:pt x="5392" y="2737"/>
                    <a:pt x="4613" y="2005"/>
                  </a:cubicBezTo>
                  <a:cubicBezTo>
                    <a:pt x="3839" y="1268"/>
                    <a:pt x="3043" y="777"/>
                    <a:pt x="2355" y="476"/>
                  </a:cubicBezTo>
                  <a:cubicBezTo>
                    <a:pt x="1663" y="168"/>
                    <a:pt x="1076" y="88"/>
                    <a:pt x="688" y="27"/>
                  </a:cubicBezTo>
                  <a:lnTo>
                    <a:pt x="238" y="5"/>
                  </a:lnTo>
                  <a:cubicBezTo>
                    <a:pt x="137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5;p50">
              <a:extLst>
                <a:ext uri="{FF2B5EF4-FFF2-40B4-BE49-F238E27FC236}">
                  <a16:creationId xmlns:a16="http://schemas.microsoft.com/office/drawing/2014/main" id="{FF1AFBB4-F98B-4E92-BACA-11340D0B6032}"/>
                </a:ext>
              </a:extLst>
            </p:cNvPr>
            <p:cNvSpPr/>
            <p:nvPr/>
          </p:nvSpPr>
          <p:spPr>
            <a:xfrm>
              <a:off x="2110126" y="1930366"/>
              <a:ext cx="245314" cy="1070162"/>
            </a:xfrm>
            <a:custGeom>
              <a:avLst/>
              <a:gdLst/>
              <a:ahLst/>
              <a:cxnLst/>
              <a:rect l="l" t="t" r="r" b="b"/>
              <a:pathLst>
                <a:path w="11509" h="5020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2" y="6"/>
                    <a:pt x="155" y="12"/>
                  </a:cubicBezTo>
                  <a:lnTo>
                    <a:pt x="604" y="42"/>
                  </a:lnTo>
                  <a:cubicBezTo>
                    <a:pt x="991" y="107"/>
                    <a:pt x="1576" y="194"/>
                    <a:pt x="2263" y="506"/>
                  </a:cubicBezTo>
                  <a:cubicBezTo>
                    <a:pt x="2948" y="810"/>
                    <a:pt x="3738" y="1304"/>
                    <a:pt x="4510" y="2043"/>
                  </a:cubicBezTo>
                  <a:cubicBezTo>
                    <a:pt x="5284" y="2776"/>
                    <a:pt x="6051" y="3732"/>
                    <a:pt x="6761" y="4871"/>
                  </a:cubicBezTo>
                  <a:cubicBezTo>
                    <a:pt x="7476" y="6009"/>
                    <a:pt x="8117" y="7341"/>
                    <a:pt x="8694" y="8812"/>
                  </a:cubicBezTo>
                  <a:cubicBezTo>
                    <a:pt x="8845" y="9177"/>
                    <a:pt x="8972" y="9559"/>
                    <a:pt x="9112" y="9942"/>
                  </a:cubicBezTo>
                  <a:cubicBezTo>
                    <a:pt x="9247" y="10327"/>
                    <a:pt x="9370" y="10724"/>
                    <a:pt x="9499" y="11125"/>
                  </a:cubicBezTo>
                  <a:cubicBezTo>
                    <a:pt x="9738" y="11931"/>
                    <a:pt x="9974" y="12766"/>
                    <a:pt x="10172" y="13632"/>
                  </a:cubicBezTo>
                  <a:cubicBezTo>
                    <a:pt x="10991" y="17091"/>
                    <a:pt x="11431" y="21002"/>
                    <a:pt x="11438" y="25104"/>
                  </a:cubicBezTo>
                  <a:cubicBezTo>
                    <a:pt x="11431" y="29207"/>
                    <a:pt x="10991" y="33115"/>
                    <a:pt x="10172" y="36574"/>
                  </a:cubicBezTo>
                  <a:cubicBezTo>
                    <a:pt x="9974" y="37441"/>
                    <a:pt x="9738" y="38275"/>
                    <a:pt x="9499" y="39082"/>
                  </a:cubicBezTo>
                  <a:cubicBezTo>
                    <a:pt x="9370" y="39482"/>
                    <a:pt x="9247" y="39879"/>
                    <a:pt x="9112" y="40264"/>
                  </a:cubicBezTo>
                  <a:cubicBezTo>
                    <a:pt x="8973" y="40647"/>
                    <a:pt x="8846" y="41029"/>
                    <a:pt x="8695" y="41394"/>
                  </a:cubicBezTo>
                  <a:cubicBezTo>
                    <a:pt x="8117" y="42865"/>
                    <a:pt x="7476" y="44196"/>
                    <a:pt x="6761" y="45334"/>
                  </a:cubicBezTo>
                  <a:cubicBezTo>
                    <a:pt x="6051" y="46475"/>
                    <a:pt x="5284" y="47429"/>
                    <a:pt x="4510" y="48164"/>
                  </a:cubicBezTo>
                  <a:cubicBezTo>
                    <a:pt x="3738" y="48902"/>
                    <a:pt x="2948" y="49396"/>
                    <a:pt x="2263" y="49701"/>
                  </a:cubicBezTo>
                  <a:cubicBezTo>
                    <a:pt x="1576" y="50013"/>
                    <a:pt x="992" y="50099"/>
                    <a:pt x="604" y="50164"/>
                  </a:cubicBezTo>
                  <a:lnTo>
                    <a:pt x="155" y="50194"/>
                  </a:lnTo>
                  <a:cubicBezTo>
                    <a:pt x="52" y="50201"/>
                    <a:pt x="1" y="50206"/>
                    <a:pt x="1" y="50206"/>
                  </a:cubicBezTo>
                  <a:cubicBezTo>
                    <a:pt x="1" y="50206"/>
                    <a:pt x="54" y="50206"/>
                    <a:pt x="155" y="50200"/>
                  </a:cubicBezTo>
                  <a:cubicBezTo>
                    <a:pt x="257" y="50195"/>
                    <a:pt x="408" y="50190"/>
                    <a:pt x="606" y="50178"/>
                  </a:cubicBezTo>
                  <a:cubicBezTo>
                    <a:pt x="996" y="50116"/>
                    <a:pt x="1584" y="50035"/>
                    <a:pt x="2275" y="49725"/>
                  </a:cubicBezTo>
                  <a:cubicBezTo>
                    <a:pt x="2964" y="49422"/>
                    <a:pt x="3761" y="48929"/>
                    <a:pt x="4537" y="48191"/>
                  </a:cubicBezTo>
                  <a:cubicBezTo>
                    <a:pt x="5318" y="47457"/>
                    <a:pt x="6089" y="46500"/>
                    <a:pt x="6804" y="45360"/>
                  </a:cubicBezTo>
                  <a:cubicBezTo>
                    <a:pt x="7523" y="44221"/>
                    <a:pt x="8168" y="42887"/>
                    <a:pt x="8750" y="41415"/>
                  </a:cubicBezTo>
                  <a:cubicBezTo>
                    <a:pt x="8901" y="41049"/>
                    <a:pt x="9028" y="40667"/>
                    <a:pt x="9169" y="40284"/>
                  </a:cubicBezTo>
                  <a:cubicBezTo>
                    <a:pt x="9304" y="39898"/>
                    <a:pt x="9429" y="39501"/>
                    <a:pt x="9558" y="39100"/>
                  </a:cubicBezTo>
                  <a:cubicBezTo>
                    <a:pt x="9799" y="38291"/>
                    <a:pt x="10035" y="37457"/>
                    <a:pt x="10235" y="36589"/>
                  </a:cubicBezTo>
                  <a:cubicBezTo>
                    <a:pt x="11059" y="33125"/>
                    <a:pt x="11501" y="29212"/>
                    <a:pt x="11509" y="25104"/>
                  </a:cubicBezTo>
                  <a:cubicBezTo>
                    <a:pt x="11501" y="20997"/>
                    <a:pt x="11059" y="17081"/>
                    <a:pt x="10235" y="13617"/>
                  </a:cubicBezTo>
                  <a:cubicBezTo>
                    <a:pt x="10035" y="12749"/>
                    <a:pt x="9799" y="11914"/>
                    <a:pt x="9558" y="11106"/>
                  </a:cubicBezTo>
                  <a:cubicBezTo>
                    <a:pt x="9428" y="10704"/>
                    <a:pt x="9304" y="10307"/>
                    <a:pt x="9169" y="9922"/>
                  </a:cubicBezTo>
                  <a:cubicBezTo>
                    <a:pt x="9028" y="9538"/>
                    <a:pt x="8900" y="9156"/>
                    <a:pt x="8748" y="8790"/>
                  </a:cubicBezTo>
                  <a:cubicBezTo>
                    <a:pt x="8168" y="7318"/>
                    <a:pt x="7523" y="5984"/>
                    <a:pt x="6803" y="4845"/>
                  </a:cubicBezTo>
                  <a:cubicBezTo>
                    <a:pt x="6088" y="3703"/>
                    <a:pt x="5318" y="2748"/>
                    <a:pt x="4537" y="2014"/>
                  </a:cubicBezTo>
                  <a:cubicBezTo>
                    <a:pt x="3761" y="1276"/>
                    <a:pt x="2964" y="783"/>
                    <a:pt x="2275" y="481"/>
                  </a:cubicBezTo>
                  <a:cubicBezTo>
                    <a:pt x="1584" y="171"/>
                    <a:pt x="996" y="90"/>
                    <a:pt x="606" y="28"/>
                  </a:cubicBezTo>
                  <a:cubicBezTo>
                    <a:pt x="408" y="16"/>
                    <a:pt x="257" y="10"/>
                    <a:pt x="155" y="5"/>
                  </a:cubicBezTo>
                  <a:cubicBezTo>
                    <a:pt x="5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6;p50">
              <a:extLst>
                <a:ext uri="{FF2B5EF4-FFF2-40B4-BE49-F238E27FC236}">
                  <a16:creationId xmlns:a16="http://schemas.microsoft.com/office/drawing/2014/main" id="{B44CDD5E-9F09-4415-92A6-F7B1ACD62778}"/>
                </a:ext>
              </a:extLst>
            </p:cNvPr>
            <p:cNvSpPr/>
            <p:nvPr/>
          </p:nvSpPr>
          <p:spPr>
            <a:xfrm>
              <a:off x="1896572" y="1974574"/>
              <a:ext cx="402917" cy="982067"/>
            </a:xfrm>
            <a:custGeom>
              <a:avLst/>
              <a:gdLst/>
              <a:ahLst/>
              <a:cxnLst/>
              <a:rect l="l" t="t" r="r" b="b"/>
              <a:pathLst>
                <a:path w="18903" h="46074" extrusionOk="0">
                  <a:moveTo>
                    <a:pt x="9452" y="1"/>
                  </a:moveTo>
                  <a:cubicBezTo>
                    <a:pt x="6944" y="1"/>
                    <a:pt x="4541" y="2428"/>
                    <a:pt x="2769" y="6748"/>
                  </a:cubicBezTo>
                  <a:cubicBezTo>
                    <a:pt x="996" y="11067"/>
                    <a:pt x="0" y="16927"/>
                    <a:pt x="0" y="23038"/>
                  </a:cubicBezTo>
                  <a:cubicBezTo>
                    <a:pt x="0" y="29147"/>
                    <a:pt x="996" y="35007"/>
                    <a:pt x="2769" y="39326"/>
                  </a:cubicBezTo>
                  <a:cubicBezTo>
                    <a:pt x="4541" y="43646"/>
                    <a:pt x="6944" y="46073"/>
                    <a:pt x="9452" y="46073"/>
                  </a:cubicBezTo>
                  <a:cubicBezTo>
                    <a:pt x="11958" y="46073"/>
                    <a:pt x="14362" y="43646"/>
                    <a:pt x="16135" y="39326"/>
                  </a:cubicBezTo>
                  <a:cubicBezTo>
                    <a:pt x="17906" y="35007"/>
                    <a:pt x="18902" y="29147"/>
                    <a:pt x="18902" y="23038"/>
                  </a:cubicBezTo>
                  <a:cubicBezTo>
                    <a:pt x="18902" y="16927"/>
                    <a:pt x="17906" y="11067"/>
                    <a:pt x="16135" y="6748"/>
                  </a:cubicBezTo>
                  <a:cubicBezTo>
                    <a:pt x="14362" y="2428"/>
                    <a:pt x="11958" y="1"/>
                    <a:pt x="9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7;p50">
              <a:extLst>
                <a:ext uri="{FF2B5EF4-FFF2-40B4-BE49-F238E27FC236}">
                  <a16:creationId xmlns:a16="http://schemas.microsoft.com/office/drawing/2014/main" id="{1DD6C176-B20D-4A64-A573-B04654642D8A}"/>
                </a:ext>
              </a:extLst>
            </p:cNvPr>
            <p:cNvSpPr/>
            <p:nvPr/>
          </p:nvSpPr>
          <p:spPr>
            <a:xfrm>
              <a:off x="2081819" y="1972420"/>
              <a:ext cx="213960" cy="982067"/>
            </a:xfrm>
            <a:custGeom>
              <a:avLst/>
              <a:gdLst/>
              <a:ahLst/>
              <a:cxnLst/>
              <a:rect l="l" t="t" r="r" b="b"/>
              <a:pathLst>
                <a:path w="10038" h="46074" extrusionOk="0">
                  <a:moveTo>
                    <a:pt x="585" y="1"/>
                  </a:moveTo>
                  <a:cubicBezTo>
                    <a:pt x="389" y="1"/>
                    <a:pt x="195" y="17"/>
                    <a:pt x="1" y="46"/>
                  </a:cubicBezTo>
                  <a:cubicBezTo>
                    <a:pt x="4948" y="781"/>
                    <a:pt x="8868" y="10793"/>
                    <a:pt x="8868" y="23038"/>
                  </a:cubicBezTo>
                  <a:cubicBezTo>
                    <a:pt x="8868" y="35282"/>
                    <a:pt x="4948" y="45293"/>
                    <a:pt x="2" y="46029"/>
                  </a:cubicBezTo>
                  <a:cubicBezTo>
                    <a:pt x="195" y="46059"/>
                    <a:pt x="391" y="46073"/>
                    <a:pt x="585" y="46073"/>
                  </a:cubicBezTo>
                  <a:cubicBezTo>
                    <a:pt x="5805" y="46073"/>
                    <a:pt x="10037" y="35760"/>
                    <a:pt x="10037" y="23038"/>
                  </a:cubicBezTo>
                  <a:cubicBezTo>
                    <a:pt x="10037" y="10314"/>
                    <a:pt x="5805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8;p50">
              <a:extLst>
                <a:ext uri="{FF2B5EF4-FFF2-40B4-BE49-F238E27FC236}">
                  <a16:creationId xmlns:a16="http://schemas.microsoft.com/office/drawing/2014/main" id="{CDFB10B8-85E2-44E9-99AA-1AB88D3B9AFF}"/>
                </a:ext>
              </a:extLst>
            </p:cNvPr>
            <p:cNvSpPr/>
            <p:nvPr/>
          </p:nvSpPr>
          <p:spPr>
            <a:xfrm>
              <a:off x="1926454" y="2187062"/>
              <a:ext cx="269954" cy="543788"/>
            </a:xfrm>
            <a:custGeom>
              <a:avLst/>
              <a:gdLst/>
              <a:ahLst/>
              <a:cxnLst/>
              <a:rect l="l" t="t" r="r" b="b"/>
              <a:pathLst>
                <a:path w="12665" h="25512" extrusionOk="0">
                  <a:moveTo>
                    <a:pt x="6333" y="0"/>
                  </a:moveTo>
                  <a:cubicBezTo>
                    <a:pt x="4653" y="0"/>
                    <a:pt x="3043" y="1344"/>
                    <a:pt x="1855" y="3737"/>
                  </a:cubicBezTo>
                  <a:cubicBezTo>
                    <a:pt x="668" y="6128"/>
                    <a:pt x="1" y="9373"/>
                    <a:pt x="1" y="12756"/>
                  </a:cubicBezTo>
                  <a:cubicBezTo>
                    <a:pt x="1" y="16138"/>
                    <a:pt x="668" y="19383"/>
                    <a:pt x="1855" y="21776"/>
                  </a:cubicBezTo>
                  <a:cubicBezTo>
                    <a:pt x="3043" y="24167"/>
                    <a:pt x="4653" y="25511"/>
                    <a:pt x="6333" y="25511"/>
                  </a:cubicBezTo>
                  <a:cubicBezTo>
                    <a:pt x="8012" y="25511"/>
                    <a:pt x="9622" y="24167"/>
                    <a:pt x="10811" y="21776"/>
                  </a:cubicBezTo>
                  <a:cubicBezTo>
                    <a:pt x="11998" y="19383"/>
                    <a:pt x="12665" y="16138"/>
                    <a:pt x="12665" y="12756"/>
                  </a:cubicBezTo>
                  <a:cubicBezTo>
                    <a:pt x="12665" y="9373"/>
                    <a:pt x="11998" y="6128"/>
                    <a:pt x="10811" y="3737"/>
                  </a:cubicBezTo>
                  <a:cubicBezTo>
                    <a:pt x="9622" y="1344"/>
                    <a:pt x="8012" y="0"/>
                    <a:pt x="6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9;p50">
              <a:extLst>
                <a:ext uri="{FF2B5EF4-FFF2-40B4-BE49-F238E27FC236}">
                  <a16:creationId xmlns:a16="http://schemas.microsoft.com/office/drawing/2014/main" id="{011CA9E7-B2DD-4D3C-9FCC-E0D585685498}"/>
                </a:ext>
              </a:extLst>
            </p:cNvPr>
            <p:cNvSpPr/>
            <p:nvPr/>
          </p:nvSpPr>
          <p:spPr>
            <a:xfrm>
              <a:off x="1926433" y="2187062"/>
              <a:ext cx="196034" cy="543788"/>
            </a:xfrm>
            <a:custGeom>
              <a:avLst/>
              <a:gdLst/>
              <a:ahLst/>
              <a:cxnLst/>
              <a:rect l="l" t="t" r="r" b="b"/>
              <a:pathLst>
                <a:path w="9197" h="25512" extrusionOk="0">
                  <a:moveTo>
                    <a:pt x="6334" y="0"/>
                  </a:moveTo>
                  <a:cubicBezTo>
                    <a:pt x="2836" y="0"/>
                    <a:pt x="0" y="5712"/>
                    <a:pt x="0" y="12756"/>
                  </a:cubicBezTo>
                  <a:cubicBezTo>
                    <a:pt x="0" y="19801"/>
                    <a:pt x="2836" y="25511"/>
                    <a:pt x="6334" y="25511"/>
                  </a:cubicBezTo>
                  <a:cubicBezTo>
                    <a:pt x="7365" y="25511"/>
                    <a:pt x="8338" y="25016"/>
                    <a:pt x="9197" y="24135"/>
                  </a:cubicBezTo>
                  <a:cubicBezTo>
                    <a:pt x="7139" y="22030"/>
                    <a:pt x="5728" y="17725"/>
                    <a:pt x="5728" y="12756"/>
                  </a:cubicBezTo>
                  <a:cubicBezTo>
                    <a:pt x="5728" y="7786"/>
                    <a:pt x="7139" y="3483"/>
                    <a:pt x="9197" y="1376"/>
                  </a:cubicBezTo>
                  <a:cubicBezTo>
                    <a:pt x="8338" y="497"/>
                    <a:pt x="7364" y="0"/>
                    <a:pt x="6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70;p50">
              <a:extLst>
                <a:ext uri="{FF2B5EF4-FFF2-40B4-BE49-F238E27FC236}">
                  <a16:creationId xmlns:a16="http://schemas.microsoft.com/office/drawing/2014/main" id="{A23061FB-08A1-4E9F-B7B0-39DAFAA5D931}"/>
                </a:ext>
              </a:extLst>
            </p:cNvPr>
            <p:cNvSpPr/>
            <p:nvPr/>
          </p:nvSpPr>
          <p:spPr>
            <a:xfrm>
              <a:off x="2428806" y="2299627"/>
              <a:ext cx="419330" cy="1492"/>
            </a:xfrm>
            <a:custGeom>
              <a:avLst/>
              <a:gdLst/>
              <a:ahLst/>
              <a:cxnLst/>
              <a:rect l="l" t="t" r="r" b="b"/>
              <a:pathLst>
                <a:path w="19673" h="70" extrusionOk="0">
                  <a:moveTo>
                    <a:pt x="9837" y="0"/>
                  </a:moveTo>
                  <a:cubicBezTo>
                    <a:pt x="4403" y="0"/>
                    <a:pt x="1" y="15"/>
                    <a:pt x="1" y="35"/>
                  </a:cubicBezTo>
                  <a:cubicBezTo>
                    <a:pt x="1" y="53"/>
                    <a:pt x="4406" y="69"/>
                    <a:pt x="9837" y="69"/>
                  </a:cubicBezTo>
                  <a:cubicBezTo>
                    <a:pt x="15269" y="69"/>
                    <a:pt x="19672" y="53"/>
                    <a:pt x="19672" y="35"/>
                  </a:cubicBezTo>
                  <a:cubicBezTo>
                    <a:pt x="19672" y="15"/>
                    <a:pt x="15270" y="0"/>
                    <a:pt x="9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71;p50">
              <a:extLst>
                <a:ext uri="{FF2B5EF4-FFF2-40B4-BE49-F238E27FC236}">
                  <a16:creationId xmlns:a16="http://schemas.microsoft.com/office/drawing/2014/main" id="{F625DE1C-5D10-407E-9A6A-BE796B666CF9}"/>
                </a:ext>
              </a:extLst>
            </p:cNvPr>
            <p:cNvSpPr/>
            <p:nvPr/>
          </p:nvSpPr>
          <p:spPr>
            <a:xfrm>
              <a:off x="2374666" y="2827962"/>
              <a:ext cx="431245" cy="1535"/>
            </a:xfrm>
            <a:custGeom>
              <a:avLst/>
              <a:gdLst/>
              <a:ahLst/>
              <a:cxnLst/>
              <a:rect l="l" t="t" r="r" b="b"/>
              <a:pathLst>
                <a:path w="20232" h="72" extrusionOk="0">
                  <a:moveTo>
                    <a:pt x="10116" y="1"/>
                  </a:moveTo>
                  <a:cubicBezTo>
                    <a:pt x="4528" y="1"/>
                    <a:pt x="0" y="17"/>
                    <a:pt x="0" y="35"/>
                  </a:cubicBezTo>
                  <a:cubicBezTo>
                    <a:pt x="0" y="55"/>
                    <a:pt x="4531" y="71"/>
                    <a:pt x="10116" y="71"/>
                  </a:cubicBezTo>
                  <a:cubicBezTo>
                    <a:pt x="15702" y="71"/>
                    <a:pt x="20231" y="55"/>
                    <a:pt x="20231" y="35"/>
                  </a:cubicBezTo>
                  <a:cubicBezTo>
                    <a:pt x="20231" y="16"/>
                    <a:pt x="15703" y="1"/>
                    <a:pt x="10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72;p50">
              <a:extLst>
                <a:ext uri="{FF2B5EF4-FFF2-40B4-BE49-F238E27FC236}">
                  <a16:creationId xmlns:a16="http://schemas.microsoft.com/office/drawing/2014/main" id="{7CAF7999-6320-44E6-A744-C4A8571DFBEA}"/>
                </a:ext>
              </a:extLst>
            </p:cNvPr>
            <p:cNvSpPr/>
            <p:nvPr/>
          </p:nvSpPr>
          <p:spPr>
            <a:xfrm>
              <a:off x="2472481" y="2331088"/>
              <a:ext cx="48470" cy="44079"/>
            </a:xfrm>
            <a:custGeom>
              <a:avLst/>
              <a:gdLst/>
              <a:ahLst/>
              <a:cxnLst/>
              <a:rect l="l" t="t" r="r" b="b"/>
              <a:pathLst>
                <a:path w="2274" h="2068" extrusionOk="0">
                  <a:moveTo>
                    <a:pt x="1137" y="1"/>
                  </a:moveTo>
                  <a:cubicBezTo>
                    <a:pt x="669" y="1"/>
                    <a:pt x="243" y="322"/>
                    <a:pt x="131" y="798"/>
                  </a:cubicBezTo>
                  <a:cubicBezTo>
                    <a:pt x="1" y="1354"/>
                    <a:pt x="346" y="1910"/>
                    <a:pt x="901" y="2040"/>
                  </a:cubicBezTo>
                  <a:cubicBezTo>
                    <a:pt x="980" y="2059"/>
                    <a:pt x="1060" y="2068"/>
                    <a:pt x="1138" y="2068"/>
                  </a:cubicBezTo>
                  <a:cubicBezTo>
                    <a:pt x="1607" y="2068"/>
                    <a:pt x="2031" y="1747"/>
                    <a:pt x="2143" y="1271"/>
                  </a:cubicBezTo>
                  <a:cubicBezTo>
                    <a:pt x="2274" y="716"/>
                    <a:pt x="1930" y="159"/>
                    <a:pt x="1374" y="28"/>
                  </a:cubicBezTo>
                  <a:cubicBezTo>
                    <a:pt x="1295" y="10"/>
                    <a:pt x="1215" y="1"/>
                    <a:pt x="1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73;p50">
              <a:extLst>
                <a:ext uri="{FF2B5EF4-FFF2-40B4-BE49-F238E27FC236}">
                  <a16:creationId xmlns:a16="http://schemas.microsoft.com/office/drawing/2014/main" id="{59754029-B809-43B9-943A-98BCE4C9FBEB}"/>
                </a:ext>
              </a:extLst>
            </p:cNvPr>
            <p:cNvSpPr/>
            <p:nvPr/>
          </p:nvSpPr>
          <p:spPr>
            <a:xfrm>
              <a:off x="2536468" y="2330981"/>
              <a:ext cx="48364" cy="44058"/>
            </a:xfrm>
            <a:custGeom>
              <a:avLst/>
              <a:gdLst/>
              <a:ahLst/>
              <a:cxnLst/>
              <a:rect l="l" t="t" r="r" b="b"/>
              <a:pathLst>
                <a:path w="2269" h="2067" extrusionOk="0">
                  <a:moveTo>
                    <a:pt x="1134" y="0"/>
                  </a:moveTo>
                  <a:cubicBezTo>
                    <a:pt x="870" y="0"/>
                    <a:pt x="605" y="101"/>
                    <a:pt x="404" y="303"/>
                  </a:cubicBezTo>
                  <a:cubicBezTo>
                    <a:pt x="1" y="706"/>
                    <a:pt x="1" y="1361"/>
                    <a:pt x="404" y="1764"/>
                  </a:cubicBezTo>
                  <a:cubicBezTo>
                    <a:pt x="605" y="1966"/>
                    <a:pt x="870" y="2066"/>
                    <a:pt x="1134" y="2066"/>
                  </a:cubicBezTo>
                  <a:cubicBezTo>
                    <a:pt x="1398" y="2066"/>
                    <a:pt x="1663" y="1966"/>
                    <a:pt x="1864" y="1764"/>
                  </a:cubicBezTo>
                  <a:cubicBezTo>
                    <a:pt x="2269" y="1361"/>
                    <a:pt x="2269" y="706"/>
                    <a:pt x="1864" y="303"/>
                  </a:cubicBezTo>
                  <a:cubicBezTo>
                    <a:pt x="1663" y="101"/>
                    <a:pt x="1398" y="0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74;p50">
              <a:extLst>
                <a:ext uri="{FF2B5EF4-FFF2-40B4-BE49-F238E27FC236}">
                  <a16:creationId xmlns:a16="http://schemas.microsoft.com/office/drawing/2014/main" id="{60E65CC5-8F1A-45D6-8A89-6B95817CC84B}"/>
                </a:ext>
              </a:extLst>
            </p:cNvPr>
            <p:cNvSpPr/>
            <p:nvPr/>
          </p:nvSpPr>
          <p:spPr>
            <a:xfrm>
              <a:off x="2046820" y="2216370"/>
              <a:ext cx="75647" cy="485151"/>
            </a:xfrm>
            <a:custGeom>
              <a:avLst/>
              <a:gdLst/>
              <a:ahLst/>
              <a:cxnLst/>
              <a:rect l="l" t="t" r="r" b="b"/>
              <a:pathLst>
                <a:path w="3549" h="22761" extrusionOk="0">
                  <a:moveTo>
                    <a:pt x="3549" y="1"/>
                  </a:moveTo>
                  <a:cubicBezTo>
                    <a:pt x="3549" y="1"/>
                    <a:pt x="3534" y="16"/>
                    <a:pt x="3504" y="45"/>
                  </a:cubicBezTo>
                  <a:lnTo>
                    <a:pt x="3379" y="180"/>
                  </a:lnTo>
                  <a:lnTo>
                    <a:pt x="3174" y="400"/>
                  </a:lnTo>
                  <a:cubicBezTo>
                    <a:pt x="3099" y="490"/>
                    <a:pt x="3019" y="601"/>
                    <a:pt x="2925" y="723"/>
                  </a:cubicBezTo>
                  <a:cubicBezTo>
                    <a:pt x="2556" y="1215"/>
                    <a:pt x="2092" y="1986"/>
                    <a:pt x="1663" y="2999"/>
                  </a:cubicBezTo>
                  <a:cubicBezTo>
                    <a:pt x="1235" y="4011"/>
                    <a:pt x="817" y="5261"/>
                    <a:pt x="515" y="6685"/>
                  </a:cubicBezTo>
                  <a:cubicBezTo>
                    <a:pt x="356" y="7395"/>
                    <a:pt x="238" y="8150"/>
                    <a:pt x="138" y="8936"/>
                  </a:cubicBezTo>
                  <a:cubicBezTo>
                    <a:pt x="47" y="9748"/>
                    <a:pt x="1" y="10566"/>
                    <a:pt x="5" y="11383"/>
                  </a:cubicBezTo>
                  <a:cubicBezTo>
                    <a:pt x="7" y="12223"/>
                    <a:pt x="61" y="13042"/>
                    <a:pt x="138" y="13830"/>
                  </a:cubicBezTo>
                  <a:cubicBezTo>
                    <a:pt x="213" y="14588"/>
                    <a:pt x="326" y="15342"/>
                    <a:pt x="478" y="16087"/>
                  </a:cubicBezTo>
                  <a:cubicBezTo>
                    <a:pt x="516" y="16266"/>
                    <a:pt x="553" y="16441"/>
                    <a:pt x="590" y="16615"/>
                  </a:cubicBezTo>
                  <a:lnTo>
                    <a:pt x="718" y="17123"/>
                  </a:lnTo>
                  <a:cubicBezTo>
                    <a:pt x="741" y="17207"/>
                    <a:pt x="762" y="17291"/>
                    <a:pt x="781" y="17372"/>
                  </a:cubicBezTo>
                  <a:cubicBezTo>
                    <a:pt x="806" y="17453"/>
                    <a:pt x="831" y="17535"/>
                    <a:pt x="854" y="17615"/>
                  </a:cubicBezTo>
                  <a:cubicBezTo>
                    <a:pt x="902" y="17775"/>
                    <a:pt x="949" y="17933"/>
                    <a:pt x="995" y="18088"/>
                  </a:cubicBezTo>
                  <a:cubicBezTo>
                    <a:pt x="1101" y="18394"/>
                    <a:pt x="1198" y="18691"/>
                    <a:pt x="1308" y="18971"/>
                  </a:cubicBezTo>
                  <a:cubicBezTo>
                    <a:pt x="1364" y="19110"/>
                    <a:pt x="1420" y="19247"/>
                    <a:pt x="1473" y="19380"/>
                  </a:cubicBezTo>
                  <a:cubicBezTo>
                    <a:pt x="1500" y="19447"/>
                    <a:pt x="1527" y="19513"/>
                    <a:pt x="1554" y="19579"/>
                  </a:cubicBezTo>
                  <a:cubicBezTo>
                    <a:pt x="1584" y="19642"/>
                    <a:pt x="1613" y="19706"/>
                    <a:pt x="1643" y="19767"/>
                  </a:cubicBezTo>
                  <a:cubicBezTo>
                    <a:pt x="1760" y="20016"/>
                    <a:pt x="1864" y="20257"/>
                    <a:pt x="1987" y="20472"/>
                  </a:cubicBezTo>
                  <a:cubicBezTo>
                    <a:pt x="2108" y="20689"/>
                    <a:pt x="2208" y="20901"/>
                    <a:pt x="2328" y="21084"/>
                  </a:cubicBezTo>
                  <a:cubicBezTo>
                    <a:pt x="2444" y="21270"/>
                    <a:pt x="2548" y="21445"/>
                    <a:pt x="2650" y="21602"/>
                  </a:cubicBezTo>
                  <a:lnTo>
                    <a:pt x="2949" y="22018"/>
                  </a:lnTo>
                  <a:cubicBezTo>
                    <a:pt x="2993" y="22081"/>
                    <a:pt x="3035" y="22140"/>
                    <a:pt x="3075" y="22195"/>
                  </a:cubicBezTo>
                  <a:lnTo>
                    <a:pt x="3198" y="22343"/>
                  </a:lnTo>
                  <a:lnTo>
                    <a:pt x="3389" y="22573"/>
                  </a:lnTo>
                  <a:lnTo>
                    <a:pt x="3507" y="22715"/>
                  </a:lnTo>
                  <a:cubicBezTo>
                    <a:pt x="3534" y="22746"/>
                    <a:pt x="3549" y="22760"/>
                    <a:pt x="3549" y="22760"/>
                  </a:cubicBezTo>
                  <a:cubicBezTo>
                    <a:pt x="3549" y="22760"/>
                    <a:pt x="3538" y="22743"/>
                    <a:pt x="3512" y="22710"/>
                  </a:cubicBezTo>
                  <a:lnTo>
                    <a:pt x="3400" y="22564"/>
                  </a:lnTo>
                  <a:lnTo>
                    <a:pt x="3214" y="22330"/>
                  </a:lnTo>
                  <a:lnTo>
                    <a:pt x="3094" y="22181"/>
                  </a:lnTo>
                  <a:lnTo>
                    <a:pt x="2969" y="22002"/>
                  </a:lnTo>
                  <a:cubicBezTo>
                    <a:pt x="2882" y="21877"/>
                    <a:pt x="2785" y="21736"/>
                    <a:pt x="2679" y="21583"/>
                  </a:cubicBezTo>
                  <a:cubicBezTo>
                    <a:pt x="2577" y="21427"/>
                    <a:pt x="2475" y="21250"/>
                    <a:pt x="2362" y="21065"/>
                  </a:cubicBezTo>
                  <a:cubicBezTo>
                    <a:pt x="2242" y="20882"/>
                    <a:pt x="2145" y="20670"/>
                    <a:pt x="2026" y="20453"/>
                  </a:cubicBezTo>
                  <a:cubicBezTo>
                    <a:pt x="1904" y="20237"/>
                    <a:pt x="1803" y="19997"/>
                    <a:pt x="1687" y="19748"/>
                  </a:cubicBezTo>
                  <a:lnTo>
                    <a:pt x="1600" y="19559"/>
                  </a:lnTo>
                  <a:lnTo>
                    <a:pt x="1521" y="19360"/>
                  </a:lnTo>
                  <a:cubicBezTo>
                    <a:pt x="1467" y="19227"/>
                    <a:pt x="1412" y="19090"/>
                    <a:pt x="1358" y="18952"/>
                  </a:cubicBezTo>
                  <a:cubicBezTo>
                    <a:pt x="1250" y="18673"/>
                    <a:pt x="1154" y="18375"/>
                    <a:pt x="1050" y="18071"/>
                  </a:cubicBezTo>
                  <a:lnTo>
                    <a:pt x="911" y="17599"/>
                  </a:lnTo>
                  <a:cubicBezTo>
                    <a:pt x="887" y="17519"/>
                    <a:pt x="864" y="17439"/>
                    <a:pt x="839" y="17357"/>
                  </a:cubicBezTo>
                  <a:lnTo>
                    <a:pt x="778" y="17108"/>
                  </a:lnTo>
                  <a:lnTo>
                    <a:pt x="652" y="16601"/>
                  </a:lnTo>
                  <a:cubicBezTo>
                    <a:pt x="615" y="16428"/>
                    <a:pt x="579" y="16253"/>
                    <a:pt x="542" y="16075"/>
                  </a:cubicBezTo>
                  <a:cubicBezTo>
                    <a:pt x="392" y="15330"/>
                    <a:pt x="280" y="14580"/>
                    <a:pt x="206" y="13824"/>
                  </a:cubicBezTo>
                  <a:cubicBezTo>
                    <a:pt x="129" y="13038"/>
                    <a:pt x="77" y="12220"/>
                    <a:pt x="74" y="11382"/>
                  </a:cubicBezTo>
                  <a:cubicBezTo>
                    <a:pt x="71" y="10567"/>
                    <a:pt x="116" y="9753"/>
                    <a:pt x="206" y="8943"/>
                  </a:cubicBezTo>
                  <a:cubicBezTo>
                    <a:pt x="304" y="8161"/>
                    <a:pt x="421" y="7407"/>
                    <a:pt x="578" y="6699"/>
                  </a:cubicBezTo>
                  <a:cubicBezTo>
                    <a:pt x="876" y="5277"/>
                    <a:pt x="1287" y="4032"/>
                    <a:pt x="1708" y="3018"/>
                  </a:cubicBezTo>
                  <a:cubicBezTo>
                    <a:pt x="2130" y="2003"/>
                    <a:pt x="2586" y="1235"/>
                    <a:pt x="2946" y="739"/>
                  </a:cubicBezTo>
                  <a:cubicBezTo>
                    <a:pt x="3038" y="617"/>
                    <a:pt x="3116" y="505"/>
                    <a:pt x="3190" y="413"/>
                  </a:cubicBezTo>
                  <a:lnTo>
                    <a:pt x="3389" y="190"/>
                  </a:lnTo>
                  <a:cubicBezTo>
                    <a:pt x="3440" y="130"/>
                    <a:pt x="3482" y="82"/>
                    <a:pt x="3509" y="50"/>
                  </a:cubicBezTo>
                  <a:cubicBezTo>
                    <a:pt x="3537" y="19"/>
                    <a:pt x="354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5;p50">
              <a:extLst>
                <a:ext uri="{FF2B5EF4-FFF2-40B4-BE49-F238E27FC236}">
                  <a16:creationId xmlns:a16="http://schemas.microsoft.com/office/drawing/2014/main" id="{B1F68B78-6F93-4B5E-813D-C068712E18B2}"/>
                </a:ext>
              </a:extLst>
            </p:cNvPr>
            <p:cNvSpPr/>
            <p:nvPr/>
          </p:nvSpPr>
          <p:spPr>
            <a:xfrm>
              <a:off x="866139" y="2986439"/>
              <a:ext cx="1928048" cy="28136"/>
            </a:xfrm>
            <a:custGeom>
              <a:avLst/>
              <a:gdLst/>
              <a:ahLst/>
              <a:cxnLst/>
              <a:rect l="l" t="t" r="r" b="b"/>
              <a:pathLst>
                <a:path w="90455" h="1320" extrusionOk="0">
                  <a:moveTo>
                    <a:pt x="1" y="1"/>
                  </a:moveTo>
                  <a:lnTo>
                    <a:pt x="1" y="1320"/>
                  </a:lnTo>
                  <a:lnTo>
                    <a:pt x="90454" y="1320"/>
                  </a:lnTo>
                  <a:lnTo>
                    <a:pt x="904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6;p50">
              <a:extLst>
                <a:ext uri="{FF2B5EF4-FFF2-40B4-BE49-F238E27FC236}">
                  <a16:creationId xmlns:a16="http://schemas.microsoft.com/office/drawing/2014/main" id="{3215F32B-F400-4C7C-B3AB-A50BBAE05DC5}"/>
                </a:ext>
              </a:extLst>
            </p:cNvPr>
            <p:cNvSpPr/>
            <p:nvPr/>
          </p:nvSpPr>
          <p:spPr>
            <a:xfrm>
              <a:off x="1255266" y="2841923"/>
              <a:ext cx="96429" cy="136970"/>
            </a:xfrm>
            <a:custGeom>
              <a:avLst/>
              <a:gdLst/>
              <a:ahLst/>
              <a:cxnLst/>
              <a:rect l="l" t="t" r="r" b="b"/>
              <a:pathLst>
                <a:path w="4524" h="6426" extrusionOk="0">
                  <a:moveTo>
                    <a:pt x="2969" y="0"/>
                  </a:moveTo>
                  <a:lnTo>
                    <a:pt x="1" y="2716"/>
                  </a:lnTo>
                  <a:lnTo>
                    <a:pt x="3360" y="6426"/>
                  </a:lnTo>
                  <a:cubicBezTo>
                    <a:pt x="3695" y="6084"/>
                    <a:pt x="2670" y="3520"/>
                    <a:pt x="2670" y="3520"/>
                  </a:cubicBezTo>
                  <a:lnTo>
                    <a:pt x="4524" y="1726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7;p50">
              <a:extLst>
                <a:ext uri="{FF2B5EF4-FFF2-40B4-BE49-F238E27FC236}">
                  <a16:creationId xmlns:a16="http://schemas.microsoft.com/office/drawing/2014/main" id="{780DCF26-29CC-400F-AC63-7E8DC4BC5181}"/>
                </a:ext>
              </a:extLst>
            </p:cNvPr>
            <p:cNvSpPr/>
            <p:nvPr/>
          </p:nvSpPr>
          <p:spPr>
            <a:xfrm>
              <a:off x="1286493" y="2888752"/>
              <a:ext cx="9336" cy="8057"/>
            </a:xfrm>
            <a:custGeom>
              <a:avLst/>
              <a:gdLst/>
              <a:ahLst/>
              <a:cxnLst/>
              <a:rect l="l" t="t" r="r" b="b"/>
              <a:pathLst>
                <a:path w="438" h="378" extrusionOk="0">
                  <a:moveTo>
                    <a:pt x="222" y="1"/>
                  </a:moveTo>
                  <a:cubicBezTo>
                    <a:pt x="159" y="1"/>
                    <a:pt x="95" y="29"/>
                    <a:pt x="58" y="82"/>
                  </a:cubicBezTo>
                  <a:cubicBezTo>
                    <a:pt x="0" y="164"/>
                    <a:pt x="24" y="292"/>
                    <a:pt x="108" y="348"/>
                  </a:cubicBezTo>
                  <a:cubicBezTo>
                    <a:pt x="138" y="368"/>
                    <a:pt x="177" y="378"/>
                    <a:pt x="217" y="378"/>
                  </a:cubicBezTo>
                  <a:cubicBezTo>
                    <a:pt x="288" y="378"/>
                    <a:pt x="360" y="348"/>
                    <a:pt x="390" y="291"/>
                  </a:cubicBezTo>
                  <a:cubicBezTo>
                    <a:pt x="438" y="204"/>
                    <a:pt x="403" y="54"/>
                    <a:pt x="308" y="20"/>
                  </a:cubicBezTo>
                  <a:lnTo>
                    <a:pt x="308" y="20"/>
                  </a:lnTo>
                  <a:lnTo>
                    <a:pt x="311" y="21"/>
                  </a:lnTo>
                  <a:lnTo>
                    <a:pt x="311" y="21"/>
                  </a:lnTo>
                  <a:cubicBezTo>
                    <a:pt x="283" y="7"/>
                    <a:pt x="253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8;p50">
              <a:extLst>
                <a:ext uri="{FF2B5EF4-FFF2-40B4-BE49-F238E27FC236}">
                  <a16:creationId xmlns:a16="http://schemas.microsoft.com/office/drawing/2014/main" id="{1730C9F8-11C1-4ADC-8788-1DB5E03CEEAD}"/>
                </a:ext>
              </a:extLst>
            </p:cNvPr>
            <p:cNvSpPr/>
            <p:nvPr/>
          </p:nvSpPr>
          <p:spPr>
            <a:xfrm>
              <a:off x="1255266" y="2893676"/>
              <a:ext cx="74198" cy="85452"/>
            </a:xfrm>
            <a:custGeom>
              <a:avLst/>
              <a:gdLst/>
              <a:ahLst/>
              <a:cxnLst/>
              <a:rect l="l" t="t" r="r" b="b"/>
              <a:pathLst>
                <a:path w="3481" h="4009" extrusionOk="0">
                  <a:moveTo>
                    <a:pt x="311" y="1"/>
                  </a:moveTo>
                  <a:lnTo>
                    <a:pt x="1" y="288"/>
                  </a:lnTo>
                  <a:lnTo>
                    <a:pt x="3348" y="4009"/>
                  </a:lnTo>
                  <a:cubicBezTo>
                    <a:pt x="3481" y="3924"/>
                    <a:pt x="3404" y="3692"/>
                    <a:pt x="3404" y="3692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9;p50">
              <a:extLst>
                <a:ext uri="{FF2B5EF4-FFF2-40B4-BE49-F238E27FC236}">
                  <a16:creationId xmlns:a16="http://schemas.microsoft.com/office/drawing/2014/main" id="{0E1548F4-2F3F-4F57-A570-E476AC8E9C7C}"/>
                </a:ext>
              </a:extLst>
            </p:cNvPr>
            <p:cNvSpPr/>
            <p:nvPr/>
          </p:nvSpPr>
          <p:spPr>
            <a:xfrm>
              <a:off x="1302564" y="2913563"/>
              <a:ext cx="11595" cy="4348"/>
            </a:xfrm>
            <a:custGeom>
              <a:avLst/>
              <a:gdLst/>
              <a:ahLst/>
              <a:cxnLst/>
              <a:rect l="l" t="t" r="r" b="b"/>
              <a:pathLst>
                <a:path w="544" h="204" extrusionOk="0">
                  <a:moveTo>
                    <a:pt x="184" y="0"/>
                  </a:moveTo>
                  <a:cubicBezTo>
                    <a:pt x="75" y="0"/>
                    <a:pt x="1" y="44"/>
                    <a:pt x="9" y="60"/>
                  </a:cubicBezTo>
                  <a:cubicBezTo>
                    <a:pt x="17" y="83"/>
                    <a:pt x="136" y="58"/>
                    <a:pt x="276" y="97"/>
                  </a:cubicBezTo>
                  <a:cubicBezTo>
                    <a:pt x="403" y="131"/>
                    <a:pt x="490" y="204"/>
                    <a:pt x="518" y="204"/>
                  </a:cubicBezTo>
                  <a:cubicBezTo>
                    <a:pt x="520" y="204"/>
                    <a:pt x="522" y="203"/>
                    <a:pt x="523" y="202"/>
                  </a:cubicBezTo>
                  <a:cubicBezTo>
                    <a:pt x="543" y="191"/>
                    <a:pt x="466" y="63"/>
                    <a:pt x="298" y="16"/>
                  </a:cubicBezTo>
                  <a:cubicBezTo>
                    <a:pt x="257" y="5"/>
                    <a:pt x="219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80;p50">
              <a:extLst>
                <a:ext uri="{FF2B5EF4-FFF2-40B4-BE49-F238E27FC236}">
                  <a16:creationId xmlns:a16="http://schemas.microsoft.com/office/drawing/2014/main" id="{D02EDD2B-A4D4-40E0-890B-1D73433DDC18}"/>
                </a:ext>
              </a:extLst>
            </p:cNvPr>
            <p:cNvSpPr/>
            <p:nvPr/>
          </p:nvSpPr>
          <p:spPr>
            <a:xfrm>
              <a:off x="1306870" y="2926970"/>
              <a:ext cx="11297" cy="2856"/>
            </a:xfrm>
            <a:custGeom>
              <a:avLst/>
              <a:gdLst/>
              <a:ahLst/>
              <a:cxnLst/>
              <a:rect l="l" t="t" r="r" b="b"/>
              <a:pathLst>
                <a:path w="530" h="134" extrusionOk="0">
                  <a:moveTo>
                    <a:pt x="267" y="1"/>
                  </a:moveTo>
                  <a:cubicBezTo>
                    <a:pt x="262" y="1"/>
                    <a:pt x="257" y="1"/>
                    <a:pt x="252" y="1"/>
                  </a:cubicBezTo>
                  <a:cubicBezTo>
                    <a:pt x="87" y="8"/>
                    <a:pt x="1" y="116"/>
                    <a:pt x="19" y="130"/>
                  </a:cubicBezTo>
                  <a:cubicBezTo>
                    <a:pt x="22" y="133"/>
                    <a:pt x="25" y="134"/>
                    <a:pt x="30" y="134"/>
                  </a:cubicBezTo>
                  <a:cubicBezTo>
                    <a:pt x="62" y="134"/>
                    <a:pt x="149" y="88"/>
                    <a:pt x="265" y="85"/>
                  </a:cubicBezTo>
                  <a:cubicBezTo>
                    <a:pt x="274" y="84"/>
                    <a:pt x="283" y="84"/>
                    <a:pt x="292" y="84"/>
                  </a:cubicBezTo>
                  <a:cubicBezTo>
                    <a:pt x="389" y="84"/>
                    <a:pt x="467" y="113"/>
                    <a:pt x="499" y="113"/>
                  </a:cubicBezTo>
                  <a:cubicBezTo>
                    <a:pt x="506" y="113"/>
                    <a:pt x="510" y="111"/>
                    <a:pt x="513" y="108"/>
                  </a:cubicBezTo>
                  <a:cubicBezTo>
                    <a:pt x="529" y="93"/>
                    <a:pt x="423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81;p50">
              <a:extLst>
                <a:ext uri="{FF2B5EF4-FFF2-40B4-BE49-F238E27FC236}">
                  <a16:creationId xmlns:a16="http://schemas.microsoft.com/office/drawing/2014/main" id="{FAD52FB9-D464-40AB-9929-D416161C31BC}"/>
                </a:ext>
              </a:extLst>
            </p:cNvPr>
            <p:cNvSpPr/>
            <p:nvPr/>
          </p:nvSpPr>
          <p:spPr>
            <a:xfrm>
              <a:off x="1311644" y="2939077"/>
              <a:ext cx="9997" cy="3943"/>
            </a:xfrm>
            <a:custGeom>
              <a:avLst/>
              <a:gdLst/>
              <a:ahLst/>
              <a:cxnLst/>
              <a:rect l="l" t="t" r="r" b="b"/>
              <a:pathLst>
                <a:path w="469" h="185" extrusionOk="0">
                  <a:moveTo>
                    <a:pt x="327" y="1"/>
                  </a:moveTo>
                  <a:cubicBezTo>
                    <a:pt x="292" y="1"/>
                    <a:pt x="254" y="6"/>
                    <a:pt x="213" y="18"/>
                  </a:cubicBezTo>
                  <a:cubicBezTo>
                    <a:pt x="53" y="68"/>
                    <a:pt x="0" y="166"/>
                    <a:pt x="22" y="182"/>
                  </a:cubicBezTo>
                  <a:cubicBezTo>
                    <a:pt x="24" y="184"/>
                    <a:pt x="27" y="185"/>
                    <a:pt x="30" y="185"/>
                  </a:cubicBezTo>
                  <a:cubicBezTo>
                    <a:pt x="59" y="185"/>
                    <a:pt x="135" y="131"/>
                    <a:pt x="238" y="100"/>
                  </a:cubicBezTo>
                  <a:cubicBezTo>
                    <a:pt x="355" y="63"/>
                    <a:pt x="457" y="70"/>
                    <a:pt x="462" y="46"/>
                  </a:cubicBezTo>
                  <a:cubicBezTo>
                    <a:pt x="468" y="31"/>
                    <a:pt x="411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82;p50">
              <a:extLst>
                <a:ext uri="{FF2B5EF4-FFF2-40B4-BE49-F238E27FC236}">
                  <a16:creationId xmlns:a16="http://schemas.microsoft.com/office/drawing/2014/main" id="{278E044D-E897-4CCA-BC48-B8F0028B989E}"/>
                </a:ext>
              </a:extLst>
            </p:cNvPr>
            <p:cNvSpPr/>
            <p:nvPr/>
          </p:nvSpPr>
          <p:spPr>
            <a:xfrm>
              <a:off x="1314351" y="2900795"/>
              <a:ext cx="8547" cy="7950"/>
            </a:xfrm>
            <a:custGeom>
              <a:avLst/>
              <a:gdLst/>
              <a:ahLst/>
              <a:cxnLst/>
              <a:rect l="l" t="t" r="r" b="b"/>
              <a:pathLst>
                <a:path w="401" h="373" extrusionOk="0">
                  <a:moveTo>
                    <a:pt x="31" y="0"/>
                  </a:moveTo>
                  <a:cubicBezTo>
                    <a:pt x="17" y="0"/>
                    <a:pt x="8" y="3"/>
                    <a:pt x="7" y="8"/>
                  </a:cubicBezTo>
                  <a:cubicBezTo>
                    <a:pt x="0" y="31"/>
                    <a:pt x="105" y="81"/>
                    <a:pt x="205" y="177"/>
                  </a:cubicBezTo>
                  <a:cubicBezTo>
                    <a:pt x="301" y="270"/>
                    <a:pt x="351" y="372"/>
                    <a:pt x="375" y="372"/>
                  </a:cubicBezTo>
                  <a:cubicBezTo>
                    <a:pt x="376" y="372"/>
                    <a:pt x="376" y="372"/>
                    <a:pt x="377" y="372"/>
                  </a:cubicBezTo>
                  <a:cubicBezTo>
                    <a:pt x="401" y="368"/>
                    <a:pt x="380" y="233"/>
                    <a:pt x="264" y="118"/>
                  </a:cubicBezTo>
                  <a:cubicBezTo>
                    <a:pt x="176" y="31"/>
                    <a:pt x="75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83;p50">
              <a:extLst>
                <a:ext uri="{FF2B5EF4-FFF2-40B4-BE49-F238E27FC236}">
                  <a16:creationId xmlns:a16="http://schemas.microsoft.com/office/drawing/2014/main" id="{D3638E59-288F-4FF6-B03F-15CB156BC42D}"/>
                </a:ext>
              </a:extLst>
            </p:cNvPr>
            <p:cNvSpPr/>
            <p:nvPr/>
          </p:nvSpPr>
          <p:spPr>
            <a:xfrm>
              <a:off x="1322963" y="2881611"/>
              <a:ext cx="7823" cy="16881"/>
            </a:xfrm>
            <a:custGeom>
              <a:avLst/>
              <a:gdLst/>
              <a:ahLst/>
              <a:cxnLst/>
              <a:rect l="l" t="t" r="r" b="b"/>
              <a:pathLst>
                <a:path w="367" h="792" extrusionOk="0">
                  <a:moveTo>
                    <a:pt x="109" y="84"/>
                  </a:moveTo>
                  <a:cubicBezTo>
                    <a:pt x="135" y="84"/>
                    <a:pt x="162" y="116"/>
                    <a:pt x="187" y="161"/>
                  </a:cubicBezTo>
                  <a:cubicBezTo>
                    <a:pt x="211" y="206"/>
                    <a:pt x="232" y="251"/>
                    <a:pt x="249" y="298"/>
                  </a:cubicBezTo>
                  <a:cubicBezTo>
                    <a:pt x="279" y="380"/>
                    <a:pt x="299" y="463"/>
                    <a:pt x="306" y="548"/>
                  </a:cubicBezTo>
                  <a:cubicBezTo>
                    <a:pt x="313" y="627"/>
                    <a:pt x="311" y="689"/>
                    <a:pt x="310" y="731"/>
                  </a:cubicBezTo>
                  <a:lnTo>
                    <a:pt x="310" y="731"/>
                  </a:lnTo>
                  <a:cubicBezTo>
                    <a:pt x="289" y="695"/>
                    <a:pt x="255" y="641"/>
                    <a:pt x="220" y="569"/>
                  </a:cubicBezTo>
                  <a:cubicBezTo>
                    <a:pt x="180" y="492"/>
                    <a:pt x="150" y="410"/>
                    <a:pt x="125" y="327"/>
                  </a:cubicBezTo>
                  <a:cubicBezTo>
                    <a:pt x="111" y="279"/>
                    <a:pt x="100" y="228"/>
                    <a:pt x="93" y="177"/>
                  </a:cubicBezTo>
                  <a:cubicBezTo>
                    <a:pt x="88" y="155"/>
                    <a:pt x="85" y="132"/>
                    <a:pt x="87" y="108"/>
                  </a:cubicBezTo>
                  <a:cubicBezTo>
                    <a:pt x="92" y="89"/>
                    <a:pt x="94" y="87"/>
                    <a:pt x="104" y="85"/>
                  </a:cubicBezTo>
                  <a:cubicBezTo>
                    <a:pt x="106" y="85"/>
                    <a:pt x="108" y="84"/>
                    <a:pt x="109" y="84"/>
                  </a:cubicBezTo>
                  <a:close/>
                  <a:moveTo>
                    <a:pt x="108" y="0"/>
                  </a:moveTo>
                  <a:cubicBezTo>
                    <a:pt x="103" y="0"/>
                    <a:pt x="98" y="1"/>
                    <a:pt x="93" y="1"/>
                  </a:cubicBezTo>
                  <a:cubicBezTo>
                    <a:pt x="42" y="5"/>
                    <a:pt x="3" y="59"/>
                    <a:pt x="3" y="97"/>
                  </a:cubicBezTo>
                  <a:cubicBezTo>
                    <a:pt x="0" y="129"/>
                    <a:pt x="3" y="161"/>
                    <a:pt x="10" y="192"/>
                  </a:cubicBezTo>
                  <a:cubicBezTo>
                    <a:pt x="20" y="246"/>
                    <a:pt x="34" y="298"/>
                    <a:pt x="51" y="350"/>
                  </a:cubicBezTo>
                  <a:cubicBezTo>
                    <a:pt x="79" y="438"/>
                    <a:pt x="117" y="521"/>
                    <a:pt x="167" y="599"/>
                  </a:cubicBezTo>
                  <a:cubicBezTo>
                    <a:pt x="225" y="690"/>
                    <a:pt x="279" y="748"/>
                    <a:pt x="310" y="772"/>
                  </a:cubicBezTo>
                  <a:lnTo>
                    <a:pt x="310" y="772"/>
                  </a:lnTo>
                  <a:cubicBezTo>
                    <a:pt x="310" y="784"/>
                    <a:pt x="311" y="791"/>
                    <a:pt x="315" y="791"/>
                  </a:cubicBezTo>
                  <a:cubicBezTo>
                    <a:pt x="315" y="791"/>
                    <a:pt x="315" y="791"/>
                    <a:pt x="315" y="791"/>
                  </a:cubicBezTo>
                  <a:cubicBezTo>
                    <a:pt x="317" y="791"/>
                    <a:pt x="320" y="788"/>
                    <a:pt x="323" y="782"/>
                  </a:cubicBezTo>
                  <a:lnTo>
                    <a:pt x="323" y="782"/>
                  </a:lnTo>
                  <a:cubicBezTo>
                    <a:pt x="328" y="785"/>
                    <a:pt x="331" y="786"/>
                    <a:pt x="333" y="786"/>
                  </a:cubicBezTo>
                  <a:cubicBezTo>
                    <a:pt x="333" y="786"/>
                    <a:pt x="334" y="786"/>
                    <a:pt x="334" y="785"/>
                  </a:cubicBezTo>
                  <a:cubicBezTo>
                    <a:pt x="337" y="783"/>
                    <a:pt x="335" y="777"/>
                    <a:pt x="331" y="767"/>
                  </a:cubicBezTo>
                  <a:lnTo>
                    <a:pt x="331" y="767"/>
                  </a:lnTo>
                  <a:cubicBezTo>
                    <a:pt x="346" y="731"/>
                    <a:pt x="366" y="654"/>
                    <a:pt x="367" y="546"/>
                  </a:cubicBezTo>
                  <a:cubicBezTo>
                    <a:pt x="367" y="454"/>
                    <a:pt x="353" y="361"/>
                    <a:pt x="325" y="272"/>
                  </a:cubicBezTo>
                  <a:cubicBezTo>
                    <a:pt x="307" y="221"/>
                    <a:pt x="285" y="170"/>
                    <a:pt x="259" y="122"/>
                  </a:cubicBezTo>
                  <a:cubicBezTo>
                    <a:pt x="246" y="94"/>
                    <a:pt x="227" y="66"/>
                    <a:pt x="205" y="43"/>
                  </a:cubicBezTo>
                  <a:cubicBezTo>
                    <a:pt x="180" y="16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84;p50">
              <a:extLst>
                <a:ext uri="{FF2B5EF4-FFF2-40B4-BE49-F238E27FC236}">
                  <a16:creationId xmlns:a16="http://schemas.microsoft.com/office/drawing/2014/main" id="{A0BC4FB8-B29A-4064-927E-51E08683E64B}"/>
                </a:ext>
              </a:extLst>
            </p:cNvPr>
            <p:cNvSpPr/>
            <p:nvPr/>
          </p:nvSpPr>
          <p:spPr>
            <a:xfrm>
              <a:off x="1328867" y="2889050"/>
              <a:ext cx="16285" cy="9826"/>
            </a:xfrm>
            <a:custGeom>
              <a:avLst/>
              <a:gdLst/>
              <a:ahLst/>
              <a:cxnLst/>
              <a:rect l="l" t="t" r="r" b="b"/>
              <a:pathLst>
                <a:path w="764" h="461" extrusionOk="0">
                  <a:moveTo>
                    <a:pt x="610" y="0"/>
                  </a:moveTo>
                  <a:cubicBezTo>
                    <a:pt x="581" y="0"/>
                    <a:pt x="552" y="7"/>
                    <a:pt x="527" y="12"/>
                  </a:cubicBezTo>
                  <a:cubicBezTo>
                    <a:pt x="382" y="47"/>
                    <a:pt x="250" y="121"/>
                    <a:pt x="145" y="225"/>
                  </a:cubicBezTo>
                  <a:cubicBezTo>
                    <a:pt x="34" y="339"/>
                    <a:pt x="1" y="432"/>
                    <a:pt x="9" y="436"/>
                  </a:cubicBezTo>
                  <a:cubicBezTo>
                    <a:pt x="10" y="436"/>
                    <a:pt x="10" y="437"/>
                    <a:pt x="11" y="437"/>
                  </a:cubicBezTo>
                  <a:cubicBezTo>
                    <a:pt x="26" y="437"/>
                    <a:pt x="77" y="358"/>
                    <a:pt x="184" y="270"/>
                  </a:cubicBezTo>
                  <a:cubicBezTo>
                    <a:pt x="251" y="216"/>
                    <a:pt x="324" y="171"/>
                    <a:pt x="403" y="138"/>
                  </a:cubicBezTo>
                  <a:cubicBezTo>
                    <a:pt x="448" y="118"/>
                    <a:pt x="496" y="103"/>
                    <a:pt x="546" y="93"/>
                  </a:cubicBezTo>
                  <a:cubicBezTo>
                    <a:pt x="563" y="88"/>
                    <a:pt x="583" y="85"/>
                    <a:pt x="602" y="85"/>
                  </a:cubicBezTo>
                  <a:cubicBezTo>
                    <a:pt x="630" y="85"/>
                    <a:pt x="656" y="91"/>
                    <a:pt x="665" y="103"/>
                  </a:cubicBezTo>
                  <a:cubicBezTo>
                    <a:pt x="682" y="113"/>
                    <a:pt x="664" y="158"/>
                    <a:pt x="629" y="198"/>
                  </a:cubicBezTo>
                  <a:cubicBezTo>
                    <a:pt x="600" y="238"/>
                    <a:pt x="565" y="271"/>
                    <a:pt x="526" y="299"/>
                  </a:cubicBezTo>
                  <a:cubicBezTo>
                    <a:pt x="458" y="349"/>
                    <a:pt x="380" y="383"/>
                    <a:pt x="298" y="399"/>
                  </a:cubicBezTo>
                  <a:cubicBezTo>
                    <a:pt x="250" y="409"/>
                    <a:pt x="208" y="411"/>
                    <a:pt x="173" y="411"/>
                  </a:cubicBezTo>
                  <a:cubicBezTo>
                    <a:pt x="125" y="411"/>
                    <a:pt x="90" y="406"/>
                    <a:pt x="73" y="406"/>
                  </a:cubicBezTo>
                  <a:cubicBezTo>
                    <a:pt x="65" y="406"/>
                    <a:pt x="60" y="407"/>
                    <a:pt x="60" y="410"/>
                  </a:cubicBezTo>
                  <a:cubicBezTo>
                    <a:pt x="54" y="416"/>
                    <a:pt x="124" y="461"/>
                    <a:pt x="253" y="461"/>
                  </a:cubicBezTo>
                  <a:cubicBezTo>
                    <a:pt x="270" y="461"/>
                    <a:pt x="288" y="460"/>
                    <a:pt x="306" y="458"/>
                  </a:cubicBezTo>
                  <a:cubicBezTo>
                    <a:pt x="400" y="449"/>
                    <a:pt x="491" y="416"/>
                    <a:pt x="570" y="363"/>
                  </a:cubicBezTo>
                  <a:cubicBezTo>
                    <a:pt x="617" y="333"/>
                    <a:pt x="659" y="294"/>
                    <a:pt x="695" y="250"/>
                  </a:cubicBezTo>
                  <a:cubicBezTo>
                    <a:pt x="716" y="227"/>
                    <a:pt x="733" y="199"/>
                    <a:pt x="745" y="170"/>
                  </a:cubicBezTo>
                  <a:cubicBezTo>
                    <a:pt x="764" y="128"/>
                    <a:pt x="756" y="80"/>
                    <a:pt x="727" y="45"/>
                  </a:cubicBezTo>
                  <a:cubicBezTo>
                    <a:pt x="688" y="10"/>
                    <a:pt x="648" y="0"/>
                    <a:pt x="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5;p50">
              <a:extLst>
                <a:ext uri="{FF2B5EF4-FFF2-40B4-BE49-F238E27FC236}">
                  <a16:creationId xmlns:a16="http://schemas.microsoft.com/office/drawing/2014/main" id="{6FC8889E-FE20-4974-8548-D93084C85A96}"/>
                </a:ext>
              </a:extLst>
            </p:cNvPr>
            <p:cNvSpPr/>
            <p:nvPr/>
          </p:nvSpPr>
          <p:spPr>
            <a:xfrm>
              <a:off x="1303289" y="2897598"/>
              <a:ext cx="107492" cy="85836"/>
            </a:xfrm>
            <a:custGeom>
              <a:avLst/>
              <a:gdLst/>
              <a:ahLst/>
              <a:cxnLst/>
              <a:rect l="l" t="t" r="r" b="b"/>
              <a:pathLst>
                <a:path w="5043" h="4027" extrusionOk="0">
                  <a:moveTo>
                    <a:pt x="2499" y="1"/>
                  </a:moveTo>
                  <a:lnTo>
                    <a:pt x="0" y="4"/>
                  </a:lnTo>
                  <a:lnTo>
                    <a:pt x="37" y="4027"/>
                  </a:lnTo>
                  <a:lnTo>
                    <a:pt x="5042" y="4006"/>
                  </a:lnTo>
                  <a:cubicBezTo>
                    <a:pt x="5011" y="3528"/>
                    <a:pt x="2418" y="2578"/>
                    <a:pt x="2418" y="2578"/>
                  </a:cubicBezTo>
                  <a:lnTo>
                    <a:pt x="2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6;p50">
              <a:extLst>
                <a:ext uri="{FF2B5EF4-FFF2-40B4-BE49-F238E27FC236}">
                  <a16:creationId xmlns:a16="http://schemas.microsoft.com/office/drawing/2014/main" id="{B702FFE4-E822-4D3C-AFC8-F751F833FFDA}"/>
                </a:ext>
              </a:extLst>
            </p:cNvPr>
            <p:cNvSpPr/>
            <p:nvPr/>
          </p:nvSpPr>
          <p:spPr>
            <a:xfrm>
              <a:off x="1318337" y="2947922"/>
              <a:ext cx="9272" cy="8292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207" y="0"/>
                  </a:moveTo>
                  <a:cubicBezTo>
                    <a:pt x="185" y="0"/>
                    <a:pt x="164" y="5"/>
                    <a:pt x="145" y="15"/>
                  </a:cubicBezTo>
                  <a:lnTo>
                    <a:pt x="145" y="15"/>
                  </a:lnTo>
                  <a:cubicBezTo>
                    <a:pt x="58" y="49"/>
                    <a:pt x="1" y="151"/>
                    <a:pt x="23" y="242"/>
                  </a:cubicBezTo>
                  <a:cubicBezTo>
                    <a:pt x="42" y="326"/>
                    <a:pt x="127" y="389"/>
                    <a:pt x="212" y="389"/>
                  </a:cubicBezTo>
                  <a:cubicBezTo>
                    <a:pt x="226" y="389"/>
                    <a:pt x="240" y="387"/>
                    <a:pt x="253" y="384"/>
                  </a:cubicBezTo>
                  <a:cubicBezTo>
                    <a:pt x="351" y="358"/>
                    <a:pt x="434" y="230"/>
                    <a:pt x="401" y="135"/>
                  </a:cubicBezTo>
                  <a:cubicBezTo>
                    <a:pt x="374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87;p50">
              <a:extLst>
                <a:ext uri="{FF2B5EF4-FFF2-40B4-BE49-F238E27FC236}">
                  <a16:creationId xmlns:a16="http://schemas.microsoft.com/office/drawing/2014/main" id="{25DD0DF6-32D6-4A88-9430-92635C1810E8}"/>
                </a:ext>
              </a:extLst>
            </p:cNvPr>
            <p:cNvSpPr/>
            <p:nvPr/>
          </p:nvSpPr>
          <p:spPr>
            <a:xfrm>
              <a:off x="1303928" y="2974438"/>
              <a:ext cx="107364" cy="9208"/>
            </a:xfrm>
            <a:custGeom>
              <a:avLst/>
              <a:gdLst/>
              <a:ahLst/>
              <a:cxnLst/>
              <a:rect l="l" t="t" r="r" b="b"/>
              <a:pathLst>
                <a:path w="5037" h="432" extrusionOk="0">
                  <a:moveTo>
                    <a:pt x="1" y="0"/>
                  </a:moveTo>
                  <a:lnTo>
                    <a:pt x="7" y="432"/>
                  </a:lnTo>
                  <a:lnTo>
                    <a:pt x="5011" y="417"/>
                  </a:lnTo>
                  <a:cubicBezTo>
                    <a:pt x="5037" y="260"/>
                    <a:pt x="4814" y="163"/>
                    <a:pt x="4814" y="1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88;p50">
              <a:extLst>
                <a:ext uri="{FF2B5EF4-FFF2-40B4-BE49-F238E27FC236}">
                  <a16:creationId xmlns:a16="http://schemas.microsoft.com/office/drawing/2014/main" id="{95D7D920-628E-4781-BECF-26A31C3CDC6B}"/>
                </a:ext>
              </a:extLst>
            </p:cNvPr>
            <p:cNvSpPr/>
            <p:nvPr/>
          </p:nvSpPr>
          <p:spPr>
            <a:xfrm>
              <a:off x="1346494" y="2951567"/>
              <a:ext cx="10125" cy="6629"/>
            </a:xfrm>
            <a:custGeom>
              <a:avLst/>
              <a:gdLst/>
              <a:ahLst/>
              <a:cxnLst/>
              <a:rect l="l" t="t" r="r" b="b"/>
              <a:pathLst>
                <a:path w="475" h="311" extrusionOk="0">
                  <a:moveTo>
                    <a:pt x="396" y="0"/>
                  </a:moveTo>
                  <a:cubicBezTo>
                    <a:pt x="341" y="0"/>
                    <a:pt x="262" y="15"/>
                    <a:pt x="183" y="65"/>
                  </a:cubicBezTo>
                  <a:cubicBezTo>
                    <a:pt x="37" y="159"/>
                    <a:pt x="1" y="305"/>
                    <a:pt x="23" y="310"/>
                  </a:cubicBezTo>
                  <a:cubicBezTo>
                    <a:pt x="24" y="311"/>
                    <a:pt x="25" y="311"/>
                    <a:pt x="26" y="311"/>
                  </a:cubicBezTo>
                  <a:cubicBezTo>
                    <a:pt x="50" y="311"/>
                    <a:pt x="112" y="210"/>
                    <a:pt x="229" y="136"/>
                  </a:cubicBezTo>
                  <a:cubicBezTo>
                    <a:pt x="349" y="57"/>
                    <a:pt x="472" y="46"/>
                    <a:pt x="472" y="22"/>
                  </a:cubicBezTo>
                  <a:cubicBezTo>
                    <a:pt x="474" y="11"/>
                    <a:pt x="444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89;p50">
              <a:extLst>
                <a:ext uri="{FF2B5EF4-FFF2-40B4-BE49-F238E27FC236}">
                  <a16:creationId xmlns:a16="http://schemas.microsoft.com/office/drawing/2014/main" id="{BA5EDF5F-62B5-4AB8-A231-683E6CDC8C76}"/>
                </a:ext>
              </a:extLst>
            </p:cNvPr>
            <p:cNvSpPr/>
            <p:nvPr/>
          </p:nvSpPr>
          <p:spPr>
            <a:xfrm>
              <a:off x="1360243" y="2956384"/>
              <a:ext cx="7652" cy="8377"/>
            </a:xfrm>
            <a:custGeom>
              <a:avLst/>
              <a:gdLst/>
              <a:ahLst/>
              <a:cxnLst/>
              <a:rect l="l" t="t" r="r" b="b"/>
              <a:pathLst>
                <a:path w="359" h="393" extrusionOk="0">
                  <a:moveTo>
                    <a:pt x="327" y="1"/>
                  </a:moveTo>
                  <a:cubicBezTo>
                    <a:pt x="281" y="1"/>
                    <a:pt x="182" y="31"/>
                    <a:pt x="104" y="126"/>
                  </a:cubicBezTo>
                  <a:cubicBezTo>
                    <a:pt x="1" y="253"/>
                    <a:pt x="16" y="392"/>
                    <a:pt x="39" y="392"/>
                  </a:cubicBezTo>
                  <a:cubicBezTo>
                    <a:pt x="40" y="392"/>
                    <a:pt x="40" y="392"/>
                    <a:pt x="40" y="392"/>
                  </a:cubicBezTo>
                  <a:cubicBezTo>
                    <a:pt x="40" y="392"/>
                    <a:pt x="40" y="392"/>
                    <a:pt x="41" y="392"/>
                  </a:cubicBezTo>
                  <a:cubicBezTo>
                    <a:pt x="64" y="392"/>
                    <a:pt x="85" y="281"/>
                    <a:pt x="170" y="180"/>
                  </a:cubicBezTo>
                  <a:cubicBezTo>
                    <a:pt x="252" y="77"/>
                    <a:pt x="358" y="35"/>
                    <a:pt x="352" y="10"/>
                  </a:cubicBezTo>
                  <a:cubicBezTo>
                    <a:pt x="352" y="5"/>
                    <a:pt x="343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90;p50">
              <a:extLst>
                <a:ext uri="{FF2B5EF4-FFF2-40B4-BE49-F238E27FC236}">
                  <a16:creationId xmlns:a16="http://schemas.microsoft.com/office/drawing/2014/main" id="{7187790F-3453-41DC-8714-0B85E01541AE}"/>
                </a:ext>
              </a:extLst>
            </p:cNvPr>
            <p:cNvSpPr/>
            <p:nvPr/>
          </p:nvSpPr>
          <p:spPr>
            <a:xfrm>
              <a:off x="1372968" y="2960967"/>
              <a:ext cx="5606" cy="9016"/>
            </a:xfrm>
            <a:custGeom>
              <a:avLst/>
              <a:gdLst/>
              <a:ahLst/>
              <a:cxnLst/>
              <a:rect l="l" t="t" r="r" b="b"/>
              <a:pathLst>
                <a:path w="263" h="423" extrusionOk="0">
                  <a:moveTo>
                    <a:pt x="238" y="0"/>
                  </a:moveTo>
                  <a:cubicBezTo>
                    <a:pt x="207" y="0"/>
                    <a:pt x="115" y="57"/>
                    <a:pt x="62" y="172"/>
                  </a:cubicBezTo>
                  <a:cubicBezTo>
                    <a:pt x="0" y="303"/>
                    <a:pt x="34" y="423"/>
                    <a:pt x="55" y="423"/>
                  </a:cubicBezTo>
                  <a:cubicBezTo>
                    <a:pt x="55" y="423"/>
                    <a:pt x="55" y="423"/>
                    <a:pt x="56" y="423"/>
                  </a:cubicBezTo>
                  <a:cubicBezTo>
                    <a:pt x="80" y="420"/>
                    <a:pt x="88" y="317"/>
                    <a:pt x="140" y="207"/>
                  </a:cubicBezTo>
                  <a:cubicBezTo>
                    <a:pt x="189" y="97"/>
                    <a:pt x="263" y="25"/>
                    <a:pt x="248" y="5"/>
                  </a:cubicBezTo>
                  <a:cubicBezTo>
                    <a:pt x="247" y="2"/>
                    <a:pt x="243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91;p50">
              <a:extLst>
                <a:ext uri="{FF2B5EF4-FFF2-40B4-BE49-F238E27FC236}">
                  <a16:creationId xmlns:a16="http://schemas.microsoft.com/office/drawing/2014/main" id="{32F158F0-C324-4121-B32D-C3BD6AB25E05}"/>
                </a:ext>
              </a:extLst>
            </p:cNvPr>
            <p:cNvSpPr/>
            <p:nvPr/>
          </p:nvSpPr>
          <p:spPr>
            <a:xfrm>
              <a:off x="1344192" y="2937606"/>
              <a:ext cx="11617" cy="2664"/>
            </a:xfrm>
            <a:custGeom>
              <a:avLst/>
              <a:gdLst/>
              <a:ahLst/>
              <a:cxnLst/>
              <a:rect l="l" t="t" r="r" b="b"/>
              <a:pathLst>
                <a:path w="545" h="125" extrusionOk="0">
                  <a:moveTo>
                    <a:pt x="297" y="0"/>
                  </a:moveTo>
                  <a:cubicBezTo>
                    <a:pt x="287" y="0"/>
                    <a:pt x="278" y="1"/>
                    <a:pt x="268" y="1"/>
                  </a:cubicBezTo>
                  <a:cubicBezTo>
                    <a:pt x="104" y="11"/>
                    <a:pt x="0" y="102"/>
                    <a:pt x="14" y="120"/>
                  </a:cubicBezTo>
                  <a:cubicBezTo>
                    <a:pt x="16" y="123"/>
                    <a:pt x="22" y="125"/>
                    <a:pt x="30" y="125"/>
                  </a:cubicBezTo>
                  <a:cubicBezTo>
                    <a:pt x="66" y="125"/>
                    <a:pt x="159" y="92"/>
                    <a:pt x="273" y="86"/>
                  </a:cubicBezTo>
                  <a:cubicBezTo>
                    <a:pt x="291" y="85"/>
                    <a:pt x="309" y="84"/>
                    <a:pt x="327" y="84"/>
                  </a:cubicBezTo>
                  <a:cubicBezTo>
                    <a:pt x="405" y="84"/>
                    <a:pt x="470" y="95"/>
                    <a:pt x="506" y="95"/>
                  </a:cubicBezTo>
                  <a:cubicBezTo>
                    <a:pt x="521" y="95"/>
                    <a:pt x="530" y="93"/>
                    <a:pt x="533" y="87"/>
                  </a:cubicBezTo>
                  <a:cubicBezTo>
                    <a:pt x="545" y="69"/>
                    <a:pt x="444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92;p50">
              <a:extLst>
                <a:ext uri="{FF2B5EF4-FFF2-40B4-BE49-F238E27FC236}">
                  <a16:creationId xmlns:a16="http://schemas.microsoft.com/office/drawing/2014/main" id="{E7F4D7A5-B3D8-4409-A9A9-8A49FE9258D7}"/>
                </a:ext>
              </a:extLst>
            </p:cNvPr>
            <p:cNvSpPr/>
            <p:nvPr/>
          </p:nvSpPr>
          <p:spPr>
            <a:xfrm>
              <a:off x="1253646" y="2408482"/>
              <a:ext cx="154662" cy="536733"/>
            </a:xfrm>
            <a:custGeom>
              <a:avLst/>
              <a:gdLst/>
              <a:ahLst/>
              <a:cxnLst/>
              <a:rect l="l" t="t" r="r" b="b"/>
              <a:pathLst>
                <a:path w="7256" h="25181" extrusionOk="0">
                  <a:moveTo>
                    <a:pt x="2212" y="1"/>
                  </a:moveTo>
                  <a:cubicBezTo>
                    <a:pt x="2212" y="1"/>
                    <a:pt x="1893" y="1124"/>
                    <a:pt x="1856" y="1204"/>
                  </a:cubicBezTo>
                  <a:cubicBezTo>
                    <a:pt x="1528" y="1931"/>
                    <a:pt x="660" y="3730"/>
                    <a:pt x="660" y="3730"/>
                  </a:cubicBezTo>
                  <a:cubicBezTo>
                    <a:pt x="660" y="3730"/>
                    <a:pt x="0" y="6072"/>
                    <a:pt x="148" y="7174"/>
                  </a:cubicBezTo>
                  <a:cubicBezTo>
                    <a:pt x="295" y="8278"/>
                    <a:pt x="1281" y="15827"/>
                    <a:pt x="1281" y="15827"/>
                  </a:cubicBezTo>
                  <a:cubicBezTo>
                    <a:pt x="1281" y="15827"/>
                    <a:pt x="1088" y="21811"/>
                    <a:pt x="1931" y="24474"/>
                  </a:cubicBezTo>
                  <a:lnTo>
                    <a:pt x="2087" y="25180"/>
                  </a:lnTo>
                  <a:lnTo>
                    <a:pt x="4909" y="24680"/>
                  </a:lnTo>
                  <a:lnTo>
                    <a:pt x="5534" y="9865"/>
                  </a:lnTo>
                  <a:lnTo>
                    <a:pt x="7255" y="71"/>
                  </a:lnTo>
                  <a:lnTo>
                    <a:pt x="2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93;p50">
              <a:extLst>
                <a:ext uri="{FF2B5EF4-FFF2-40B4-BE49-F238E27FC236}">
                  <a16:creationId xmlns:a16="http://schemas.microsoft.com/office/drawing/2014/main" id="{D7E8E0DA-10C8-447F-991D-59FE7DD636BD}"/>
                </a:ext>
              </a:extLst>
            </p:cNvPr>
            <p:cNvSpPr/>
            <p:nvPr/>
          </p:nvSpPr>
          <p:spPr>
            <a:xfrm>
              <a:off x="1306252" y="2409804"/>
              <a:ext cx="177447" cy="494465"/>
            </a:xfrm>
            <a:custGeom>
              <a:avLst/>
              <a:gdLst/>
              <a:ahLst/>
              <a:cxnLst/>
              <a:rect l="l" t="t" r="r" b="b"/>
              <a:pathLst>
                <a:path w="8325" h="23198" extrusionOk="0">
                  <a:moveTo>
                    <a:pt x="4170" y="0"/>
                  </a:moveTo>
                  <a:lnTo>
                    <a:pt x="2499" y="6296"/>
                  </a:lnTo>
                  <a:lnTo>
                    <a:pt x="3769" y="13274"/>
                  </a:lnTo>
                  <a:lnTo>
                    <a:pt x="0" y="20278"/>
                  </a:lnTo>
                  <a:lnTo>
                    <a:pt x="2471" y="23198"/>
                  </a:lnTo>
                  <a:cubicBezTo>
                    <a:pt x="2471" y="23198"/>
                    <a:pt x="8324" y="14596"/>
                    <a:pt x="8175" y="12984"/>
                  </a:cubicBezTo>
                  <a:cubicBezTo>
                    <a:pt x="8027" y="11372"/>
                    <a:pt x="6786" y="1282"/>
                    <a:pt x="6786" y="1282"/>
                  </a:cubicBezTo>
                  <a:lnTo>
                    <a:pt x="6545" y="3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94;p50">
              <a:extLst>
                <a:ext uri="{FF2B5EF4-FFF2-40B4-BE49-F238E27FC236}">
                  <a16:creationId xmlns:a16="http://schemas.microsoft.com/office/drawing/2014/main" id="{0D16426C-51BC-4DC7-AA24-4FFCB22C256D}"/>
                </a:ext>
              </a:extLst>
            </p:cNvPr>
            <p:cNvSpPr/>
            <p:nvPr/>
          </p:nvSpPr>
          <p:spPr>
            <a:xfrm>
              <a:off x="1285619" y="2522837"/>
              <a:ext cx="99712" cy="422868"/>
            </a:xfrm>
            <a:custGeom>
              <a:avLst/>
              <a:gdLst/>
              <a:ahLst/>
              <a:cxnLst/>
              <a:rect l="l" t="t" r="r" b="b"/>
              <a:pathLst>
                <a:path w="4678" h="19839" extrusionOk="0">
                  <a:moveTo>
                    <a:pt x="4678" y="1"/>
                  </a:moveTo>
                  <a:cubicBezTo>
                    <a:pt x="4678" y="1"/>
                    <a:pt x="4670" y="34"/>
                    <a:pt x="4661" y="98"/>
                  </a:cubicBezTo>
                  <a:cubicBezTo>
                    <a:pt x="4649" y="166"/>
                    <a:pt x="4636" y="261"/>
                    <a:pt x="4619" y="384"/>
                  </a:cubicBezTo>
                  <a:lnTo>
                    <a:pt x="4467" y="1474"/>
                  </a:lnTo>
                  <a:lnTo>
                    <a:pt x="3937" y="5398"/>
                  </a:lnTo>
                  <a:lnTo>
                    <a:pt x="3937" y="5400"/>
                  </a:lnTo>
                  <a:cubicBezTo>
                    <a:pt x="3855" y="7432"/>
                    <a:pt x="3753" y="9909"/>
                    <a:pt x="3646" y="12579"/>
                  </a:cubicBezTo>
                  <a:cubicBezTo>
                    <a:pt x="3549" y="15053"/>
                    <a:pt x="3459" y="17359"/>
                    <a:pt x="3383" y="19291"/>
                  </a:cubicBezTo>
                  <a:lnTo>
                    <a:pt x="3383" y="19291"/>
                  </a:lnTo>
                  <a:lnTo>
                    <a:pt x="604" y="19791"/>
                  </a:lnTo>
                  <a:lnTo>
                    <a:pt x="604" y="19791"/>
                  </a:lnTo>
                  <a:cubicBezTo>
                    <a:pt x="397" y="18875"/>
                    <a:pt x="240" y="18142"/>
                    <a:pt x="140" y="17637"/>
                  </a:cubicBezTo>
                  <a:cubicBezTo>
                    <a:pt x="89" y="17382"/>
                    <a:pt x="52" y="17186"/>
                    <a:pt x="31" y="17051"/>
                  </a:cubicBezTo>
                  <a:cubicBezTo>
                    <a:pt x="20" y="16985"/>
                    <a:pt x="14" y="16934"/>
                    <a:pt x="9" y="16900"/>
                  </a:cubicBezTo>
                  <a:cubicBezTo>
                    <a:pt x="4" y="16865"/>
                    <a:pt x="1" y="16847"/>
                    <a:pt x="1" y="16847"/>
                  </a:cubicBezTo>
                  <a:lnTo>
                    <a:pt x="1" y="16847"/>
                  </a:lnTo>
                  <a:cubicBezTo>
                    <a:pt x="3" y="16916"/>
                    <a:pt x="9" y="16985"/>
                    <a:pt x="20" y="17053"/>
                  </a:cubicBezTo>
                  <a:cubicBezTo>
                    <a:pt x="38" y="17187"/>
                    <a:pt x="71" y="17385"/>
                    <a:pt x="118" y="17641"/>
                  </a:cubicBezTo>
                  <a:cubicBezTo>
                    <a:pt x="211" y="18152"/>
                    <a:pt x="364" y="18893"/>
                    <a:pt x="568" y="19819"/>
                  </a:cubicBezTo>
                  <a:lnTo>
                    <a:pt x="571" y="19839"/>
                  </a:lnTo>
                  <a:lnTo>
                    <a:pt x="591" y="19835"/>
                  </a:lnTo>
                  <a:lnTo>
                    <a:pt x="3414" y="19341"/>
                  </a:lnTo>
                  <a:lnTo>
                    <a:pt x="3435" y="19337"/>
                  </a:lnTo>
                  <a:lnTo>
                    <a:pt x="3435" y="19315"/>
                  </a:lnTo>
                  <a:cubicBezTo>
                    <a:pt x="3514" y="17378"/>
                    <a:pt x="3608" y="15063"/>
                    <a:pt x="3709" y="12581"/>
                  </a:cubicBezTo>
                  <a:cubicBezTo>
                    <a:pt x="3812" y="9910"/>
                    <a:pt x="3909" y="7434"/>
                    <a:pt x="3989" y="5402"/>
                  </a:cubicBezTo>
                  <a:lnTo>
                    <a:pt x="3989" y="5404"/>
                  </a:lnTo>
                  <a:cubicBezTo>
                    <a:pt x="4199" y="3772"/>
                    <a:pt x="4374" y="2422"/>
                    <a:pt x="4497" y="1478"/>
                  </a:cubicBezTo>
                  <a:cubicBezTo>
                    <a:pt x="4556" y="1009"/>
                    <a:pt x="4603" y="641"/>
                    <a:pt x="4635" y="387"/>
                  </a:cubicBezTo>
                  <a:cubicBezTo>
                    <a:pt x="4649" y="263"/>
                    <a:pt x="4661" y="167"/>
                    <a:pt x="4668" y="99"/>
                  </a:cubicBezTo>
                  <a:cubicBezTo>
                    <a:pt x="4675" y="35"/>
                    <a:pt x="4678" y="1"/>
                    <a:pt x="4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95;p50">
              <a:extLst>
                <a:ext uri="{FF2B5EF4-FFF2-40B4-BE49-F238E27FC236}">
                  <a16:creationId xmlns:a16="http://schemas.microsoft.com/office/drawing/2014/main" id="{2090884F-18B2-4CCA-ADA8-12507F55FBDE}"/>
                </a:ext>
              </a:extLst>
            </p:cNvPr>
            <p:cNvSpPr/>
            <p:nvPr/>
          </p:nvSpPr>
          <p:spPr>
            <a:xfrm>
              <a:off x="1383476" y="2017757"/>
              <a:ext cx="74517" cy="122369"/>
            </a:xfrm>
            <a:custGeom>
              <a:avLst/>
              <a:gdLst/>
              <a:ahLst/>
              <a:cxnLst/>
              <a:rect l="l" t="t" r="r" b="b"/>
              <a:pathLst>
                <a:path w="3496" h="5741" extrusionOk="0">
                  <a:moveTo>
                    <a:pt x="2800" y="0"/>
                  </a:moveTo>
                  <a:lnTo>
                    <a:pt x="0" y="3363"/>
                  </a:lnTo>
                  <a:lnTo>
                    <a:pt x="967" y="5740"/>
                  </a:lnTo>
                  <a:cubicBezTo>
                    <a:pt x="2120" y="5670"/>
                    <a:pt x="3495" y="4528"/>
                    <a:pt x="3495" y="4528"/>
                  </a:cubicBezTo>
                  <a:lnTo>
                    <a:pt x="3477" y="3979"/>
                  </a:lnTo>
                  <a:cubicBezTo>
                    <a:pt x="3424" y="2330"/>
                    <a:pt x="2800" y="0"/>
                    <a:pt x="2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96;p50">
              <a:extLst>
                <a:ext uri="{FF2B5EF4-FFF2-40B4-BE49-F238E27FC236}">
                  <a16:creationId xmlns:a16="http://schemas.microsoft.com/office/drawing/2014/main" id="{F360A386-EA47-4062-A809-9EE8781753CD}"/>
                </a:ext>
              </a:extLst>
            </p:cNvPr>
            <p:cNvSpPr/>
            <p:nvPr/>
          </p:nvSpPr>
          <p:spPr>
            <a:xfrm>
              <a:off x="1309790" y="1965663"/>
              <a:ext cx="142150" cy="155344"/>
            </a:xfrm>
            <a:custGeom>
              <a:avLst/>
              <a:gdLst/>
              <a:ahLst/>
              <a:cxnLst/>
              <a:rect l="l" t="t" r="r" b="b"/>
              <a:pathLst>
                <a:path w="6669" h="7288" extrusionOk="0">
                  <a:moveTo>
                    <a:pt x="3606" y="1"/>
                  </a:moveTo>
                  <a:cubicBezTo>
                    <a:pt x="2813" y="1"/>
                    <a:pt x="2096" y="174"/>
                    <a:pt x="1459" y="673"/>
                  </a:cubicBezTo>
                  <a:cubicBezTo>
                    <a:pt x="514" y="1414"/>
                    <a:pt x="413" y="2736"/>
                    <a:pt x="149" y="3873"/>
                  </a:cubicBezTo>
                  <a:cubicBezTo>
                    <a:pt x="30" y="4375"/>
                    <a:pt x="1" y="4894"/>
                    <a:pt x="60" y="5407"/>
                  </a:cubicBezTo>
                  <a:cubicBezTo>
                    <a:pt x="205" y="6623"/>
                    <a:pt x="777" y="6813"/>
                    <a:pt x="1690" y="7288"/>
                  </a:cubicBezTo>
                  <a:lnTo>
                    <a:pt x="6262" y="4874"/>
                  </a:lnTo>
                  <a:cubicBezTo>
                    <a:pt x="6605" y="4462"/>
                    <a:pt x="6669" y="2981"/>
                    <a:pt x="6163" y="1887"/>
                  </a:cubicBezTo>
                  <a:cubicBezTo>
                    <a:pt x="5911" y="1341"/>
                    <a:pt x="5689" y="739"/>
                    <a:pt x="5165" y="444"/>
                  </a:cubicBezTo>
                  <a:cubicBezTo>
                    <a:pt x="4783" y="227"/>
                    <a:pt x="4288" y="24"/>
                    <a:pt x="3849" y="6"/>
                  </a:cubicBezTo>
                  <a:cubicBezTo>
                    <a:pt x="3767" y="2"/>
                    <a:pt x="3686" y="1"/>
                    <a:pt x="3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97;p50">
              <a:extLst>
                <a:ext uri="{FF2B5EF4-FFF2-40B4-BE49-F238E27FC236}">
                  <a16:creationId xmlns:a16="http://schemas.microsoft.com/office/drawing/2014/main" id="{08AA3BD4-3433-43AA-84AD-7B06191C20CE}"/>
                </a:ext>
              </a:extLst>
            </p:cNvPr>
            <p:cNvSpPr/>
            <p:nvPr/>
          </p:nvSpPr>
          <p:spPr>
            <a:xfrm>
              <a:off x="1332810" y="1980903"/>
              <a:ext cx="111776" cy="200318"/>
            </a:xfrm>
            <a:custGeom>
              <a:avLst/>
              <a:gdLst/>
              <a:ahLst/>
              <a:cxnLst/>
              <a:rect l="l" t="t" r="r" b="b"/>
              <a:pathLst>
                <a:path w="5244" h="9398" extrusionOk="0">
                  <a:moveTo>
                    <a:pt x="3515" y="1"/>
                  </a:moveTo>
                  <a:cubicBezTo>
                    <a:pt x="3465" y="1"/>
                    <a:pt x="3414" y="5"/>
                    <a:pt x="3362" y="12"/>
                  </a:cubicBezTo>
                  <a:lnTo>
                    <a:pt x="485" y="860"/>
                  </a:lnTo>
                  <a:cubicBezTo>
                    <a:pt x="204" y="902"/>
                    <a:pt x="1" y="1151"/>
                    <a:pt x="18" y="1435"/>
                  </a:cubicBezTo>
                  <a:lnTo>
                    <a:pt x="517" y="8070"/>
                  </a:lnTo>
                  <a:cubicBezTo>
                    <a:pt x="558" y="8605"/>
                    <a:pt x="925" y="8999"/>
                    <a:pt x="1454" y="9194"/>
                  </a:cubicBezTo>
                  <a:cubicBezTo>
                    <a:pt x="1817" y="9328"/>
                    <a:pt x="2158" y="9397"/>
                    <a:pt x="2464" y="9397"/>
                  </a:cubicBezTo>
                  <a:cubicBezTo>
                    <a:pt x="2926" y="9397"/>
                    <a:pt x="3308" y="9239"/>
                    <a:pt x="3563" y="8908"/>
                  </a:cubicBezTo>
                  <a:cubicBezTo>
                    <a:pt x="3750" y="8667"/>
                    <a:pt x="3830" y="8363"/>
                    <a:pt x="3817" y="8060"/>
                  </a:cubicBezTo>
                  <a:lnTo>
                    <a:pt x="3787" y="7310"/>
                  </a:lnTo>
                  <a:cubicBezTo>
                    <a:pt x="3777" y="6872"/>
                    <a:pt x="3779" y="6823"/>
                    <a:pt x="3779" y="6823"/>
                  </a:cubicBezTo>
                  <a:lnTo>
                    <a:pt x="3779" y="6823"/>
                  </a:lnTo>
                  <a:cubicBezTo>
                    <a:pt x="3779" y="6823"/>
                    <a:pt x="3779" y="6823"/>
                    <a:pt x="3779" y="6823"/>
                  </a:cubicBezTo>
                  <a:cubicBezTo>
                    <a:pt x="3779" y="6823"/>
                    <a:pt x="4965" y="6578"/>
                    <a:pt x="5151" y="5012"/>
                  </a:cubicBezTo>
                  <a:cubicBezTo>
                    <a:pt x="5244" y="4233"/>
                    <a:pt x="5155" y="2965"/>
                    <a:pt x="5049" y="1930"/>
                  </a:cubicBezTo>
                  <a:cubicBezTo>
                    <a:pt x="4958" y="1050"/>
                    <a:pt x="4362" y="1"/>
                    <a:pt x="3515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98;p50">
              <a:extLst>
                <a:ext uri="{FF2B5EF4-FFF2-40B4-BE49-F238E27FC236}">
                  <a16:creationId xmlns:a16="http://schemas.microsoft.com/office/drawing/2014/main" id="{9416A677-F07D-4612-B41F-FB7B20033DE4}"/>
                </a:ext>
              </a:extLst>
            </p:cNvPr>
            <p:cNvSpPr/>
            <p:nvPr/>
          </p:nvSpPr>
          <p:spPr>
            <a:xfrm>
              <a:off x="1422312" y="2051904"/>
              <a:ext cx="8824" cy="8206"/>
            </a:xfrm>
            <a:custGeom>
              <a:avLst/>
              <a:gdLst/>
              <a:ahLst/>
              <a:cxnLst/>
              <a:rect l="l" t="t" r="r" b="b"/>
              <a:pathLst>
                <a:path w="414" h="385" extrusionOk="0">
                  <a:moveTo>
                    <a:pt x="215" y="1"/>
                  </a:moveTo>
                  <a:cubicBezTo>
                    <a:pt x="208" y="1"/>
                    <a:pt x="200" y="1"/>
                    <a:pt x="193" y="2"/>
                  </a:cubicBezTo>
                  <a:cubicBezTo>
                    <a:pt x="83" y="13"/>
                    <a:pt x="1" y="107"/>
                    <a:pt x="8" y="212"/>
                  </a:cubicBezTo>
                  <a:cubicBezTo>
                    <a:pt x="17" y="311"/>
                    <a:pt x="100" y="385"/>
                    <a:pt x="197" y="385"/>
                  </a:cubicBezTo>
                  <a:cubicBezTo>
                    <a:pt x="205" y="385"/>
                    <a:pt x="213" y="384"/>
                    <a:pt x="221" y="383"/>
                  </a:cubicBezTo>
                  <a:cubicBezTo>
                    <a:pt x="331" y="373"/>
                    <a:pt x="413" y="280"/>
                    <a:pt x="406" y="175"/>
                  </a:cubicBezTo>
                  <a:cubicBezTo>
                    <a:pt x="397" y="75"/>
                    <a:pt x="313" y="1"/>
                    <a:pt x="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99;p50">
              <a:extLst>
                <a:ext uri="{FF2B5EF4-FFF2-40B4-BE49-F238E27FC236}">
                  <a16:creationId xmlns:a16="http://schemas.microsoft.com/office/drawing/2014/main" id="{644E0A73-90E9-4C70-9A35-F0566D1F16F8}"/>
                </a:ext>
              </a:extLst>
            </p:cNvPr>
            <p:cNvSpPr/>
            <p:nvPr/>
          </p:nvSpPr>
          <p:spPr>
            <a:xfrm>
              <a:off x="1418091" y="2037878"/>
              <a:ext cx="17265" cy="4839"/>
            </a:xfrm>
            <a:custGeom>
              <a:avLst/>
              <a:gdLst/>
              <a:ahLst/>
              <a:cxnLst/>
              <a:rect l="l" t="t" r="r" b="b"/>
              <a:pathLst>
                <a:path w="810" h="227" extrusionOk="0">
                  <a:moveTo>
                    <a:pt x="426" y="0"/>
                  </a:moveTo>
                  <a:cubicBezTo>
                    <a:pt x="419" y="0"/>
                    <a:pt x="411" y="0"/>
                    <a:pt x="403" y="1"/>
                  </a:cubicBezTo>
                  <a:cubicBezTo>
                    <a:pt x="290" y="4"/>
                    <a:pt x="181" y="43"/>
                    <a:pt x="90" y="110"/>
                  </a:cubicBezTo>
                  <a:cubicBezTo>
                    <a:pt x="23" y="163"/>
                    <a:pt x="0" y="211"/>
                    <a:pt x="12" y="223"/>
                  </a:cubicBezTo>
                  <a:cubicBezTo>
                    <a:pt x="15" y="225"/>
                    <a:pt x="19" y="226"/>
                    <a:pt x="23" y="226"/>
                  </a:cubicBezTo>
                  <a:cubicBezTo>
                    <a:pt x="68" y="226"/>
                    <a:pt x="211" y="131"/>
                    <a:pt x="404" y="125"/>
                  </a:cubicBezTo>
                  <a:cubicBezTo>
                    <a:pt x="413" y="125"/>
                    <a:pt x="421" y="125"/>
                    <a:pt x="430" y="125"/>
                  </a:cubicBezTo>
                  <a:cubicBezTo>
                    <a:pt x="608" y="125"/>
                    <a:pt x="741" y="200"/>
                    <a:pt x="786" y="200"/>
                  </a:cubicBezTo>
                  <a:cubicBezTo>
                    <a:pt x="792" y="200"/>
                    <a:pt x="796" y="199"/>
                    <a:pt x="799" y="195"/>
                  </a:cubicBezTo>
                  <a:cubicBezTo>
                    <a:pt x="810" y="183"/>
                    <a:pt x="787" y="137"/>
                    <a:pt x="719" y="89"/>
                  </a:cubicBezTo>
                  <a:cubicBezTo>
                    <a:pt x="632" y="31"/>
                    <a:pt x="530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00;p50">
              <a:extLst>
                <a:ext uri="{FF2B5EF4-FFF2-40B4-BE49-F238E27FC236}">
                  <a16:creationId xmlns:a16="http://schemas.microsoft.com/office/drawing/2014/main" id="{9D4E6336-6C4D-4E8D-8292-8408FDCEB016}"/>
                </a:ext>
              </a:extLst>
            </p:cNvPr>
            <p:cNvSpPr/>
            <p:nvPr/>
          </p:nvSpPr>
          <p:spPr>
            <a:xfrm>
              <a:off x="1381195" y="2052628"/>
              <a:ext cx="8824" cy="8185"/>
            </a:xfrm>
            <a:custGeom>
              <a:avLst/>
              <a:gdLst/>
              <a:ahLst/>
              <a:cxnLst/>
              <a:rect l="l" t="t" r="r" b="b"/>
              <a:pathLst>
                <a:path w="414" h="384" extrusionOk="0">
                  <a:moveTo>
                    <a:pt x="212" y="1"/>
                  </a:moveTo>
                  <a:cubicBezTo>
                    <a:pt x="205" y="1"/>
                    <a:pt x="199" y="1"/>
                    <a:pt x="193" y="1"/>
                  </a:cubicBezTo>
                  <a:cubicBezTo>
                    <a:pt x="83" y="13"/>
                    <a:pt x="0" y="106"/>
                    <a:pt x="8" y="211"/>
                  </a:cubicBezTo>
                  <a:cubicBezTo>
                    <a:pt x="17" y="310"/>
                    <a:pt x="99" y="384"/>
                    <a:pt x="197" y="384"/>
                  </a:cubicBezTo>
                  <a:cubicBezTo>
                    <a:pt x="205" y="384"/>
                    <a:pt x="213" y="383"/>
                    <a:pt x="221" y="382"/>
                  </a:cubicBezTo>
                  <a:cubicBezTo>
                    <a:pt x="331" y="373"/>
                    <a:pt x="413" y="279"/>
                    <a:pt x="406" y="174"/>
                  </a:cubicBezTo>
                  <a:cubicBezTo>
                    <a:pt x="398" y="74"/>
                    <a:pt x="313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01;p50">
              <a:extLst>
                <a:ext uri="{FF2B5EF4-FFF2-40B4-BE49-F238E27FC236}">
                  <a16:creationId xmlns:a16="http://schemas.microsoft.com/office/drawing/2014/main" id="{45F34394-B44C-4CBB-AF3D-52BBA89BCF0A}"/>
                </a:ext>
              </a:extLst>
            </p:cNvPr>
            <p:cNvSpPr/>
            <p:nvPr/>
          </p:nvSpPr>
          <p:spPr>
            <a:xfrm>
              <a:off x="1373053" y="2038433"/>
              <a:ext cx="17265" cy="4839"/>
            </a:xfrm>
            <a:custGeom>
              <a:avLst/>
              <a:gdLst/>
              <a:ahLst/>
              <a:cxnLst/>
              <a:rect l="l" t="t" r="r" b="b"/>
              <a:pathLst>
                <a:path w="810" h="227" extrusionOk="0">
                  <a:moveTo>
                    <a:pt x="425" y="0"/>
                  </a:moveTo>
                  <a:cubicBezTo>
                    <a:pt x="417" y="0"/>
                    <a:pt x="410" y="0"/>
                    <a:pt x="402" y="1"/>
                  </a:cubicBezTo>
                  <a:cubicBezTo>
                    <a:pt x="290" y="4"/>
                    <a:pt x="180" y="42"/>
                    <a:pt x="90" y="110"/>
                  </a:cubicBezTo>
                  <a:cubicBezTo>
                    <a:pt x="22" y="163"/>
                    <a:pt x="0" y="211"/>
                    <a:pt x="11" y="222"/>
                  </a:cubicBezTo>
                  <a:cubicBezTo>
                    <a:pt x="14" y="225"/>
                    <a:pt x="17" y="226"/>
                    <a:pt x="22" y="226"/>
                  </a:cubicBezTo>
                  <a:cubicBezTo>
                    <a:pt x="67" y="226"/>
                    <a:pt x="211" y="131"/>
                    <a:pt x="404" y="125"/>
                  </a:cubicBezTo>
                  <a:cubicBezTo>
                    <a:pt x="413" y="125"/>
                    <a:pt x="421" y="125"/>
                    <a:pt x="429" y="125"/>
                  </a:cubicBezTo>
                  <a:cubicBezTo>
                    <a:pt x="607" y="125"/>
                    <a:pt x="740" y="200"/>
                    <a:pt x="785" y="200"/>
                  </a:cubicBezTo>
                  <a:cubicBezTo>
                    <a:pt x="792" y="200"/>
                    <a:pt x="796" y="198"/>
                    <a:pt x="799" y="195"/>
                  </a:cubicBezTo>
                  <a:cubicBezTo>
                    <a:pt x="810" y="183"/>
                    <a:pt x="785" y="136"/>
                    <a:pt x="718" y="88"/>
                  </a:cubicBezTo>
                  <a:cubicBezTo>
                    <a:pt x="631" y="31"/>
                    <a:pt x="529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02;p50">
              <a:extLst>
                <a:ext uri="{FF2B5EF4-FFF2-40B4-BE49-F238E27FC236}">
                  <a16:creationId xmlns:a16="http://schemas.microsoft.com/office/drawing/2014/main" id="{C4FD4723-8393-4E06-80AB-7E04315CCD33}"/>
                </a:ext>
              </a:extLst>
            </p:cNvPr>
            <p:cNvSpPr/>
            <p:nvPr/>
          </p:nvSpPr>
          <p:spPr>
            <a:xfrm>
              <a:off x="1403789" y="2034170"/>
              <a:ext cx="16029" cy="38260"/>
            </a:xfrm>
            <a:custGeom>
              <a:avLst/>
              <a:gdLst/>
              <a:ahLst/>
              <a:cxnLst/>
              <a:rect l="l" t="t" r="r" b="b"/>
              <a:pathLst>
                <a:path w="752" h="1795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0" y="12"/>
                    <a:pt x="183" y="494"/>
                    <a:pt x="432" y="1079"/>
                  </a:cubicBezTo>
                  <a:cubicBezTo>
                    <a:pt x="494" y="1224"/>
                    <a:pt x="554" y="1361"/>
                    <a:pt x="611" y="1491"/>
                  </a:cubicBezTo>
                  <a:cubicBezTo>
                    <a:pt x="640" y="1554"/>
                    <a:pt x="665" y="1612"/>
                    <a:pt x="654" y="1653"/>
                  </a:cubicBezTo>
                  <a:cubicBezTo>
                    <a:pt x="646" y="1690"/>
                    <a:pt x="595" y="1703"/>
                    <a:pt x="539" y="1711"/>
                  </a:cubicBezTo>
                  <a:cubicBezTo>
                    <a:pt x="325" y="1748"/>
                    <a:pt x="191" y="1776"/>
                    <a:pt x="193" y="1788"/>
                  </a:cubicBezTo>
                  <a:cubicBezTo>
                    <a:pt x="193" y="1792"/>
                    <a:pt x="208" y="1794"/>
                    <a:pt x="237" y="1794"/>
                  </a:cubicBezTo>
                  <a:cubicBezTo>
                    <a:pt x="293" y="1794"/>
                    <a:pt x="402" y="1787"/>
                    <a:pt x="547" y="1774"/>
                  </a:cubicBezTo>
                  <a:cubicBezTo>
                    <a:pt x="579" y="1771"/>
                    <a:pt x="609" y="1766"/>
                    <a:pt x="639" y="1756"/>
                  </a:cubicBezTo>
                  <a:cubicBezTo>
                    <a:pt x="680" y="1744"/>
                    <a:pt x="712" y="1713"/>
                    <a:pt x="727" y="1672"/>
                  </a:cubicBezTo>
                  <a:cubicBezTo>
                    <a:pt x="751" y="1590"/>
                    <a:pt x="713" y="1521"/>
                    <a:pt x="690" y="1459"/>
                  </a:cubicBezTo>
                  <a:cubicBezTo>
                    <a:pt x="635" y="1327"/>
                    <a:pt x="577" y="1189"/>
                    <a:pt x="517" y="1044"/>
                  </a:cubicBezTo>
                  <a:cubicBezTo>
                    <a:pt x="272" y="464"/>
                    <a:pt x="53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03;p50">
              <a:extLst>
                <a:ext uri="{FF2B5EF4-FFF2-40B4-BE49-F238E27FC236}">
                  <a16:creationId xmlns:a16="http://schemas.microsoft.com/office/drawing/2014/main" id="{E41BB673-C587-449B-AA94-D8AC816CCC7A}"/>
                </a:ext>
              </a:extLst>
            </p:cNvPr>
            <p:cNvSpPr/>
            <p:nvPr/>
          </p:nvSpPr>
          <p:spPr>
            <a:xfrm>
              <a:off x="1367340" y="2116232"/>
              <a:ext cx="45976" cy="19525"/>
            </a:xfrm>
            <a:custGeom>
              <a:avLst/>
              <a:gdLst/>
              <a:ahLst/>
              <a:cxnLst/>
              <a:rect l="l" t="t" r="r" b="b"/>
              <a:pathLst>
                <a:path w="2157" h="916" extrusionOk="0">
                  <a:moveTo>
                    <a:pt x="1" y="1"/>
                  </a:moveTo>
                  <a:cubicBezTo>
                    <a:pt x="1" y="1"/>
                    <a:pt x="505" y="916"/>
                    <a:pt x="1776" y="916"/>
                  </a:cubicBezTo>
                  <a:cubicBezTo>
                    <a:pt x="1896" y="916"/>
                    <a:pt x="2023" y="907"/>
                    <a:pt x="2157" y="890"/>
                  </a:cubicBezTo>
                  <a:lnTo>
                    <a:pt x="2152" y="474"/>
                  </a:lnTo>
                  <a:cubicBezTo>
                    <a:pt x="2152" y="474"/>
                    <a:pt x="2070" y="482"/>
                    <a:pt x="1930" y="482"/>
                  </a:cubicBezTo>
                  <a:cubicBezTo>
                    <a:pt x="1558" y="482"/>
                    <a:pt x="773" y="4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04;p50">
              <a:extLst>
                <a:ext uri="{FF2B5EF4-FFF2-40B4-BE49-F238E27FC236}">
                  <a16:creationId xmlns:a16="http://schemas.microsoft.com/office/drawing/2014/main" id="{471A2A55-1647-45BD-B3EB-156AA5FED236}"/>
                </a:ext>
              </a:extLst>
            </p:cNvPr>
            <p:cNvSpPr/>
            <p:nvPr/>
          </p:nvSpPr>
          <p:spPr>
            <a:xfrm>
              <a:off x="1391831" y="2077801"/>
              <a:ext cx="17031" cy="13983"/>
            </a:xfrm>
            <a:custGeom>
              <a:avLst/>
              <a:gdLst/>
              <a:ahLst/>
              <a:cxnLst/>
              <a:rect l="l" t="t" r="r" b="b"/>
              <a:pathLst>
                <a:path w="799" h="656" extrusionOk="0">
                  <a:moveTo>
                    <a:pt x="387" y="1"/>
                  </a:moveTo>
                  <a:cubicBezTo>
                    <a:pt x="372" y="1"/>
                    <a:pt x="356" y="2"/>
                    <a:pt x="341" y="3"/>
                  </a:cubicBezTo>
                  <a:cubicBezTo>
                    <a:pt x="227" y="10"/>
                    <a:pt x="118" y="67"/>
                    <a:pt x="60" y="170"/>
                  </a:cubicBezTo>
                  <a:cubicBezTo>
                    <a:pt x="0" y="284"/>
                    <a:pt x="9" y="421"/>
                    <a:pt x="82" y="525"/>
                  </a:cubicBezTo>
                  <a:cubicBezTo>
                    <a:pt x="146" y="614"/>
                    <a:pt x="249" y="655"/>
                    <a:pt x="349" y="655"/>
                  </a:cubicBezTo>
                  <a:cubicBezTo>
                    <a:pt x="381" y="655"/>
                    <a:pt x="413" y="651"/>
                    <a:pt x="443" y="643"/>
                  </a:cubicBezTo>
                  <a:cubicBezTo>
                    <a:pt x="565" y="608"/>
                    <a:pt x="664" y="519"/>
                    <a:pt x="756" y="432"/>
                  </a:cubicBezTo>
                  <a:cubicBezTo>
                    <a:pt x="781" y="407"/>
                    <a:pt x="771" y="423"/>
                    <a:pt x="785" y="389"/>
                  </a:cubicBezTo>
                  <a:cubicBezTo>
                    <a:pt x="798" y="355"/>
                    <a:pt x="796" y="231"/>
                    <a:pt x="757" y="189"/>
                  </a:cubicBezTo>
                  <a:cubicBezTo>
                    <a:pt x="656" y="55"/>
                    <a:pt x="531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05;p50">
              <a:extLst>
                <a:ext uri="{FF2B5EF4-FFF2-40B4-BE49-F238E27FC236}">
                  <a16:creationId xmlns:a16="http://schemas.microsoft.com/office/drawing/2014/main" id="{0EF8C861-7407-447A-ADB3-6CFF281F0DD9}"/>
                </a:ext>
              </a:extLst>
            </p:cNvPr>
            <p:cNvSpPr/>
            <p:nvPr/>
          </p:nvSpPr>
          <p:spPr>
            <a:xfrm>
              <a:off x="1392918" y="2076160"/>
              <a:ext cx="16050" cy="12682"/>
            </a:xfrm>
            <a:custGeom>
              <a:avLst/>
              <a:gdLst/>
              <a:ahLst/>
              <a:cxnLst/>
              <a:rect l="l" t="t" r="r" b="b"/>
              <a:pathLst>
                <a:path w="753" h="595" extrusionOk="0">
                  <a:moveTo>
                    <a:pt x="39" y="1"/>
                  </a:moveTo>
                  <a:cubicBezTo>
                    <a:pt x="39" y="1"/>
                    <a:pt x="39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3" y="1"/>
                    <a:pt x="0" y="61"/>
                    <a:pt x="12" y="156"/>
                  </a:cubicBezTo>
                  <a:cubicBezTo>
                    <a:pt x="25" y="251"/>
                    <a:pt x="83" y="384"/>
                    <a:pt x="210" y="480"/>
                  </a:cubicBezTo>
                  <a:cubicBezTo>
                    <a:pt x="310" y="555"/>
                    <a:pt x="430" y="595"/>
                    <a:pt x="554" y="595"/>
                  </a:cubicBezTo>
                  <a:cubicBezTo>
                    <a:pt x="566" y="595"/>
                    <a:pt x="578" y="595"/>
                    <a:pt x="591" y="594"/>
                  </a:cubicBezTo>
                  <a:cubicBezTo>
                    <a:pt x="695" y="586"/>
                    <a:pt x="752" y="553"/>
                    <a:pt x="748" y="540"/>
                  </a:cubicBezTo>
                  <a:cubicBezTo>
                    <a:pt x="745" y="506"/>
                    <a:pt x="498" y="543"/>
                    <a:pt x="291" y="387"/>
                  </a:cubicBezTo>
                  <a:cubicBezTo>
                    <a:pt x="87" y="231"/>
                    <a:pt x="73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06;p50">
              <a:extLst>
                <a:ext uri="{FF2B5EF4-FFF2-40B4-BE49-F238E27FC236}">
                  <a16:creationId xmlns:a16="http://schemas.microsoft.com/office/drawing/2014/main" id="{6434C112-6D9E-4A42-838C-F73078C84FB2}"/>
                </a:ext>
              </a:extLst>
            </p:cNvPr>
            <p:cNvSpPr/>
            <p:nvPr/>
          </p:nvSpPr>
          <p:spPr>
            <a:xfrm>
              <a:off x="1370879" y="2023150"/>
              <a:ext cx="21081" cy="7268"/>
            </a:xfrm>
            <a:custGeom>
              <a:avLst/>
              <a:gdLst/>
              <a:ahLst/>
              <a:cxnLst/>
              <a:rect l="l" t="t" r="r" b="b"/>
              <a:pathLst>
                <a:path w="989" h="341" extrusionOk="0">
                  <a:moveTo>
                    <a:pt x="640" y="0"/>
                  </a:moveTo>
                  <a:cubicBezTo>
                    <a:pt x="582" y="0"/>
                    <a:pt x="520" y="6"/>
                    <a:pt x="457" y="20"/>
                  </a:cubicBezTo>
                  <a:cubicBezTo>
                    <a:pt x="308" y="51"/>
                    <a:pt x="185" y="117"/>
                    <a:pt x="108" y="181"/>
                  </a:cubicBezTo>
                  <a:cubicBezTo>
                    <a:pt x="32" y="245"/>
                    <a:pt x="1" y="303"/>
                    <a:pt x="18" y="327"/>
                  </a:cubicBezTo>
                  <a:cubicBezTo>
                    <a:pt x="26" y="337"/>
                    <a:pt x="40" y="341"/>
                    <a:pt x="59" y="341"/>
                  </a:cubicBezTo>
                  <a:cubicBezTo>
                    <a:pt x="137" y="341"/>
                    <a:pt x="302" y="273"/>
                    <a:pt x="501" y="233"/>
                  </a:cubicBezTo>
                  <a:cubicBezTo>
                    <a:pt x="750" y="179"/>
                    <a:pt x="966" y="186"/>
                    <a:pt x="981" y="126"/>
                  </a:cubicBezTo>
                  <a:cubicBezTo>
                    <a:pt x="988" y="97"/>
                    <a:pt x="938" y="56"/>
                    <a:pt x="842" y="27"/>
                  </a:cubicBezTo>
                  <a:cubicBezTo>
                    <a:pt x="787" y="11"/>
                    <a:pt x="717" y="0"/>
                    <a:pt x="64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07;p50">
              <a:extLst>
                <a:ext uri="{FF2B5EF4-FFF2-40B4-BE49-F238E27FC236}">
                  <a16:creationId xmlns:a16="http://schemas.microsoft.com/office/drawing/2014/main" id="{0E57C70A-99C8-43C7-8670-C65D03451025}"/>
                </a:ext>
              </a:extLst>
            </p:cNvPr>
            <p:cNvSpPr/>
            <p:nvPr/>
          </p:nvSpPr>
          <p:spPr>
            <a:xfrm>
              <a:off x="1417367" y="2023597"/>
              <a:ext cx="17841" cy="6394"/>
            </a:xfrm>
            <a:custGeom>
              <a:avLst/>
              <a:gdLst/>
              <a:ahLst/>
              <a:cxnLst/>
              <a:rect l="l" t="t" r="r" b="b"/>
              <a:pathLst>
                <a:path w="837" h="300" extrusionOk="0">
                  <a:moveTo>
                    <a:pt x="335" y="1"/>
                  </a:moveTo>
                  <a:cubicBezTo>
                    <a:pt x="247" y="1"/>
                    <a:pt x="169" y="18"/>
                    <a:pt x="113" y="43"/>
                  </a:cubicBezTo>
                  <a:cubicBezTo>
                    <a:pt x="34" y="78"/>
                    <a:pt x="1" y="122"/>
                    <a:pt x="13" y="149"/>
                  </a:cubicBezTo>
                  <a:cubicBezTo>
                    <a:pt x="45" y="206"/>
                    <a:pt x="218" y="189"/>
                    <a:pt x="412" y="226"/>
                  </a:cubicBezTo>
                  <a:cubicBezTo>
                    <a:pt x="568" y="250"/>
                    <a:pt x="697" y="300"/>
                    <a:pt x="769" y="300"/>
                  </a:cubicBezTo>
                  <a:cubicBezTo>
                    <a:pt x="789" y="300"/>
                    <a:pt x="804" y="296"/>
                    <a:pt x="814" y="287"/>
                  </a:cubicBezTo>
                  <a:cubicBezTo>
                    <a:pt x="837" y="265"/>
                    <a:pt x="821" y="213"/>
                    <a:pt x="759" y="154"/>
                  </a:cubicBezTo>
                  <a:cubicBezTo>
                    <a:pt x="697" y="95"/>
                    <a:pt x="588" y="35"/>
                    <a:pt x="452" y="11"/>
                  </a:cubicBezTo>
                  <a:cubicBezTo>
                    <a:pt x="412" y="4"/>
                    <a:pt x="372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08;p50">
              <a:extLst>
                <a:ext uri="{FF2B5EF4-FFF2-40B4-BE49-F238E27FC236}">
                  <a16:creationId xmlns:a16="http://schemas.microsoft.com/office/drawing/2014/main" id="{F439FB70-7585-44A1-95AF-147DC98C6117}"/>
                </a:ext>
              </a:extLst>
            </p:cNvPr>
            <p:cNvSpPr/>
            <p:nvPr/>
          </p:nvSpPr>
          <p:spPr>
            <a:xfrm>
              <a:off x="1403448" y="1977557"/>
              <a:ext cx="171" cy="810"/>
            </a:xfrm>
            <a:custGeom>
              <a:avLst/>
              <a:gdLst/>
              <a:ahLst/>
              <a:cxnLst/>
              <a:rect l="l" t="t" r="r" b="b"/>
              <a:pathLst>
                <a:path w="8" h="38" extrusionOk="0">
                  <a:moveTo>
                    <a:pt x="0" y="0"/>
                  </a:moveTo>
                  <a:cubicBezTo>
                    <a:pt x="0" y="13"/>
                    <a:pt x="2" y="25"/>
                    <a:pt x="2" y="37"/>
                  </a:cubicBezTo>
                  <a:lnTo>
                    <a:pt x="8" y="35"/>
                  </a:lnTo>
                  <a:cubicBezTo>
                    <a:pt x="4" y="24"/>
                    <a:pt x="3" y="13"/>
                    <a:pt x="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09;p50">
              <a:extLst>
                <a:ext uri="{FF2B5EF4-FFF2-40B4-BE49-F238E27FC236}">
                  <a16:creationId xmlns:a16="http://schemas.microsoft.com/office/drawing/2014/main" id="{CC42FFD1-35FD-49CC-A16C-09F027ACA685}"/>
                </a:ext>
              </a:extLst>
            </p:cNvPr>
            <p:cNvSpPr/>
            <p:nvPr/>
          </p:nvSpPr>
          <p:spPr>
            <a:xfrm>
              <a:off x="1298898" y="1973699"/>
              <a:ext cx="149546" cy="166044"/>
            </a:xfrm>
            <a:custGeom>
              <a:avLst/>
              <a:gdLst/>
              <a:ahLst/>
              <a:cxnLst/>
              <a:rect l="l" t="t" r="r" b="b"/>
              <a:pathLst>
                <a:path w="7016" h="7790" extrusionOk="0">
                  <a:moveTo>
                    <a:pt x="3993" y="0"/>
                  </a:moveTo>
                  <a:cubicBezTo>
                    <a:pt x="3536" y="0"/>
                    <a:pt x="3080" y="72"/>
                    <a:pt x="2641" y="214"/>
                  </a:cubicBezTo>
                  <a:cubicBezTo>
                    <a:pt x="2088" y="394"/>
                    <a:pt x="1409" y="963"/>
                    <a:pt x="1128" y="1471"/>
                  </a:cubicBezTo>
                  <a:cubicBezTo>
                    <a:pt x="1122" y="1481"/>
                    <a:pt x="1117" y="1490"/>
                    <a:pt x="1112" y="1500"/>
                  </a:cubicBezTo>
                  <a:cubicBezTo>
                    <a:pt x="461" y="2675"/>
                    <a:pt x="32" y="4037"/>
                    <a:pt x="0" y="6982"/>
                  </a:cubicBezTo>
                  <a:lnTo>
                    <a:pt x="2893" y="7790"/>
                  </a:lnTo>
                  <a:cubicBezTo>
                    <a:pt x="2849" y="7382"/>
                    <a:pt x="3013" y="6971"/>
                    <a:pt x="2965" y="6565"/>
                  </a:cubicBezTo>
                  <a:cubicBezTo>
                    <a:pt x="2914" y="6132"/>
                    <a:pt x="2635" y="5761"/>
                    <a:pt x="2520" y="5342"/>
                  </a:cubicBezTo>
                  <a:cubicBezTo>
                    <a:pt x="2336" y="4668"/>
                    <a:pt x="2589" y="3955"/>
                    <a:pt x="2681" y="3259"/>
                  </a:cubicBezTo>
                  <a:cubicBezTo>
                    <a:pt x="3071" y="3211"/>
                    <a:pt x="3435" y="2977"/>
                    <a:pt x="3694" y="2674"/>
                  </a:cubicBezTo>
                  <a:cubicBezTo>
                    <a:pt x="4005" y="2310"/>
                    <a:pt x="4195" y="1859"/>
                    <a:pt x="4379" y="1416"/>
                  </a:cubicBezTo>
                  <a:lnTo>
                    <a:pt x="4379" y="1416"/>
                  </a:lnTo>
                  <a:cubicBezTo>
                    <a:pt x="4367" y="1854"/>
                    <a:pt x="4219" y="2277"/>
                    <a:pt x="3955" y="2626"/>
                  </a:cubicBezTo>
                  <a:cubicBezTo>
                    <a:pt x="3985" y="2632"/>
                    <a:pt x="4016" y="2635"/>
                    <a:pt x="4046" y="2635"/>
                  </a:cubicBezTo>
                  <a:cubicBezTo>
                    <a:pt x="4190" y="2635"/>
                    <a:pt x="4333" y="2568"/>
                    <a:pt x="4441" y="2469"/>
                  </a:cubicBezTo>
                  <a:cubicBezTo>
                    <a:pt x="4570" y="2350"/>
                    <a:pt x="4656" y="2188"/>
                    <a:pt x="4725" y="2027"/>
                  </a:cubicBezTo>
                  <a:cubicBezTo>
                    <a:pt x="4893" y="1632"/>
                    <a:pt x="4987" y="1209"/>
                    <a:pt x="5002" y="780"/>
                  </a:cubicBezTo>
                  <a:lnTo>
                    <a:pt x="5002" y="780"/>
                  </a:lnTo>
                  <a:cubicBezTo>
                    <a:pt x="5059" y="1394"/>
                    <a:pt x="4989" y="2013"/>
                    <a:pt x="4797" y="2599"/>
                  </a:cubicBezTo>
                  <a:cubicBezTo>
                    <a:pt x="4832" y="2588"/>
                    <a:pt x="4869" y="2584"/>
                    <a:pt x="4906" y="2584"/>
                  </a:cubicBezTo>
                  <a:cubicBezTo>
                    <a:pt x="4982" y="2584"/>
                    <a:pt x="5060" y="2601"/>
                    <a:pt x="5136" y="2612"/>
                  </a:cubicBezTo>
                  <a:cubicBezTo>
                    <a:pt x="5168" y="2617"/>
                    <a:pt x="5202" y="2620"/>
                    <a:pt x="5236" y="2620"/>
                  </a:cubicBezTo>
                  <a:cubicBezTo>
                    <a:pt x="5319" y="2620"/>
                    <a:pt x="5402" y="2601"/>
                    <a:pt x="5459" y="2543"/>
                  </a:cubicBezTo>
                  <a:cubicBezTo>
                    <a:pt x="5512" y="2489"/>
                    <a:pt x="5532" y="2410"/>
                    <a:pt x="5546" y="2336"/>
                  </a:cubicBezTo>
                  <a:cubicBezTo>
                    <a:pt x="5654" y="1815"/>
                    <a:pt x="5672" y="1278"/>
                    <a:pt x="5598" y="751"/>
                  </a:cubicBezTo>
                  <a:lnTo>
                    <a:pt x="5598" y="751"/>
                  </a:lnTo>
                  <a:cubicBezTo>
                    <a:pt x="5738" y="1035"/>
                    <a:pt x="5876" y="1323"/>
                    <a:pt x="5956" y="1630"/>
                  </a:cubicBezTo>
                  <a:cubicBezTo>
                    <a:pt x="6036" y="1935"/>
                    <a:pt x="6057" y="2265"/>
                    <a:pt x="5962" y="2567"/>
                  </a:cubicBezTo>
                  <a:cubicBezTo>
                    <a:pt x="5984" y="2594"/>
                    <a:pt x="6017" y="2606"/>
                    <a:pt x="6051" y="2606"/>
                  </a:cubicBezTo>
                  <a:cubicBezTo>
                    <a:pt x="6088" y="2606"/>
                    <a:pt x="6128" y="2591"/>
                    <a:pt x="6155" y="2565"/>
                  </a:cubicBezTo>
                  <a:cubicBezTo>
                    <a:pt x="6208" y="2516"/>
                    <a:pt x="6229" y="2441"/>
                    <a:pt x="6240" y="2369"/>
                  </a:cubicBezTo>
                  <a:cubicBezTo>
                    <a:pt x="6281" y="2108"/>
                    <a:pt x="6236" y="1842"/>
                    <a:pt x="6189" y="1580"/>
                  </a:cubicBezTo>
                  <a:lnTo>
                    <a:pt x="6189" y="1580"/>
                  </a:lnTo>
                  <a:cubicBezTo>
                    <a:pt x="6344" y="1857"/>
                    <a:pt x="6396" y="2177"/>
                    <a:pt x="6482" y="2482"/>
                  </a:cubicBezTo>
                  <a:cubicBezTo>
                    <a:pt x="6567" y="2787"/>
                    <a:pt x="6705" y="3099"/>
                    <a:pt x="6970" y="3273"/>
                  </a:cubicBezTo>
                  <a:cubicBezTo>
                    <a:pt x="7016" y="2817"/>
                    <a:pt x="7000" y="2506"/>
                    <a:pt x="6931" y="2078"/>
                  </a:cubicBezTo>
                  <a:cubicBezTo>
                    <a:pt x="6879" y="1752"/>
                    <a:pt x="6724" y="1429"/>
                    <a:pt x="6581" y="1130"/>
                  </a:cubicBezTo>
                  <a:cubicBezTo>
                    <a:pt x="6420" y="796"/>
                    <a:pt x="6199" y="470"/>
                    <a:pt x="5950" y="251"/>
                  </a:cubicBezTo>
                  <a:cubicBezTo>
                    <a:pt x="5739" y="68"/>
                    <a:pt x="5585" y="4"/>
                    <a:pt x="5452" y="4"/>
                  </a:cubicBezTo>
                  <a:cubicBezTo>
                    <a:pt x="5293" y="4"/>
                    <a:pt x="5164" y="93"/>
                    <a:pt x="5005" y="176"/>
                  </a:cubicBezTo>
                  <a:lnTo>
                    <a:pt x="4971" y="191"/>
                  </a:lnTo>
                  <a:cubicBezTo>
                    <a:pt x="4969" y="184"/>
                    <a:pt x="4969" y="176"/>
                    <a:pt x="4968" y="169"/>
                  </a:cubicBezTo>
                  <a:lnTo>
                    <a:pt x="4955" y="107"/>
                  </a:lnTo>
                  <a:cubicBezTo>
                    <a:pt x="4638" y="36"/>
                    <a:pt x="4315" y="0"/>
                    <a:pt x="3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10;p50">
              <a:extLst>
                <a:ext uri="{FF2B5EF4-FFF2-40B4-BE49-F238E27FC236}">
                  <a16:creationId xmlns:a16="http://schemas.microsoft.com/office/drawing/2014/main" id="{694AA677-2F51-4055-9AEE-9C05D63F3986}"/>
                </a:ext>
              </a:extLst>
            </p:cNvPr>
            <p:cNvSpPr/>
            <p:nvPr/>
          </p:nvSpPr>
          <p:spPr>
            <a:xfrm>
              <a:off x="1348860" y="2141619"/>
              <a:ext cx="86645" cy="101587"/>
            </a:xfrm>
            <a:custGeom>
              <a:avLst/>
              <a:gdLst/>
              <a:ahLst/>
              <a:cxnLst/>
              <a:rect l="l" t="t" r="r" b="b"/>
              <a:pathLst>
                <a:path w="4065" h="4766" extrusionOk="0">
                  <a:moveTo>
                    <a:pt x="1" y="1"/>
                  </a:moveTo>
                  <a:lnTo>
                    <a:pt x="2205" y="3799"/>
                  </a:lnTo>
                  <a:lnTo>
                    <a:pt x="3772" y="4765"/>
                  </a:lnTo>
                  <a:lnTo>
                    <a:pt x="4064" y="3467"/>
                  </a:lnTo>
                  <a:lnTo>
                    <a:pt x="3374" y="706"/>
                  </a:lnTo>
                  <a:lnTo>
                    <a:pt x="3101" y="1"/>
                  </a:lnTo>
                  <a:lnTo>
                    <a:pt x="3101" y="1"/>
                  </a:lnTo>
                  <a:cubicBezTo>
                    <a:pt x="3101" y="1"/>
                    <a:pt x="3168" y="1015"/>
                    <a:pt x="2510" y="1131"/>
                  </a:cubicBezTo>
                  <a:cubicBezTo>
                    <a:pt x="2466" y="1139"/>
                    <a:pt x="2419" y="1142"/>
                    <a:pt x="2371" y="1142"/>
                  </a:cubicBezTo>
                  <a:cubicBezTo>
                    <a:pt x="1513" y="114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11;p50">
              <a:extLst>
                <a:ext uri="{FF2B5EF4-FFF2-40B4-BE49-F238E27FC236}">
                  <a16:creationId xmlns:a16="http://schemas.microsoft.com/office/drawing/2014/main" id="{F38826D9-6891-473A-9504-F15545D29485}"/>
                </a:ext>
              </a:extLst>
            </p:cNvPr>
            <p:cNvSpPr/>
            <p:nvPr/>
          </p:nvSpPr>
          <p:spPr>
            <a:xfrm>
              <a:off x="1241113" y="2133007"/>
              <a:ext cx="251453" cy="563078"/>
            </a:xfrm>
            <a:custGeom>
              <a:avLst/>
              <a:gdLst/>
              <a:ahLst/>
              <a:cxnLst/>
              <a:rect l="l" t="t" r="r" b="b"/>
              <a:pathLst>
                <a:path w="11797" h="26417" extrusionOk="0">
                  <a:moveTo>
                    <a:pt x="4691" y="0"/>
                  </a:moveTo>
                  <a:lnTo>
                    <a:pt x="4305" y="645"/>
                  </a:lnTo>
                  <a:lnTo>
                    <a:pt x="2542" y="1629"/>
                  </a:lnTo>
                  <a:lnTo>
                    <a:pt x="2588" y="7491"/>
                  </a:lnTo>
                  <a:lnTo>
                    <a:pt x="3270" y="9194"/>
                  </a:lnTo>
                  <a:cubicBezTo>
                    <a:pt x="3270" y="9194"/>
                    <a:pt x="1012" y="14291"/>
                    <a:pt x="750" y="16190"/>
                  </a:cubicBezTo>
                  <a:lnTo>
                    <a:pt x="0" y="26416"/>
                  </a:lnTo>
                  <a:lnTo>
                    <a:pt x="7634" y="26416"/>
                  </a:lnTo>
                  <a:lnTo>
                    <a:pt x="8863" y="19309"/>
                  </a:lnTo>
                  <a:lnTo>
                    <a:pt x="9427" y="26416"/>
                  </a:lnTo>
                  <a:lnTo>
                    <a:pt x="11699" y="26154"/>
                  </a:lnTo>
                  <a:cubicBezTo>
                    <a:pt x="11700" y="26154"/>
                    <a:pt x="11700" y="26154"/>
                    <a:pt x="11700" y="26154"/>
                  </a:cubicBezTo>
                  <a:cubicBezTo>
                    <a:pt x="11796" y="26154"/>
                    <a:pt x="10699" y="14639"/>
                    <a:pt x="10653" y="13357"/>
                  </a:cubicBezTo>
                  <a:cubicBezTo>
                    <a:pt x="10608" y="12186"/>
                    <a:pt x="10305" y="9331"/>
                    <a:pt x="10305" y="9331"/>
                  </a:cubicBezTo>
                  <a:cubicBezTo>
                    <a:pt x="10305" y="9331"/>
                    <a:pt x="10984" y="7502"/>
                    <a:pt x="10809" y="5731"/>
                  </a:cubicBezTo>
                  <a:cubicBezTo>
                    <a:pt x="10633" y="3961"/>
                    <a:pt x="8446" y="895"/>
                    <a:pt x="8446" y="895"/>
                  </a:cubicBezTo>
                  <a:lnTo>
                    <a:pt x="8164" y="376"/>
                  </a:lnTo>
                  <a:lnTo>
                    <a:pt x="8444" y="1856"/>
                  </a:lnTo>
                  <a:cubicBezTo>
                    <a:pt x="8444" y="1856"/>
                    <a:pt x="8785" y="4051"/>
                    <a:pt x="8834" y="4097"/>
                  </a:cubicBezTo>
                  <a:lnTo>
                    <a:pt x="6904" y="2280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12;p50">
              <a:extLst>
                <a:ext uri="{FF2B5EF4-FFF2-40B4-BE49-F238E27FC236}">
                  <a16:creationId xmlns:a16="http://schemas.microsoft.com/office/drawing/2014/main" id="{EBCEA161-4D26-4BEA-A436-DE3A100DCE91}"/>
                </a:ext>
              </a:extLst>
            </p:cNvPr>
            <p:cNvSpPr/>
            <p:nvPr/>
          </p:nvSpPr>
          <p:spPr>
            <a:xfrm>
              <a:off x="1427875" y="2162870"/>
              <a:ext cx="32399" cy="63519"/>
            </a:xfrm>
            <a:custGeom>
              <a:avLst/>
              <a:gdLst/>
              <a:ahLst/>
              <a:cxnLst/>
              <a:rect l="l" t="t" r="r" b="b"/>
              <a:pathLst>
                <a:path w="1520" h="2980" extrusionOk="0">
                  <a:moveTo>
                    <a:pt x="1" y="1"/>
                  </a:moveTo>
                  <a:lnTo>
                    <a:pt x="230" y="807"/>
                  </a:lnTo>
                  <a:lnTo>
                    <a:pt x="1520" y="2979"/>
                  </a:lnTo>
                  <a:cubicBezTo>
                    <a:pt x="1520" y="2979"/>
                    <a:pt x="1343" y="1177"/>
                    <a:pt x="1078" y="762"/>
                  </a:cubicBezTo>
                  <a:cubicBezTo>
                    <a:pt x="813" y="3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13;p50">
              <a:extLst>
                <a:ext uri="{FF2B5EF4-FFF2-40B4-BE49-F238E27FC236}">
                  <a16:creationId xmlns:a16="http://schemas.microsoft.com/office/drawing/2014/main" id="{60052230-36C4-48BA-8A4E-95908050FD86}"/>
                </a:ext>
              </a:extLst>
            </p:cNvPr>
            <p:cNvSpPr/>
            <p:nvPr/>
          </p:nvSpPr>
          <p:spPr>
            <a:xfrm>
              <a:off x="1332895" y="2147480"/>
              <a:ext cx="102035" cy="79292"/>
            </a:xfrm>
            <a:custGeom>
              <a:avLst/>
              <a:gdLst/>
              <a:ahLst/>
              <a:cxnLst/>
              <a:rect l="l" t="t" r="r" b="b"/>
              <a:pathLst>
                <a:path w="4787" h="372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9" y="35"/>
                    <a:pt x="31" y="50"/>
                  </a:cubicBezTo>
                  <a:cubicBezTo>
                    <a:pt x="55" y="86"/>
                    <a:pt x="85" y="132"/>
                    <a:pt x="125" y="192"/>
                  </a:cubicBezTo>
                  <a:cubicBezTo>
                    <a:pt x="210" y="317"/>
                    <a:pt x="332" y="495"/>
                    <a:pt x="484" y="718"/>
                  </a:cubicBezTo>
                  <a:cubicBezTo>
                    <a:pt x="797" y="1170"/>
                    <a:pt x="1236" y="1805"/>
                    <a:pt x="1750" y="2550"/>
                  </a:cubicBezTo>
                  <a:lnTo>
                    <a:pt x="1760" y="2565"/>
                  </a:lnTo>
                  <a:lnTo>
                    <a:pt x="1777" y="2559"/>
                  </a:lnTo>
                  <a:lnTo>
                    <a:pt x="2400" y="2339"/>
                  </a:lnTo>
                  <a:lnTo>
                    <a:pt x="2400" y="2339"/>
                  </a:lnTo>
                  <a:cubicBezTo>
                    <a:pt x="2374" y="2508"/>
                    <a:pt x="2349" y="2682"/>
                    <a:pt x="2324" y="2858"/>
                  </a:cubicBezTo>
                  <a:lnTo>
                    <a:pt x="2320" y="2878"/>
                  </a:lnTo>
                  <a:lnTo>
                    <a:pt x="2340" y="2885"/>
                  </a:lnTo>
                  <a:lnTo>
                    <a:pt x="2895" y="3086"/>
                  </a:lnTo>
                  <a:lnTo>
                    <a:pt x="4631" y="3710"/>
                  </a:lnTo>
                  <a:lnTo>
                    <a:pt x="4660" y="3720"/>
                  </a:lnTo>
                  <a:lnTo>
                    <a:pt x="4663" y="3689"/>
                  </a:lnTo>
                  <a:cubicBezTo>
                    <a:pt x="4711" y="2965"/>
                    <a:pt x="4753" y="2324"/>
                    <a:pt x="4786" y="1821"/>
                  </a:cubicBezTo>
                  <a:lnTo>
                    <a:pt x="4786" y="1812"/>
                  </a:lnTo>
                  <a:lnTo>
                    <a:pt x="4777" y="1807"/>
                  </a:lnTo>
                  <a:lnTo>
                    <a:pt x="4563" y="1687"/>
                  </a:lnTo>
                  <a:lnTo>
                    <a:pt x="4563" y="1687"/>
                  </a:lnTo>
                  <a:cubicBezTo>
                    <a:pt x="4533" y="1387"/>
                    <a:pt x="4507" y="1148"/>
                    <a:pt x="4490" y="978"/>
                  </a:cubicBezTo>
                  <a:cubicBezTo>
                    <a:pt x="4482" y="898"/>
                    <a:pt x="4474" y="835"/>
                    <a:pt x="4469" y="788"/>
                  </a:cubicBezTo>
                  <a:cubicBezTo>
                    <a:pt x="4467" y="766"/>
                    <a:pt x="4463" y="744"/>
                    <a:pt x="4457" y="723"/>
                  </a:cubicBezTo>
                  <a:lnTo>
                    <a:pt x="4457" y="723"/>
                  </a:lnTo>
                  <a:cubicBezTo>
                    <a:pt x="4456" y="745"/>
                    <a:pt x="4456" y="767"/>
                    <a:pt x="4459" y="790"/>
                  </a:cubicBezTo>
                  <a:cubicBezTo>
                    <a:pt x="4462" y="836"/>
                    <a:pt x="4467" y="899"/>
                    <a:pt x="4473" y="981"/>
                  </a:cubicBezTo>
                  <a:cubicBezTo>
                    <a:pt x="4486" y="1151"/>
                    <a:pt x="4507" y="1394"/>
                    <a:pt x="4532" y="1697"/>
                  </a:cubicBezTo>
                  <a:lnTo>
                    <a:pt x="4532" y="1705"/>
                  </a:lnTo>
                  <a:lnTo>
                    <a:pt x="4539" y="1709"/>
                  </a:lnTo>
                  <a:lnTo>
                    <a:pt x="4749" y="1830"/>
                  </a:lnTo>
                  <a:lnTo>
                    <a:pt x="4749" y="1830"/>
                  </a:lnTo>
                  <a:cubicBezTo>
                    <a:pt x="4713" y="2324"/>
                    <a:pt x="4667" y="2948"/>
                    <a:pt x="4615" y="3655"/>
                  </a:cubicBezTo>
                  <a:lnTo>
                    <a:pt x="4615" y="3655"/>
                  </a:lnTo>
                  <a:lnTo>
                    <a:pt x="2908" y="3038"/>
                  </a:lnTo>
                  <a:lnTo>
                    <a:pt x="2373" y="2845"/>
                  </a:lnTo>
                  <a:lnTo>
                    <a:pt x="2373" y="2845"/>
                  </a:lnTo>
                  <a:cubicBezTo>
                    <a:pt x="2400" y="2662"/>
                    <a:pt x="2425" y="2482"/>
                    <a:pt x="2451" y="2307"/>
                  </a:cubicBezTo>
                  <a:lnTo>
                    <a:pt x="2457" y="2265"/>
                  </a:lnTo>
                  <a:lnTo>
                    <a:pt x="2418" y="2280"/>
                  </a:lnTo>
                  <a:lnTo>
                    <a:pt x="1778" y="2508"/>
                  </a:lnTo>
                  <a:lnTo>
                    <a:pt x="1778" y="2508"/>
                  </a:lnTo>
                  <a:lnTo>
                    <a:pt x="507" y="703"/>
                  </a:lnTo>
                  <a:lnTo>
                    <a:pt x="137" y="183"/>
                  </a:lnTo>
                  <a:lnTo>
                    <a:pt x="37" y="46"/>
                  </a:lnTo>
                  <a:cubicBezTo>
                    <a:pt x="26" y="30"/>
                    <a:pt x="14" y="1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14;p50">
              <a:extLst>
                <a:ext uri="{FF2B5EF4-FFF2-40B4-BE49-F238E27FC236}">
                  <a16:creationId xmlns:a16="http://schemas.microsoft.com/office/drawing/2014/main" id="{5BB7B7A2-9454-4718-B1FB-3E90ACD3E420}"/>
                </a:ext>
              </a:extLst>
            </p:cNvPr>
            <p:cNvSpPr/>
            <p:nvPr/>
          </p:nvSpPr>
          <p:spPr>
            <a:xfrm>
              <a:off x="1370580" y="2196569"/>
              <a:ext cx="61195" cy="29521"/>
            </a:xfrm>
            <a:custGeom>
              <a:avLst/>
              <a:gdLst/>
              <a:ahLst/>
              <a:cxnLst/>
              <a:rect l="l" t="t" r="r" b="b"/>
              <a:pathLst>
                <a:path w="2871" h="1385" extrusionOk="0">
                  <a:moveTo>
                    <a:pt x="661" y="0"/>
                  </a:moveTo>
                  <a:lnTo>
                    <a:pt x="0" y="233"/>
                  </a:lnTo>
                  <a:lnTo>
                    <a:pt x="541" y="216"/>
                  </a:lnTo>
                  <a:lnTo>
                    <a:pt x="429" y="765"/>
                  </a:lnTo>
                  <a:lnTo>
                    <a:pt x="2870" y="1385"/>
                  </a:lnTo>
                  <a:lnTo>
                    <a:pt x="580" y="55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15;p50">
              <a:extLst>
                <a:ext uri="{FF2B5EF4-FFF2-40B4-BE49-F238E27FC236}">
                  <a16:creationId xmlns:a16="http://schemas.microsoft.com/office/drawing/2014/main" id="{38856D53-6687-427D-874A-923B1CFBC524}"/>
                </a:ext>
              </a:extLst>
            </p:cNvPr>
            <p:cNvSpPr/>
            <p:nvPr/>
          </p:nvSpPr>
          <p:spPr>
            <a:xfrm>
              <a:off x="1311452" y="2443588"/>
              <a:ext cx="76819" cy="14622"/>
            </a:xfrm>
            <a:custGeom>
              <a:avLst/>
              <a:gdLst/>
              <a:ahLst/>
              <a:cxnLst/>
              <a:rect l="l" t="t" r="r" b="b"/>
              <a:pathLst>
                <a:path w="3604" h="686" extrusionOk="0">
                  <a:moveTo>
                    <a:pt x="3602" y="1"/>
                  </a:moveTo>
                  <a:cubicBezTo>
                    <a:pt x="3596" y="1"/>
                    <a:pt x="3551" y="26"/>
                    <a:pt x="3473" y="75"/>
                  </a:cubicBezTo>
                  <a:cubicBezTo>
                    <a:pt x="3432" y="99"/>
                    <a:pt x="3383" y="130"/>
                    <a:pt x="3323" y="161"/>
                  </a:cubicBezTo>
                  <a:cubicBezTo>
                    <a:pt x="3262" y="193"/>
                    <a:pt x="3197" y="232"/>
                    <a:pt x="3118" y="266"/>
                  </a:cubicBezTo>
                  <a:cubicBezTo>
                    <a:pt x="3042" y="303"/>
                    <a:pt x="2958" y="342"/>
                    <a:pt x="2863" y="377"/>
                  </a:cubicBezTo>
                  <a:cubicBezTo>
                    <a:pt x="2772" y="415"/>
                    <a:pt x="2669" y="446"/>
                    <a:pt x="2562" y="480"/>
                  </a:cubicBezTo>
                  <a:cubicBezTo>
                    <a:pt x="2202" y="589"/>
                    <a:pt x="1829" y="644"/>
                    <a:pt x="1455" y="644"/>
                  </a:cubicBezTo>
                  <a:cubicBezTo>
                    <a:pt x="1342" y="644"/>
                    <a:pt x="1230" y="639"/>
                    <a:pt x="1117" y="629"/>
                  </a:cubicBezTo>
                  <a:cubicBezTo>
                    <a:pt x="1005" y="617"/>
                    <a:pt x="899" y="608"/>
                    <a:pt x="802" y="589"/>
                  </a:cubicBezTo>
                  <a:cubicBezTo>
                    <a:pt x="702" y="574"/>
                    <a:pt x="612" y="552"/>
                    <a:pt x="529" y="532"/>
                  </a:cubicBezTo>
                  <a:cubicBezTo>
                    <a:pt x="445" y="515"/>
                    <a:pt x="373" y="489"/>
                    <a:pt x="307" y="470"/>
                  </a:cubicBezTo>
                  <a:cubicBezTo>
                    <a:pt x="242" y="452"/>
                    <a:pt x="188" y="433"/>
                    <a:pt x="143" y="416"/>
                  </a:cubicBezTo>
                  <a:cubicBezTo>
                    <a:pt x="57" y="385"/>
                    <a:pt x="7" y="369"/>
                    <a:pt x="2" y="369"/>
                  </a:cubicBezTo>
                  <a:cubicBezTo>
                    <a:pt x="2" y="369"/>
                    <a:pt x="2" y="369"/>
                    <a:pt x="2" y="369"/>
                  </a:cubicBezTo>
                  <a:cubicBezTo>
                    <a:pt x="0" y="372"/>
                    <a:pt x="49" y="394"/>
                    <a:pt x="137" y="431"/>
                  </a:cubicBezTo>
                  <a:cubicBezTo>
                    <a:pt x="190" y="456"/>
                    <a:pt x="245" y="475"/>
                    <a:pt x="300" y="493"/>
                  </a:cubicBezTo>
                  <a:cubicBezTo>
                    <a:pt x="365" y="514"/>
                    <a:pt x="438" y="542"/>
                    <a:pt x="521" y="562"/>
                  </a:cubicBezTo>
                  <a:cubicBezTo>
                    <a:pt x="611" y="586"/>
                    <a:pt x="702" y="607"/>
                    <a:pt x="794" y="623"/>
                  </a:cubicBezTo>
                  <a:cubicBezTo>
                    <a:pt x="893" y="644"/>
                    <a:pt x="1001" y="655"/>
                    <a:pt x="1114" y="669"/>
                  </a:cubicBezTo>
                  <a:cubicBezTo>
                    <a:pt x="1232" y="680"/>
                    <a:pt x="1351" y="686"/>
                    <a:pt x="1470" y="686"/>
                  </a:cubicBezTo>
                  <a:cubicBezTo>
                    <a:pt x="1843" y="686"/>
                    <a:pt x="2216" y="630"/>
                    <a:pt x="2574" y="518"/>
                  </a:cubicBezTo>
                  <a:cubicBezTo>
                    <a:pt x="2682" y="483"/>
                    <a:pt x="2784" y="449"/>
                    <a:pt x="2876" y="409"/>
                  </a:cubicBezTo>
                  <a:cubicBezTo>
                    <a:pt x="2971" y="373"/>
                    <a:pt x="3055" y="331"/>
                    <a:pt x="3132" y="293"/>
                  </a:cubicBezTo>
                  <a:cubicBezTo>
                    <a:pt x="3211" y="257"/>
                    <a:pt x="3276" y="215"/>
                    <a:pt x="3335" y="182"/>
                  </a:cubicBezTo>
                  <a:cubicBezTo>
                    <a:pt x="3386" y="154"/>
                    <a:pt x="3435" y="122"/>
                    <a:pt x="3483" y="88"/>
                  </a:cubicBezTo>
                  <a:cubicBezTo>
                    <a:pt x="3562" y="34"/>
                    <a:pt x="3604" y="3"/>
                    <a:pt x="3603" y="1"/>
                  </a:cubicBezTo>
                  <a:cubicBezTo>
                    <a:pt x="3602" y="1"/>
                    <a:pt x="3602" y="1"/>
                    <a:pt x="3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16;p50">
              <a:extLst>
                <a:ext uri="{FF2B5EF4-FFF2-40B4-BE49-F238E27FC236}">
                  <a16:creationId xmlns:a16="http://schemas.microsoft.com/office/drawing/2014/main" id="{92A38184-7C5E-4AF3-B94C-0FBF5F143607}"/>
                </a:ext>
              </a:extLst>
            </p:cNvPr>
            <p:cNvSpPr/>
            <p:nvPr/>
          </p:nvSpPr>
          <p:spPr>
            <a:xfrm>
              <a:off x="1310216" y="2417712"/>
              <a:ext cx="79356" cy="95790"/>
            </a:xfrm>
            <a:custGeom>
              <a:avLst/>
              <a:gdLst/>
              <a:ahLst/>
              <a:cxnLst/>
              <a:rect l="l" t="t" r="r" b="b"/>
              <a:pathLst>
                <a:path w="3723" h="4494" extrusionOk="0">
                  <a:moveTo>
                    <a:pt x="3650" y="0"/>
                  </a:moveTo>
                  <a:lnTo>
                    <a:pt x="3621" y="18"/>
                  </a:lnTo>
                  <a:cubicBezTo>
                    <a:pt x="3246" y="238"/>
                    <a:pt x="2841" y="400"/>
                    <a:pt x="2417" y="496"/>
                  </a:cubicBezTo>
                  <a:cubicBezTo>
                    <a:pt x="2106" y="567"/>
                    <a:pt x="1788" y="604"/>
                    <a:pt x="1469" y="604"/>
                  </a:cubicBezTo>
                  <a:cubicBezTo>
                    <a:pt x="1454" y="604"/>
                    <a:pt x="1438" y="603"/>
                    <a:pt x="1423" y="603"/>
                  </a:cubicBezTo>
                  <a:cubicBezTo>
                    <a:pt x="1207" y="602"/>
                    <a:pt x="993" y="585"/>
                    <a:pt x="781" y="551"/>
                  </a:cubicBezTo>
                  <a:cubicBezTo>
                    <a:pt x="707" y="540"/>
                    <a:pt x="651" y="528"/>
                    <a:pt x="613" y="522"/>
                  </a:cubicBezTo>
                  <a:lnTo>
                    <a:pt x="570" y="515"/>
                  </a:lnTo>
                  <a:cubicBezTo>
                    <a:pt x="565" y="513"/>
                    <a:pt x="560" y="513"/>
                    <a:pt x="554" y="513"/>
                  </a:cubicBezTo>
                  <a:cubicBezTo>
                    <a:pt x="559" y="516"/>
                    <a:pt x="564" y="517"/>
                    <a:pt x="569" y="517"/>
                  </a:cubicBezTo>
                  <a:lnTo>
                    <a:pt x="611" y="528"/>
                  </a:lnTo>
                  <a:cubicBezTo>
                    <a:pt x="649" y="535"/>
                    <a:pt x="704" y="550"/>
                    <a:pt x="778" y="563"/>
                  </a:cubicBezTo>
                  <a:cubicBezTo>
                    <a:pt x="990" y="601"/>
                    <a:pt x="1206" y="622"/>
                    <a:pt x="1422" y="625"/>
                  </a:cubicBezTo>
                  <a:cubicBezTo>
                    <a:pt x="1449" y="626"/>
                    <a:pt x="1476" y="626"/>
                    <a:pt x="1502" y="626"/>
                  </a:cubicBezTo>
                  <a:cubicBezTo>
                    <a:pt x="2241" y="626"/>
                    <a:pt x="2968" y="433"/>
                    <a:pt x="3611" y="66"/>
                  </a:cubicBezTo>
                  <a:lnTo>
                    <a:pt x="3611" y="66"/>
                  </a:lnTo>
                  <a:cubicBezTo>
                    <a:pt x="3601" y="541"/>
                    <a:pt x="3619" y="1057"/>
                    <a:pt x="3646" y="1602"/>
                  </a:cubicBezTo>
                  <a:cubicBezTo>
                    <a:pt x="3657" y="1882"/>
                    <a:pt x="3679" y="2170"/>
                    <a:pt x="3677" y="2462"/>
                  </a:cubicBezTo>
                  <a:cubicBezTo>
                    <a:pt x="3674" y="2754"/>
                    <a:pt x="3648" y="3055"/>
                    <a:pt x="3561" y="3345"/>
                  </a:cubicBezTo>
                  <a:cubicBezTo>
                    <a:pt x="3495" y="3557"/>
                    <a:pt x="3394" y="3757"/>
                    <a:pt x="3253" y="3918"/>
                  </a:cubicBezTo>
                  <a:cubicBezTo>
                    <a:pt x="3108" y="4076"/>
                    <a:pt x="2932" y="4201"/>
                    <a:pt x="2735" y="4281"/>
                  </a:cubicBezTo>
                  <a:cubicBezTo>
                    <a:pt x="2544" y="4360"/>
                    <a:pt x="2343" y="4410"/>
                    <a:pt x="2137" y="4430"/>
                  </a:cubicBezTo>
                  <a:cubicBezTo>
                    <a:pt x="1994" y="4445"/>
                    <a:pt x="1850" y="4453"/>
                    <a:pt x="1706" y="4453"/>
                  </a:cubicBezTo>
                  <a:cubicBezTo>
                    <a:pt x="1651" y="4453"/>
                    <a:pt x="1597" y="4452"/>
                    <a:pt x="1543" y="4450"/>
                  </a:cubicBezTo>
                  <a:cubicBezTo>
                    <a:pt x="1445" y="4446"/>
                    <a:pt x="1349" y="4441"/>
                    <a:pt x="1254" y="4435"/>
                  </a:cubicBezTo>
                  <a:cubicBezTo>
                    <a:pt x="1162" y="4430"/>
                    <a:pt x="1071" y="4417"/>
                    <a:pt x="981" y="4397"/>
                  </a:cubicBezTo>
                  <a:cubicBezTo>
                    <a:pt x="808" y="4356"/>
                    <a:pt x="653" y="4263"/>
                    <a:pt x="536" y="4131"/>
                  </a:cubicBezTo>
                  <a:cubicBezTo>
                    <a:pt x="421" y="4005"/>
                    <a:pt x="357" y="3847"/>
                    <a:pt x="298" y="3700"/>
                  </a:cubicBezTo>
                  <a:cubicBezTo>
                    <a:pt x="241" y="3551"/>
                    <a:pt x="192" y="3403"/>
                    <a:pt x="180" y="3259"/>
                  </a:cubicBezTo>
                  <a:cubicBezTo>
                    <a:pt x="127" y="2673"/>
                    <a:pt x="84" y="2198"/>
                    <a:pt x="53" y="1867"/>
                  </a:cubicBezTo>
                  <a:cubicBezTo>
                    <a:pt x="37" y="1705"/>
                    <a:pt x="25" y="1578"/>
                    <a:pt x="17" y="1490"/>
                  </a:cubicBezTo>
                  <a:cubicBezTo>
                    <a:pt x="13" y="1448"/>
                    <a:pt x="9" y="1416"/>
                    <a:pt x="7" y="1391"/>
                  </a:cubicBezTo>
                  <a:cubicBezTo>
                    <a:pt x="5" y="1380"/>
                    <a:pt x="4" y="1369"/>
                    <a:pt x="0" y="1358"/>
                  </a:cubicBezTo>
                  <a:lnTo>
                    <a:pt x="0" y="1358"/>
                  </a:lnTo>
                  <a:cubicBezTo>
                    <a:pt x="0" y="1370"/>
                    <a:pt x="0" y="1381"/>
                    <a:pt x="3" y="1393"/>
                  </a:cubicBezTo>
                  <a:cubicBezTo>
                    <a:pt x="4" y="1418"/>
                    <a:pt x="7" y="1450"/>
                    <a:pt x="9" y="1492"/>
                  </a:cubicBezTo>
                  <a:cubicBezTo>
                    <a:pt x="15" y="1581"/>
                    <a:pt x="25" y="1708"/>
                    <a:pt x="37" y="1871"/>
                  </a:cubicBezTo>
                  <a:cubicBezTo>
                    <a:pt x="65" y="2202"/>
                    <a:pt x="103" y="2677"/>
                    <a:pt x="151" y="3262"/>
                  </a:cubicBezTo>
                  <a:cubicBezTo>
                    <a:pt x="161" y="3413"/>
                    <a:pt x="210" y="3562"/>
                    <a:pt x="267" y="3714"/>
                  </a:cubicBezTo>
                  <a:cubicBezTo>
                    <a:pt x="326" y="3863"/>
                    <a:pt x="390" y="4023"/>
                    <a:pt x="510" y="4156"/>
                  </a:cubicBezTo>
                  <a:cubicBezTo>
                    <a:pt x="630" y="4295"/>
                    <a:pt x="793" y="4392"/>
                    <a:pt x="972" y="4435"/>
                  </a:cubicBezTo>
                  <a:cubicBezTo>
                    <a:pt x="1064" y="4457"/>
                    <a:pt x="1158" y="4470"/>
                    <a:pt x="1253" y="4474"/>
                  </a:cubicBezTo>
                  <a:cubicBezTo>
                    <a:pt x="1348" y="4482"/>
                    <a:pt x="1444" y="4487"/>
                    <a:pt x="1541" y="4490"/>
                  </a:cubicBezTo>
                  <a:cubicBezTo>
                    <a:pt x="1600" y="4493"/>
                    <a:pt x="1659" y="4494"/>
                    <a:pt x="1717" y="4494"/>
                  </a:cubicBezTo>
                  <a:cubicBezTo>
                    <a:pt x="1860" y="4494"/>
                    <a:pt x="2002" y="4487"/>
                    <a:pt x="2143" y="4472"/>
                  </a:cubicBezTo>
                  <a:cubicBezTo>
                    <a:pt x="2353" y="4452"/>
                    <a:pt x="2557" y="4400"/>
                    <a:pt x="2752" y="4321"/>
                  </a:cubicBezTo>
                  <a:cubicBezTo>
                    <a:pt x="2957" y="4237"/>
                    <a:pt x="3138" y="4111"/>
                    <a:pt x="3286" y="3948"/>
                  </a:cubicBezTo>
                  <a:cubicBezTo>
                    <a:pt x="3434" y="3780"/>
                    <a:pt x="3537" y="3574"/>
                    <a:pt x="3605" y="3359"/>
                  </a:cubicBezTo>
                  <a:cubicBezTo>
                    <a:pt x="3694" y="3061"/>
                    <a:pt x="3721" y="2758"/>
                    <a:pt x="3721" y="2462"/>
                  </a:cubicBezTo>
                  <a:cubicBezTo>
                    <a:pt x="3722" y="2166"/>
                    <a:pt x="3701" y="1879"/>
                    <a:pt x="3689" y="1601"/>
                  </a:cubicBezTo>
                  <a:cubicBezTo>
                    <a:pt x="3661" y="1042"/>
                    <a:pt x="3642" y="516"/>
                    <a:pt x="3650" y="35"/>
                  </a:cubicBezTo>
                  <a:lnTo>
                    <a:pt x="3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17;p50">
              <a:extLst>
                <a:ext uri="{FF2B5EF4-FFF2-40B4-BE49-F238E27FC236}">
                  <a16:creationId xmlns:a16="http://schemas.microsoft.com/office/drawing/2014/main" id="{985210DB-3A5C-4398-A8FB-22B5C0134EC0}"/>
                </a:ext>
              </a:extLst>
            </p:cNvPr>
            <p:cNvSpPr/>
            <p:nvPr/>
          </p:nvSpPr>
          <p:spPr>
            <a:xfrm>
              <a:off x="1429985" y="2227646"/>
              <a:ext cx="7993" cy="301288"/>
            </a:xfrm>
            <a:custGeom>
              <a:avLst/>
              <a:gdLst/>
              <a:ahLst/>
              <a:cxnLst/>
              <a:rect l="l" t="t" r="r" b="b"/>
              <a:pathLst>
                <a:path w="375" h="14135" extrusionOk="0">
                  <a:moveTo>
                    <a:pt x="100" y="1"/>
                  </a:moveTo>
                  <a:cubicBezTo>
                    <a:pt x="99" y="13"/>
                    <a:pt x="100" y="25"/>
                    <a:pt x="103" y="38"/>
                  </a:cubicBezTo>
                  <a:cubicBezTo>
                    <a:pt x="105" y="64"/>
                    <a:pt x="110" y="98"/>
                    <a:pt x="115" y="144"/>
                  </a:cubicBezTo>
                  <a:cubicBezTo>
                    <a:pt x="126" y="237"/>
                    <a:pt x="147" y="374"/>
                    <a:pt x="166" y="553"/>
                  </a:cubicBezTo>
                  <a:cubicBezTo>
                    <a:pt x="209" y="908"/>
                    <a:pt x="257" y="1423"/>
                    <a:pt x="289" y="2063"/>
                  </a:cubicBezTo>
                  <a:cubicBezTo>
                    <a:pt x="321" y="2702"/>
                    <a:pt x="332" y="3464"/>
                    <a:pt x="321" y="4311"/>
                  </a:cubicBezTo>
                  <a:cubicBezTo>
                    <a:pt x="310" y="5156"/>
                    <a:pt x="274" y="6086"/>
                    <a:pt x="238" y="7062"/>
                  </a:cubicBezTo>
                  <a:cubicBezTo>
                    <a:pt x="169" y="9014"/>
                    <a:pt x="108" y="10780"/>
                    <a:pt x="62" y="12062"/>
                  </a:cubicBezTo>
                  <a:cubicBezTo>
                    <a:pt x="42" y="12701"/>
                    <a:pt x="25" y="13217"/>
                    <a:pt x="14" y="13577"/>
                  </a:cubicBezTo>
                  <a:cubicBezTo>
                    <a:pt x="9" y="13755"/>
                    <a:pt x="5" y="13893"/>
                    <a:pt x="3" y="13990"/>
                  </a:cubicBezTo>
                  <a:cubicBezTo>
                    <a:pt x="3" y="14036"/>
                    <a:pt x="2" y="14072"/>
                    <a:pt x="2" y="14098"/>
                  </a:cubicBezTo>
                  <a:cubicBezTo>
                    <a:pt x="0" y="14110"/>
                    <a:pt x="2" y="14122"/>
                    <a:pt x="3" y="14135"/>
                  </a:cubicBezTo>
                  <a:cubicBezTo>
                    <a:pt x="5" y="14122"/>
                    <a:pt x="7" y="14110"/>
                    <a:pt x="8" y="14098"/>
                  </a:cubicBezTo>
                  <a:cubicBezTo>
                    <a:pt x="9" y="14072"/>
                    <a:pt x="12" y="14036"/>
                    <a:pt x="14" y="13990"/>
                  </a:cubicBezTo>
                  <a:cubicBezTo>
                    <a:pt x="18" y="13894"/>
                    <a:pt x="25" y="13755"/>
                    <a:pt x="34" y="13579"/>
                  </a:cubicBezTo>
                  <a:cubicBezTo>
                    <a:pt x="47" y="13219"/>
                    <a:pt x="68" y="12701"/>
                    <a:pt x="95" y="12063"/>
                  </a:cubicBezTo>
                  <a:cubicBezTo>
                    <a:pt x="143" y="10781"/>
                    <a:pt x="210" y="9015"/>
                    <a:pt x="284" y="7065"/>
                  </a:cubicBezTo>
                  <a:cubicBezTo>
                    <a:pt x="319" y="6088"/>
                    <a:pt x="352" y="5159"/>
                    <a:pt x="363" y="4311"/>
                  </a:cubicBezTo>
                  <a:cubicBezTo>
                    <a:pt x="374" y="3464"/>
                    <a:pt x="359" y="2701"/>
                    <a:pt x="321" y="2061"/>
                  </a:cubicBezTo>
                  <a:cubicBezTo>
                    <a:pt x="284" y="1421"/>
                    <a:pt x="231" y="906"/>
                    <a:pt x="183" y="551"/>
                  </a:cubicBezTo>
                  <a:cubicBezTo>
                    <a:pt x="162" y="373"/>
                    <a:pt x="137" y="236"/>
                    <a:pt x="124" y="143"/>
                  </a:cubicBezTo>
                  <a:cubicBezTo>
                    <a:pt x="116" y="98"/>
                    <a:pt x="111" y="62"/>
                    <a:pt x="106" y="37"/>
                  </a:cubicBezTo>
                  <a:cubicBezTo>
                    <a:pt x="105" y="24"/>
                    <a:pt x="103" y="13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18;p50">
              <a:extLst>
                <a:ext uri="{FF2B5EF4-FFF2-40B4-BE49-F238E27FC236}">
                  <a16:creationId xmlns:a16="http://schemas.microsoft.com/office/drawing/2014/main" id="{B1F53A7E-23F0-4A70-95EF-38B11E541D80}"/>
                </a:ext>
              </a:extLst>
            </p:cNvPr>
            <p:cNvSpPr/>
            <p:nvPr/>
          </p:nvSpPr>
          <p:spPr>
            <a:xfrm>
              <a:off x="1326693" y="2136951"/>
              <a:ext cx="19013" cy="57508"/>
            </a:xfrm>
            <a:custGeom>
              <a:avLst/>
              <a:gdLst/>
              <a:ahLst/>
              <a:cxnLst/>
              <a:rect l="l" t="t" r="r" b="b"/>
              <a:pathLst>
                <a:path w="892" h="2698" extrusionOk="0">
                  <a:moveTo>
                    <a:pt x="481" y="0"/>
                  </a:moveTo>
                  <a:cubicBezTo>
                    <a:pt x="260" y="0"/>
                    <a:pt x="74" y="201"/>
                    <a:pt x="37" y="411"/>
                  </a:cubicBezTo>
                  <a:cubicBezTo>
                    <a:pt x="0" y="629"/>
                    <a:pt x="44" y="904"/>
                    <a:pt x="169" y="1227"/>
                  </a:cubicBezTo>
                  <a:cubicBezTo>
                    <a:pt x="460" y="1980"/>
                    <a:pt x="757" y="2690"/>
                    <a:pt x="760" y="2698"/>
                  </a:cubicBezTo>
                  <a:lnTo>
                    <a:pt x="892" y="2642"/>
                  </a:lnTo>
                  <a:cubicBezTo>
                    <a:pt x="889" y="2635"/>
                    <a:pt x="593" y="1926"/>
                    <a:pt x="302" y="1175"/>
                  </a:cubicBezTo>
                  <a:cubicBezTo>
                    <a:pt x="187" y="877"/>
                    <a:pt x="146" y="628"/>
                    <a:pt x="179" y="435"/>
                  </a:cubicBezTo>
                  <a:cubicBezTo>
                    <a:pt x="208" y="269"/>
                    <a:pt x="298" y="162"/>
                    <a:pt x="469" y="162"/>
                  </a:cubicBezTo>
                  <a:lnTo>
                    <a:pt x="560" y="9"/>
                  </a:lnTo>
                  <a:cubicBezTo>
                    <a:pt x="533" y="3"/>
                    <a:pt x="507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19;p50">
              <a:extLst>
                <a:ext uri="{FF2B5EF4-FFF2-40B4-BE49-F238E27FC236}">
                  <a16:creationId xmlns:a16="http://schemas.microsoft.com/office/drawing/2014/main" id="{D7299232-400C-455A-A3A7-99CDC8902548}"/>
                </a:ext>
              </a:extLst>
            </p:cNvPr>
            <p:cNvSpPr/>
            <p:nvPr/>
          </p:nvSpPr>
          <p:spPr>
            <a:xfrm>
              <a:off x="1329613" y="2191282"/>
              <a:ext cx="44676" cy="38495"/>
            </a:xfrm>
            <a:custGeom>
              <a:avLst/>
              <a:gdLst/>
              <a:ahLst/>
              <a:cxnLst/>
              <a:rect l="l" t="t" r="r" b="b"/>
              <a:pathLst>
                <a:path w="2096" h="1806" extrusionOk="0">
                  <a:moveTo>
                    <a:pt x="893" y="0"/>
                  </a:moveTo>
                  <a:cubicBezTo>
                    <a:pt x="822" y="0"/>
                    <a:pt x="749" y="9"/>
                    <a:pt x="675" y="25"/>
                  </a:cubicBezTo>
                  <a:cubicBezTo>
                    <a:pt x="428" y="79"/>
                    <a:pt x="227" y="221"/>
                    <a:pt x="148" y="393"/>
                  </a:cubicBezTo>
                  <a:cubicBezTo>
                    <a:pt x="0" y="717"/>
                    <a:pt x="339" y="1627"/>
                    <a:pt x="410" y="1805"/>
                  </a:cubicBezTo>
                  <a:lnTo>
                    <a:pt x="591" y="1735"/>
                  </a:lnTo>
                  <a:cubicBezTo>
                    <a:pt x="442" y="1349"/>
                    <a:pt x="237" y="668"/>
                    <a:pt x="326" y="475"/>
                  </a:cubicBezTo>
                  <a:cubicBezTo>
                    <a:pt x="379" y="359"/>
                    <a:pt x="533" y="258"/>
                    <a:pt x="718" y="216"/>
                  </a:cubicBezTo>
                  <a:cubicBezTo>
                    <a:pt x="777" y="203"/>
                    <a:pt x="835" y="197"/>
                    <a:pt x="892" y="197"/>
                  </a:cubicBezTo>
                  <a:cubicBezTo>
                    <a:pt x="1044" y="197"/>
                    <a:pt x="1184" y="244"/>
                    <a:pt x="1290" y="333"/>
                  </a:cubicBezTo>
                  <a:cubicBezTo>
                    <a:pt x="1499" y="510"/>
                    <a:pt x="1814" y="1134"/>
                    <a:pt x="1918" y="1359"/>
                  </a:cubicBezTo>
                  <a:lnTo>
                    <a:pt x="2096" y="1278"/>
                  </a:lnTo>
                  <a:cubicBezTo>
                    <a:pt x="2081" y="1243"/>
                    <a:pt x="1702" y="425"/>
                    <a:pt x="1417" y="183"/>
                  </a:cubicBezTo>
                  <a:cubicBezTo>
                    <a:pt x="1274" y="63"/>
                    <a:pt x="109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20;p50">
              <a:extLst>
                <a:ext uri="{FF2B5EF4-FFF2-40B4-BE49-F238E27FC236}">
                  <a16:creationId xmlns:a16="http://schemas.microsoft.com/office/drawing/2014/main" id="{C4E01E20-EA0B-4081-ACF8-913197B7EFA6}"/>
                </a:ext>
              </a:extLst>
            </p:cNvPr>
            <p:cNvSpPr/>
            <p:nvPr/>
          </p:nvSpPr>
          <p:spPr>
            <a:xfrm>
              <a:off x="1338778" y="2227539"/>
              <a:ext cx="55632" cy="65672"/>
            </a:xfrm>
            <a:custGeom>
              <a:avLst/>
              <a:gdLst/>
              <a:ahLst/>
              <a:cxnLst/>
              <a:rect l="l" t="t" r="r" b="b"/>
              <a:pathLst>
                <a:path w="2610" h="3081" extrusionOk="0">
                  <a:moveTo>
                    <a:pt x="95" y="1"/>
                  </a:moveTo>
                  <a:lnTo>
                    <a:pt x="1" y="25"/>
                  </a:lnTo>
                  <a:cubicBezTo>
                    <a:pt x="31" y="140"/>
                    <a:pt x="766" y="2820"/>
                    <a:pt x="1798" y="3063"/>
                  </a:cubicBezTo>
                  <a:cubicBezTo>
                    <a:pt x="1848" y="3075"/>
                    <a:pt x="1899" y="3080"/>
                    <a:pt x="1950" y="3080"/>
                  </a:cubicBezTo>
                  <a:cubicBezTo>
                    <a:pt x="2175" y="3080"/>
                    <a:pt x="2396" y="2961"/>
                    <a:pt x="2609" y="2720"/>
                  </a:cubicBezTo>
                  <a:lnTo>
                    <a:pt x="2536" y="2655"/>
                  </a:lnTo>
                  <a:cubicBezTo>
                    <a:pt x="2343" y="2873"/>
                    <a:pt x="2145" y="2983"/>
                    <a:pt x="1946" y="2983"/>
                  </a:cubicBezTo>
                  <a:cubicBezTo>
                    <a:pt x="1905" y="2983"/>
                    <a:pt x="1863" y="2978"/>
                    <a:pt x="1821" y="2968"/>
                  </a:cubicBezTo>
                  <a:cubicBezTo>
                    <a:pt x="846" y="2739"/>
                    <a:pt x="103" y="28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21;p50">
              <a:extLst>
                <a:ext uri="{FF2B5EF4-FFF2-40B4-BE49-F238E27FC236}">
                  <a16:creationId xmlns:a16="http://schemas.microsoft.com/office/drawing/2014/main" id="{19CF8A59-600F-46D5-9A61-D4AB0CB19ADC}"/>
                </a:ext>
              </a:extLst>
            </p:cNvPr>
            <p:cNvSpPr/>
            <p:nvPr/>
          </p:nvSpPr>
          <p:spPr>
            <a:xfrm>
              <a:off x="1389380" y="2279292"/>
              <a:ext cx="10530" cy="9336"/>
            </a:xfrm>
            <a:custGeom>
              <a:avLst/>
              <a:gdLst/>
              <a:ahLst/>
              <a:cxnLst/>
              <a:rect l="l" t="t" r="r" b="b"/>
              <a:pathLst>
                <a:path w="494" h="438" extrusionOk="0">
                  <a:moveTo>
                    <a:pt x="334" y="0"/>
                  </a:moveTo>
                  <a:cubicBezTo>
                    <a:pt x="298" y="0"/>
                    <a:pt x="263" y="14"/>
                    <a:pt x="235" y="41"/>
                  </a:cubicBezTo>
                  <a:lnTo>
                    <a:pt x="45" y="239"/>
                  </a:lnTo>
                  <a:cubicBezTo>
                    <a:pt x="1" y="286"/>
                    <a:pt x="2" y="359"/>
                    <a:pt x="48" y="405"/>
                  </a:cubicBezTo>
                  <a:cubicBezTo>
                    <a:pt x="70" y="427"/>
                    <a:pt x="99" y="438"/>
                    <a:pt x="129" y="438"/>
                  </a:cubicBezTo>
                  <a:cubicBezTo>
                    <a:pt x="154" y="438"/>
                    <a:pt x="179" y="430"/>
                    <a:pt x="199" y="414"/>
                  </a:cubicBezTo>
                  <a:lnTo>
                    <a:pt x="411" y="258"/>
                  </a:lnTo>
                  <a:cubicBezTo>
                    <a:pt x="477" y="215"/>
                    <a:pt x="494" y="127"/>
                    <a:pt x="451" y="63"/>
                  </a:cubicBezTo>
                  <a:cubicBezTo>
                    <a:pt x="423" y="22"/>
                    <a:pt x="3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22;p50">
              <a:extLst>
                <a:ext uri="{FF2B5EF4-FFF2-40B4-BE49-F238E27FC236}">
                  <a16:creationId xmlns:a16="http://schemas.microsoft.com/office/drawing/2014/main" id="{DFE5F5B0-130F-4874-BE92-5BB90CDD5A55}"/>
                </a:ext>
              </a:extLst>
            </p:cNvPr>
            <p:cNvSpPr/>
            <p:nvPr/>
          </p:nvSpPr>
          <p:spPr>
            <a:xfrm>
              <a:off x="1367298" y="2218928"/>
              <a:ext cx="31184" cy="76180"/>
            </a:xfrm>
            <a:custGeom>
              <a:avLst/>
              <a:gdLst/>
              <a:ahLst/>
              <a:cxnLst/>
              <a:rect l="l" t="t" r="r" b="b"/>
              <a:pathLst>
                <a:path w="1463" h="3574" extrusionOk="0">
                  <a:moveTo>
                    <a:pt x="284" y="0"/>
                  </a:moveTo>
                  <a:lnTo>
                    <a:pt x="195" y="44"/>
                  </a:lnTo>
                  <a:cubicBezTo>
                    <a:pt x="207" y="67"/>
                    <a:pt x="1349" y="2425"/>
                    <a:pt x="783" y="3219"/>
                  </a:cubicBezTo>
                  <a:cubicBezTo>
                    <a:pt x="661" y="3389"/>
                    <a:pt x="465" y="3476"/>
                    <a:pt x="197" y="3476"/>
                  </a:cubicBezTo>
                  <a:cubicBezTo>
                    <a:pt x="139" y="3476"/>
                    <a:pt x="77" y="3471"/>
                    <a:pt x="12" y="3463"/>
                  </a:cubicBezTo>
                  <a:lnTo>
                    <a:pt x="0" y="3561"/>
                  </a:lnTo>
                  <a:cubicBezTo>
                    <a:pt x="65" y="3568"/>
                    <a:pt x="131" y="3573"/>
                    <a:pt x="197" y="3573"/>
                  </a:cubicBezTo>
                  <a:cubicBezTo>
                    <a:pt x="498" y="3573"/>
                    <a:pt x="721" y="3473"/>
                    <a:pt x="863" y="3276"/>
                  </a:cubicBezTo>
                  <a:cubicBezTo>
                    <a:pt x="1462" y="2435"/>
                    <a:pt x="332" y="99"/>
                    <a:pt x="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23;p50">
              <a:extLst>
                <a:ext uri="{FF2B5EF4-FFF2-40B4-BE49-F238E27FC236}">
                  <a16:creationId xmlns:a16="http://schemas.microsoft.com/office/drawing/2014/main" id="{1D3C8063-5640-4F92-97E2-8C6D2A2CADDB}"/>
                </a:ext>
              </a:extLst>
            </p:cNvPr>
            <p:cNvSpPr/>
            <p:nvPr/>
          </p:nvSpPr>
          <p:spPr>
            <a:xfrm>
              <a:off x="1360328" y="2290760"/>
              <a:ext cx="11659" cy="6011"/>
            </a:xfrm>
            <a:custGeom>
              <a:avLst/>
              <a:gdLst/>
              <a:ahLst/>
              <a:cxnLst/>
              <a:rect l="l" t="t" r="r" b="b"/>
              <a:pathLst>
                <a:path w="547" h="282" extrusionOk="0">
                  <a:moveTo>
                    <a:pt x="153" y="1"/>
                  </a:moveTo>
                  <a:cubicBezTo>
                    <a:pt x="68" y="1"/>
                    <a:pt x="1" y="75"/>
                    <a:pt x="13" y="160"/>
                  </a:cubicBezTo>
                  <a:cubicBezTo>
                    <a:pt x="22" y="231"/>
                    <a:pt x="83" y="282"/>
                    <a:pt x="152" y="282"/>
                  </a:cubicBezTo>
                  <a:cubicBezTo>
                    <a:pt x="158" y="282"/>
                    <a:pt x="164" y="282"/>
                    <a:pt x="171" y="281"/>
                  </a:cubicBezTo>
                  <a:lnTo>
                    <a:pt x="434" y="259"/>
                  </a:lnTo>
                  <a:cubicBezTo>
                    <a:pt x="491" y="254"/>
                    <a:pt x="537" y="208"/>
                    <a:pt x="542" y="150"/>
                  </a:cubicBezTo>
                  <a:cubicBezTo>
                    <a:pt x="547" y="86"/>
                    <a:pt x="498" y="29"/>
                    <a:pt x="434" y="24"/>
                  </a:cubicBezTo>
                  <a:lnTo>
                    <a:pt x="161" y="1"/>
                  </a:lnTo>
                  <a:cubicBezTo>
                    <a:pt x="158" y="1"/>
                    <a:pt x="155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24;p50">
              <a:extLst>
                <a:ext uri="{FF2B5EF4-FFF2-40B4-BE49-F238E27FC236}">
                  <a16:creationId xmlns:a16="http://schemas.microsoft.com/office/drawing/2014/main" id="{676C2BFA-0E65-4129-9022-974A8D662935}"/>
                </a:ext>
              </a:extLst>
            </p:cNvPr>
            <p:cNvSpPr/>
            <p:nvPr/>
          </p:nvSpPr>
          <p:spPr>
            <a:xfrm>
              <a:off x="1417154" y="2144837"/>
              <a:ext cx="51732" cy="85558"/>
            </a:xfrm>
            <a:custGeom>
              <a:avLst/>
              <a:gdLst/>
              <a:ahLst/>
              <a:cxnLst/>
              <a:rect l="l" t="t" r="r" b="b"/>
              <a:pathLst>
                <a:path w="2427" h="4014" extrusionOk="0">
                  <a:moveTo>
                    <a:pt x="1" y="0"/>
                  </a:moveTo>
                  <a:lnTo>
                    <a:pt x="128" y="227"/>
                  </a:lnTo>
                  <a:cubicBezTo>
                    <a:pt x="245" y="272"/>
                    <a:pt x="267" y="346"/>
                    <a:pt x="404" y="514"/>
                  </a:cubicBezTo>
                  <a:cubicBezTo>
                    <a:pt x="455" y="582"/>
                    <a:pt x="501" y="652"/>
                    <a:pt x="543" y="726"/>
                  </a:cubicBezTo>
                  <a:cubicBezTo>
                    <a:pt x="567" y="766"/>
                    <a:pt x="588" y="800"/>
                    <a:pt x="605" y="826"/>
                  </a:cubicBezTo>
                  <a:cubicBezTo>
                    <a:pt x="676" y="930"/>
                    <a:pt x="1828" y="3162"/>
                    <a:pt x="2265" y="4014"/>
                  </a:cubicBezTo>
                  <a:lnTo>
                    <a:pt x="2427" y="3984"/>
                  </a:lnTo>
                  <a:cubicBezTo>
                    <a:pt x="2363" y="3860"/>
                    <a:pt x="815" y="878"/>
                    <a:pt x="723" y="745"/>
                  </a:cubicBezTo>
                  <a:cubicBezTo>
                    <a:pt x="708" y="721"/>
                    <a:pt x="689" y="689"/>
                    <a:pt x="667" y="652"/>
                  </a:cubicBezTo>
                  <a:cubicBezTo>
                    <a:pt x="621" y="573"/>
                    <a:pt x="570" y="497"/>
                    <a:pt x="515" y="424"/>
                  </a:cubicBezTo>
                  <a:cubicBezTo>
                    <a:pt x="363" y="236"/>
                    <a:pt x="194" y="5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25;p50">
              <a:extLst>
                <a:ext uri="{FF2B5EF4-FFF2-40B4-BE49-F238E27FC236}">
                  <a16:creationId xmlns:a16="http://schemas.microsoft.com/office/drawing/2014/main" id="{6BE0CE8D-995F-4907-9E7F-F03226672352}"/>
                </a:ext>
              </a:extLst>
            </p:cNvPr>
            <p:cNvSpPr/>
            <p:nvPr/>
          </p:nvSpPr>
          <p:spPr>
            <a:xfrm>
              <a:off x="1456331" y="2228626"/>
              <a:ext cx="34722" cy="33379"/>
            </a:xfrm>
            <a:custGeom>
              <a:avLst/>
              <a:gdLst/>
              <a:ahLst/>
              <a:cxnLst/>
              <a:rect l="l" t="t" r="r" b="b"/>
              <a:pathLst>
                <a:path w="1629" h="1566" extrusionOk="0">
                  <a:moveTo>
                    <a:pt x="784" y="0"/>
                  </a:moveTo>
                  <a:cubicBezTo>
                    <a:pt x="351" y="0"/>
                    <a:pt x="1" y="350"/>
                    <a:pt x="1" y="782"/>
                  </a:cubicBezTo>
                  <a:cubicBezTo>
                    <a:pt x="1" y="1099"/>
                    <a:pt x="192" y="1385"/>
                    <a:pt x="484" y="1506"/>
                  </a:cubicBezTo>
                  <a:cubicBezTo>
                    <a:pt x="581" y="1546"/>
                    <a:pt x="682" y="1565"/>
                    <a:pt x="783" y="1565"/>
                  </a:cubicBezTo>
                  <a:cubicBezTo>
                    <a:pt x="987" y="1565"/>
                    <a:pt x="1187" y="1486"/>
                    <a:pt x="1337" y="1335"/>
                  </a:cubicBezTo>
                  <a:cubicBezTo>
                    <a:pt x="1560" y="1112"/>
                    <a:pt x="1628" y="776"/>
                    <a:pt x="1506" y="482"/>
                  </a:cubicBezTo>
                  <a:cubicBezTo>
                    <a:pt x="1385" y="190"/>
                    <a:pt x="1101" y="0"/>
                    <a:pt x="784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26;p50">
              <a:extLst>
                <a:ext uri="{FF2B5EF4-FFF2-40B4-BE49-F238E27FC236}">
                  <a16:creationId xmlns:a16="http://schemas.microsoft.com/office/drawing/2014/main" id="{1ACFC7F1-E270-427A-ADD2-1F6AB0719F55}"/>
                </a:ext>
              </a:extLst>
            </p:cNvPr>
            <p:cNvSpPr/>
            <p:nvPr/>
          </p:nvSpPr>
          <p:spPr>
            <a:xfrm>
              <a:off x="1456331" y="2228626"/>
              <a:ext cx="34722" cy="33379"/>
            </a:xfrm>
            <a:custGeom>
              <a:avLst/>
              <a:gdLst/>
              <a:ahLst/>
              <a:cxnLst/>
              <a:rect l="l" t="t" r="r" b="b"/>
              <a:pathLst>
                <a:path w="1629" h="1566" extrusionOk="0">
                  <a:moveTo>
                    <a:pt x="784" y="0"/>
                  </a:moveTo>
                  <a:cubicBezTo>
                    <a:pt x="351" y="0"/>
                    <a:pt x="1" y="350"/>
                    <a:pt x="1" y="782"/>
                  </a:cubicBezTo>
                  <a:cubicBezTo>
                    <a:pt x="1" y="1099"/>
                    <a:pt x="192" y="1385"/>
                    <a:pt x="484" y="1506"/>
                  </a:cubicBezTo>
                  <a:cubicBezTo>
                    <a:pt x="581" y="1546"/>
                    <a:pt x="682" y="1565"/>
                    <a:pt x="783" y="1565"/>
                  </a:cubicBezTo>
                  <a:cubicBezTo>
                    <a:pt x="987" y="1565"/>
                    <a:pt x="1187" y="1486"/>
                    <a:pt x="1337" y="1335"/>
                  </a:cubicBezTo>
                  <a:cubicBezTo>
                    <a:pt x="1560" y="1112"/>
                    <a:pt x="1628" y="776"/>
                    <a:pt x="1506" y="482"/>
                  </a:cubicBezTo>
                  <a:cubicBezTo>
                    <a:pt x="1385" y="190"/>
                    <a:pt x="110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27;p50">
              <a:extLst>
                <a:ext uri="{FF2B5EF4-FFF2-40B4-BE49-F238E27FC236}">
                  <a16:creationId xmlns:a16="http://schemas.microsoft.com/office/drawing/2014/main" id="{5A39170B-DD06-4363-B079-8CF90747CCAA}"/>
                </a:ext>
              </a:extLst>
            </p:cNvPr>
            <p:cNvSpPr/>
            <p:nvPr/>
          </p:nvSpPr>
          <p:spPr>
            <a:xfrm>
              <a:off x="1460956" y="2233230"/>
              <a:ext cx="25088" cy="24129"/>
            </a:xfrm>
            <a:custGeom>
              <a:avLst/>
              <a:gdLst/>
              <a:ahLst/>
              <a:cxnLst/>
              <a:rect l="l" t="t" r="r" b="b"/>
              <a:pathLst>
                <a:path w="1177" h="1132" extrusionOk="0">
                  <a:moveTo>
                    <a:pt x="567" y="0"/>
                  </a:moveTo>
                  <a:cubicBezTo>
                    <a:pt x="254" y="0"/>
                    <a:pt x="1" y="254"/>
                    <a:pt x="1" y="566"/>
                  </a:cubicBezTo>
                  <a:cubicBezTo>
                    <a:pt x="1" y="795"/>
                    <a:pt x="139" y="1001"/>
                    <a:pt x="350" y="1089"/>
                  </a:cubicBezTo>
                  <a:cubicBezTo>
                    <a:pt x="420" y="1118"/>
                    <a:pt x="494" y="1132"/>
                    <a:pt x="567" y="1132"/>
                  </a:cubicBezTo>
                  <a:cubicBezTo>
                    <a:pt x="714" y="1132"/>
                    <a:pt x="858" y="1075"/>
                    <a:pt x="966" y="967"/>
                  </a:cubicBezTo>
                  <a:cubicBezTo>
                    <a:pt x="1129" y="805"/>
                    <a:pt x="1177" y="561"/>
                    <a:pt x="1089" y="350"/>
                  </a:cubicBezTo>
                  <a:cubicBezTo>
                    <a:pt x="1002" y="138"/>
                    <a:pt x="796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28;p50">
              <a:extLst>
                <a:ext uri="{FF2B5EF4-FFF2-40B4-BE49-F238E27FC236}">
                  <a16:creationId xmlns:a16="http://schemas.microsoft.com/office/drawing/2014/main" id="{E2F6CCD3-6040-4FF6-8725-E24EB844C098}"/>
                </a:ext>
              </a:extLst>
            </p:cNvPr>
            <p:cNvSpPr/>
            <p:nvPr/>
          </p:nvSpPr>
          <p:spPr>
            <a:xfrm>
              <a:off x="1386503" y="2266695"/>
              <a:ext cx="183821" cy="114653"/>
            </a:xfrm>
            <a:custGeom>
              <a:avLst/>
              <a:gdLst/>
              <a:ahLst/>
              <a:cxnLst/>
              <a:rect l="l" t="t" r="r" b="b"/>
              <a:pathLst>
                <a:path w="8624" h="5379" extrusionOk="0">
                  <a:moveTo>
                    <a:pt x="5018" y="1"/>
                  </a:moveTo>
                  <a:lnTo>
                    <a:pt x="0" y="5182"/>
                  </a:lnTo>
                  <a:lnTo>
                    <a:pt x="194" y="5378"/>
                  </a:lnTo>
                  <a:lnTo>
                    <a:pt x="3787" y="4974"/>
                  </a:lnTo>
                  <a:lnTo>
                    <a:pt x="8624" y="366"/>
                  </a:lnTo>
                  <a:lnTo>
                    <a:pt x="8619" y="145"/>
                  </a:lnTo>
                  <a:lnTo>
                    <a:pt x="5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29;p50">
              <a:extLst>
                <a:ext uri="{FF2B5EF4-FFF2-40B4-BE49-F238E27FC236}">
                  <a16:creationId xmlns:a16="http://schemas.microsoft.com/office/drawing/2014/main" id="{13A6C3C7-86A2-47E2-8ED8-817277B94E47}"/>
                </a:ext>
              </a:extLst>
            </p:cNvPr>
            <p:cNvSpPr/>
            <p:nvPr/>
          </p:nvSpPr>
          <p:spPr>
            <a:xfrm>
              <a:off x="1464835" y="2311861"/>
              <a:ext cx="51966" cy="47873"/>
            </a:xfrm>
            <a:custGeom>
              <a:avLst/>
              <a:gdLst/>
              <a:ahLst/>
              <a:cxnLst/>
              <a:rect l="l" t="t" r="r" b="b"/>
              <a:pathLst>
                <a:path w="2438" h="2246" extrusionOk="0">
                  <a:moveTo>
                    <a:pt x="1501" y="0"/>
                  </a:moveTo>
                  <a:cubicBezTo>
                    <a:pt x="1468" y="0"/>
                    <a:pt x="1435" y="2"/>
                    <a:pt x="1402" y="5"/>
                  </a:cubicBezTo>
                  <a:cubicBezTo>
                    <a:pt x="1084" y="29"/>
                    <a:pt x="782" y="171"/>
                    <a:pt x="533" y="371"/>
                  </a:cubicBezTo>
                  <a:cubicBezTo>
                    <a:pt x="333" y="531"/>
                    <a:pt x="159" y="740"/>
                    <a:pt x="101" y="989"/>
                  </a:cubicBezTo>
                  <a:cubicBezTo>
                    <a:pt x="0" y="1426"/>
                    <a:pt x="358" y="2034"/>
                    <a:pt x="753" y="2246"/>
                  </a:cubicBezTo>
                  <a:cubicBezTo>
                    <a:pt x="1254" y="1843"/>
                    <a:pt x="1741" y="1226"/>
                    <a:pt x="2241" y="824"/>
                  </a:cubicBezTo>
                  <a:cubicBezTo>
                    <a:pt x="2317" y="764"/>
                    <a:pt x="2395" y="696"/>
                    <a:pt x="2415" y="602"/>
                  </a:cubicBezTo>
                  <a:cubicBezTo>
                    <a:pt x="2437" y="489"/>
                    <a:pt x="2366" y="379"/>
                    <a:pt x="2282" y="299"/>
                  </a:cubicBezTo>
                  <a:cubicBezTo>
                    <a:pt x="2077" y="100"/>
                    <a:pt x="1788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0;p50">
              <a:extLst>
                <a:ext uri="{FF2B5EF4-FFF2-40B4-BE49-F238E27FC236}">
                  <a16:creationId xmlns:a16="http://schemas.microsoft.com/office/drawing/2014/main" id="{0016811A-2794-48B4-8810-81A2E90FA2EA}"/>
                </a:ext>
              </a:extLst>
            </p:cNvPr>
            <p:cNvSpPr/>
            <p:nvPr/>
          </p:nvSpPr>
          <p:spPr>
            <a:xfrm>
              <a:off x="1390574" y="2271789"/>
              <a:ext cx="179323" cy="109516"/>
            </a:xfrm>
            <a:custGeom>
              <a:avLst/>
              <a:gdLst/>
              <a:ahLst/>
              <a:cxnLst/>
              <a:rect l="l" t="t" r="r" b="b"/>
              <a:pathLst>
                <a:path w="8413" h="5138" extrusionOk="0">
                  <a:moveTo>
                    <a:pt x="4924" y="1"/>
                  </a:moveTo>
                  <a:lnTo>
                    <a:pt x="4914" y="11"/>
                  </a:lnTo>
                  <a:lnTo>
                    <a:pt x="3654" y="1311"/>
                  </a:lnTo>
                  <a:lnTo>
                    <a:pt x="1063" y="4009"/>
                  </a:lnTo>
                  <a:lnTo>
                    <a:pt x="283" y="4831"/>
                  </a:lnTo>
                  <a:lnTo>
                    <a:pt x="73" y="5056"/>
                  </a:lnTo>
                  <a:cubicBezTo>
                    <a:pt x="25" y="5108"/>
                    <a:pt x="0" y="5137"/>
                    <a:pt x="3" y="5138"/>
                  </a:cubicBezTo>
                  <a:cubicBezTo>
                    <a:pt x="3" y="5138"/>
                    <a:pt x="3" y="5138"/>
                    <a:pt x="3" y="5138"/>
                  </a:cubicBezTo>
                  <a:cubicBezTo>
                    <a:pt x="8" y="5138"/>
                    <a:pt x="35" y="5112"/>
                    <a:pt x="83" y="5065"/>
                  </a:cubicBezTo>
                  <a:lnTo>
                    <a:pt x="301" y="4848"/>
                  </a:lnTo>
                  <a:lnTo>
                    <a:pt x="1096" y="4041"/>
                  </a:lnTo>
                  <a:lnTo>
                    <a:pt x="3702" y="1358"/>
                  </a:lnTo>
                  <a:lnTo>
                    <a:pt x="4950" y="65"/>
                  </a:lnTo>
                  <a:lnTo>
                    <a:pt x="4950" y="65"/>
                  </a:lnTo>
                  <a:lnTo>
                    <a:pt x="7436" y="113"/>
                  </a:lnTo>
                  <a:lnTo>
                    <a:pt x="8155" y="120"/>
                  </a:lnTo>
                  <a:lnTo>
                    <a:pt x="8347" y="120"/>
                  </a:lnTo>
                  <a:cubicBezTo>
                    <a:pt x="8391" y="120"/>
                    <a:pt x="8413" y="119"/>
                    <a:pt x="8413" y="117"/>
                  </a:cubicBezTo>
                  <a:cubicBezTo>
                    <a:pt x="8392" y="112"/>
                    <a:pt x="8370" y="109"/>
                    <a:pt x="8347" y="109"/>
                  </a:cubicBezTo>
                  <a:lnTo>
                    <a:pt x="8156" y="99"/>
                  </a:lnTo>
                  <a:lnTo>
                    <a:pt x="7438" y="74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1;p50">
              <a:extLst>
                <a:ext uri="{FF2B5EF4-FFF2-40B4-BE49-F238E27FC236}">
                  <a16:creationId xmlns:a16="http://schemas.microsoft.com/office/drawing/2014/main" id="{B0829E55-5518-48FE-8C45-E9A33426E0D1}"/>
                </a:ext>
              </a:extLst>
            </p:cNvPr>
            <p:cNvSpPr/>
            <p:nvPr/>
          </p:nvSpPr>
          <p:spPr>
            <a:xfrm>
              <a:off x="1471827" y="2308119"/>
              <a:ext cx="53394" cy="55568"/>
            </a:xfrm>
            <a:custGeom>
              <a:avLst/>
              <a:gdLst/>
              <a:ahLst/>
              <a:cxnLst/>
              <a:rect l="l" t="t" r="r" b="b"/>
              <a:pathLst>
                <a:path w="2505" h="2607" extrusionOk="0">
                  <a:moveTo>
                    <a:pt x="1264" y="1"/>
                  </a:moveTo>
                  <a:cubicBezTo>
                    <a:pt x="1264" y="1"/>
                    <a:pt x="1062" y="114"/>
                    <a:pt x="1049" y="253"/>
                  </a:cubicBezTo>
                  <a:cubicBezTo>
                    <a:pt x="1037" y="393"/>
                    <a:pt x="1454" y="456"/>
                    <a:pt x="1454" y="456"/>
                  </a:cubicBezTo>
                  <a:lnTo>
                    <a:pt x="1872" y="811"/>
                  </a:lnTo>
                  <a:cubicBezTo>
                    <a:pt x="1872" y="811"/>
                    <a:pt x="795" y="418"/>
                    <a:pt x="603" y="418"/>
                  </a:cubicBezTo>
                  <a:cubicBezTo>
                    <a:pt x="600" y="418"/>
                    <a:pt x="597" y="418"/>
                    <a:pt x="595" y="419"/>
                  </a:cubicBezTo>
                  <a:cubicBezTo>
                    <a:pt x="429" y="431"/>
                    <a:pt x="265" y="760"/>
                    <a:pt x="265" y="760"/>
                  </a:cubicBezTo>
                  <a:cubicBezTo>
                    <a:pt x="51" y="785"/>
                    <a:pt x="76" y="1050"/>
                    <a:pt x="76" y="1050"/>
                  </a:cubicBezTo>
                  <a:cubicBezTo>
                    <a:pt x="76" y="1050"/>
                    <a:pt x="25" y="1062"/>
                    <a:pt x="13" y="1203"/>
                  </a:cubicBezTo>
                  <a:cubicBezTo>
                    <a:pt x="0" y="1342"/>
                    <a:pt x="612" y="1788"/>
                    <a:pt x="612" y="1788"/>
                  </a:cubicBezTo>
                  <a:cubicBezTo>
                    <a:pt x="612" y="1788"/>
                    <a:pt x="396" y="2312"/>
                    <a:pt x="302" y="2417"/>
                  </a:cubicBezTo>
                  <a:cubicBezTo>
                    <a:pt x="209" y="2523"/>
                    <a:pt x="1102" y="2607"/>
                    <a:pt x="1102" y="2607"/>
                  </a:cubicBezTo>
                  <a:lnTo>
                    <a:pt x="1504" y="2429"/>
                  </a:lnTo>
                  <a:cubicBezTo>
                    <a:pt x="1507" y="2429"/>
                    <a:pt x="1509" y="2429"/>
                    <a:pt x="1512" y="2429"/>
                  </a:cubicBezTo>
                  <a:cubicBezTo>
                    <a:pt x="1933" y="2429"/>
                    <a:pt x="1947" y="2114"/>
                    <a:pt x="1947" y="2114"/>
                  </a:cubicBezTo>
                  <a:cubicBezTo>
                    <a:pt x="2013" y="2071"/>
                    <a:pt x="2076" y="2025"/>
                    <a:pt x="2137" y="1974"/>
                  </a:cubicBezTo>
                  <a:cubicBezTo>
                    <a:pt x="2225" y="1898"/>
                    <a:pt x="2200" y="1608"/>
                    <a:pt x="2200" y="1608"/>
                  </a:cubicBezTo>
                  <a:cubicBezTo>
                    <a:pt x="2440" y="1455"/>
                    <a:pt x="2415" y="1356"/>
                    <a:pt x="2403" y="1178"/>
                  </a:cubicBezTo>
                  <a:cubicBezTo>
                    <a:pt x="2389" y="1001"/>
                    <a:pt x="2377" y="962"/>
                    <a:pt x="2377" y="962"/>
                  </a:cubicBezTo>
                  <a:cubicBezTo>
                    <a:pt x="2504" y="950"/>
                    <a:pt x="2504" y="633"/>
                    <a:pt x="2504" y="633"/>
                  </a:cubicBezTo>
                  <a:cubicBezTo>
                    <a:pt x="2504" y="633"/>
                    <a:pt x="2068" y="168"/>
                    <a:pt x="1910" y="89"/>
                  </a:cubicBezTo>
                  <a:cubicBezTo>
                    <a:pt x="1751" y="11"/>
                    <a:pt x="1264" y="1"/>
                    <a:pt x="126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2;p50">
              <a:extLst>
                <a:ext uri="{FF2B5EF4-FFF2-40B4-BE49-F238E27FC236}">
                  <a16:creationId xmlns:a16="http://schemas.microsoft.com/office/drawing/2014/main" id="{456B44B8-1735-464C-B171-9D30BD7EF329}"/>
                </a:ext>
              </a:extLst>
            </p:cNvPr>
            <p:cNvSpPr/>
            <p:nvPr/>
          </p:nvSpPr>
          <p:spPr>
            <a:xfrm>
              <a:off x="1477177" y="2330491"/>
              <a:ext cx="24427" cy="11723"/>
            </a:xfrm>
            <a:custGeom>
              <a:avLst/>
              <a:gdLst/>
              <a:ahLst/>
              <a:cxnLst/>
              <a:rect l="l" t="t" r="r" b="b"/>
              <a:pathLst>
                <a:path w="1146" h="550" extrusionOk="0">
                  <a:moveTo>
                    <a:pt x="16" y="1"/>
                  </a:moveTo>
                  <a:cubicBezTo>
                    <a:pt x="10" y="1"/>
                    <a:pt x="7" y="2"/>
                    <a:pt x="7" y="3"/>
                  </a:cubicBezTo>
                  <a:cubicBezTo>
                    <a:pt x="1" y="21"/>
                    <a:pt x="261" y="125"/>
                    <a:pt x="573" y="275"/>
                  </a:cubicBezTo>
                  <a:cubicBezTo>
                    <a:pt x="866" y="415"/>
                    <a:pt x="1099" y="550"/>
                    <a:pt x="1133" y="550"/>
                  </a:cubicBezTo>
                  <a:cubicBezTo>
                    <a:pt x="1135" y="550"/>
                    <a:pt x="1137" y="549"/>
                    <a:pt x="1137" y="548"/>
                  </a:cubicBezTo>
                  <a:cubicBezTo>
                    <a:pt x="1146" y="535"/>
                    <a:pt x="915" y="368"/>
                    <a:pt x="601" y="215"/>
                  </a:cubicBezTo>
                  <a:cubicBezTo>
                    <a:pt x="317" y="77"/>
                    <a:pt x="66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3;p50">
              <a:extLst>
                <a:ext uri="{FF2B5EF4-FFF2-40B4-BE49-F238E27FC236}">
                  <a16:creationId xmlns:a16="http://schemas.microsoft.com/office/drawing/2014/main" id="{4E5619EE-D156-48E6-938C-4CF9C921E0C3}"/>
                </a:ext>
              </a:extLst>
            </p:cNvPr>
            <p:cNvSpPr/>
            <p:nvPr/>
          </p:nvSpPr>
          <p:spPr>
            <a:xfrm>
              <a:off x="1483166" y="2322519"/>
              <a:ext cx="30715" cy="11446"/>
            </a:xfrm>
            <a:custGeom>
              <a:avLst/>
              <a:gdLst/>
              <a:ahLst/>
              <a:cxnLst/>
              <a:rect l="l" t="t" r="r" b="b"/>
              <a:pathLst>
                <a:path w="1441" h="537" extrusionOk="0">
                  <a:moveTo>
                    <a:pt x="12" y="1"/>
                  </a:moveTo>
                  <a:cubicBezTo>
                    <a:pt x="8" y="1"/>
                    <a:pt x="6" y="1"/>
                    <a:pt x="6" y="3"/>
                  </a:cubicBezTo>
                  <a:cubicBezTo>
                    <a:pt x="1" y="20"/>
                    <a:pt x="315" y="153"/>
                    <a:pt x="709" y="301"/>
                  </a:cubicBezTo>
                  <a:cubicBezTo>
                    <a:pt x="1075" y="437"/>
                    <a:pt x="1381" y="537"/>
                    <a:pt x="1428" y="537"/>
                  </a:cubicBezTo>
                  <a:cubicBezTo>
                    <a:pt x="1432" y="537"/>
                    <a:pt x="1434" y="536"/>
                    <a:pt x="1434" y="535"/>
                  </a:cubicBezTo>
                  <a:cubicBezTo>
                    <a:pt x="1441" y="519"/>
                    <a:pt x="1126" y="386"/>
                    <a:pt x="732" y="238"/>
                  </a:cubicBezTo>
                  <a:cubicBezTo>
                    <a:pt x="365" y="102"/>
                    <a:pt x="59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4;p50">
              <a:extLst>
                <a:ext uri="{FF2B5EF4-FFF2-40B4-BE49-F238E27FC236}">
                  <a16:creationId xmlns:a16="http://schemas.microsoft.com/office/drawing/2014/main" id="{F9571A46-7C07-4A02-8AE9-2772E0190274}"/>
                </a:ext>
              </a:extLst>
            </p:cNvPr>
            <p:cNvSpPr/>
            <p:nvPr/>
          </p:nvSpPr>
          <p:spPr>
            <a:xfrm>
              <a:off x="1326821" y="2399850"/>
              <a:ext cx="53927" cy="30800"/>
            </a:xfrm>
            <a:custGeom>
              <a:avLst/>
              <a:gdLst/>
              <a:ahLst/>
              <a:cxnLst/>
              <a:rect l="l" t="t" r="r" b="b"/>
              <a:pathLst>
                <a:path w="2530" h="1445" extrusionOk="0">
                  <a:moveTo>
                    <a:pt x="1857" y="0"/>
                  </a:moveTo>
                  <a:lnTo>
                    <a:pt x="1" y="1388"/>
                  </a:lnTo>
                  <a:cubicBezTo>
                    <a:pt x="237" y="1428"/>
                    <a:pt x="465" y="1445"/>
                    <a:pt x="680" y="1445"/>
                  </a:cubicBezTo>
                  <a:cubicBezTo>
                    <a:pt x="1763" y="1445"/>
                    <a:pt x="2529" y="1021"/>
                    <a:pt x="2529" y="1021"/>
                  </a:cubicBezTo>
                  <a:cubicBezTo>
                    <a:pt x="2522" y="771"/>
                    <a:pt x="1857" y="0"/>
                    <a:pt x="1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5;p50">
              <a:extLst>
                <a:ext uri="{FF2B5EF4-FFF2-40B4-BE49-F238E27FC236}">
                  <a16:creationId xmlns:a16="http://schemas.microsoft.com/office/drawing/2014/main" id="{3165F89A-7494-4700-B899-D9FE2A885B6C}"/>
                </a:ext>
              </a:extLst>
            </p:cNvPr>
            <p:cNvSpPr/>
            <p:nvPr/>
          </p:nvSpPr>
          <p:spPr>
            <a:xfrm>
              <a:off x="1221226" y="2167708"/>
              <a:ext cx="151741" cy="261727"/>
            </a:xfrm>
            <a:custGeom>
              <a:avLst/>
              <a:gdLst/>
              <a:ahLst/>
              <a:cxnLst/>
              <a:rect l="l" t="t" r="r" b="b"/>
              <a:pathLst>
                <a:path w="7119" h="12279" extrusionOk="0">
                  <a:moveTo>
                    <a:pt x="3474" y="1"/>
                  </a:moveTo>
                  <a:cubicBezTo>
                    <a:pt x="3474" y="1"/>
                    <a:pt x="2425" y="588"/>
                    <a:pt x="1928" y="2397"/>
                  </a:cubicBezTo>
                  <a:cubicBezTo>
                    <a:pt x="1396" y="4335"/>
                    <a:pt x="0" y="8625"/>
                    <a:pt x="624" y="9301"/>
                  </a:cubicBezTo>
                  <a:cubicBezTo>
                    <a:pt x="1249" y="9976"/>
                    <a:pt x="4955" y="12278"/>
                    <a:pt x="4955" y="12278"/>
                  </a:cubicBezTo>
                  <a:lnTo>
                    <a:pt x="7118" y="10661"/>
                  </a:lnTo>
                  <a:lnTo>
                    <a:pt x="3690" y="7916"/>
                  </a:lnTo>
                  <a:lnTo>
                    <a:pt x="4781" y="3792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;p50">
              <a:extLst>
                <a:ext uri="{FF2B5EF4-FFF2-40B4-BE49-F238E27FC236}">
                  <a16:creationId xmlns:a16="http://schemas.microsoft.com/office/drawing/2014/main" id="{9991AC95-85EF-4407-8C9E-2F241B4D0BBF}"/>
                </a:ext>
              </a:extLst>
            </p:cNvPr>
            <p:cNvSpPr/>
            <p:nvPr/>
          </p:nvSpPr>
          <p:spPr>
            <a:xfrm>
              <a:off x="1230477" y="2167751"/>
              <a:ext cx="143642" cy="262558"/>
            </a:xfrm>
            <a:custGeom>
              <a:avLst/>
              <a:gdLst/>
              <a:ahLst/>
              <a:cxnLst/>
              <a:rect l="l" t="t" r="r" b="b"/>
              <a:pathLst>
                <a:path w="6739" h="12318" extrusionOk="0">
                  <a:moveTo>
                    <a:pt x="3040" y="0"/>
                  </a:moveTo>
                  <a:lnTo>
                    <a:pt x="3040" y="0"/>
                  </a:lnTo>
                  <a:cubicBezTo>
                    <a:pt x="3019" y="10"/>
                    <a:pt x="2999" y="21"/>
                    <a:pt x="2981" y="33"/>
                  </a:cubicBezTo>
                  <a:cubicBezTo>
                    <a:pt x="2924" y="70"/>
                    <a:pt x="2869" y="110"/>
                    <a:pt x="2817" y="153"/>
                  </a:cubicBezTo>
                  <a:cubicBezTo>
                    <a:pt x="2616" y="317"/>
                    <a:pt x="2435" y="505"/>
                    <a:pt x="2279" y="714"/>
                  </a:cubicBezTo>
                  <a:cubicBezTo>
                    <a:pt x="2032" y="1043"/>
                    <a:pt x="1829" y="1403"/>
                    <a:pt x="1678" y="1786"/>
                  </a:cubicBezTo>
                  <a:cubicBezTo>
                    <a:pt x="1585" y="2025"/>
                    <a:pt x="1505" y="2268"/>
                    <a:pt x="1437" y="2516"/>
                  </a:cubicBezTo>
                  <a:cubicBezTo>
                    <a:pt x="1362" y="2777"/>
                    <a:pt x="1282" y="3052"/>
                    <a:pt x="1198" y="3342"/>
                  </a:cubicBezTo>
                  <a:cubicBezTo>
                    <a:pt x="1029" y="3921"/>
                    <a:pt x="842" y="4555"/>
                    <a:pt x="657" y="5239"/>
                  </a:cubicBezTo>
                  <a:cubicBezTo>
                    <a:pt x="472" y="5924"/>
                    <a:pt x="280" y="6658"/>
                    <a:pt x="134" y="7444"/>
                  </a:cubicBezTo>
                  <a:cubicBezTo>
                    <a:pt x="64" y="7837"/>
                    <a:pt x="1" y="8244"/>
                    <a:pt x="1" y="8665"/>
                  </a:cubicBezTo>
                  <a:cubicBezTo>
                    <a:pt x="0" y="8718"/>
                    <a:pt x="2" y="8771"/>
                    <a:pt x="7" y="8823"/>
                  </a:cubicBezTo>
                  <a:cubicBezTo>
                    <a:pt x="10" y="8877"/>
                    <a:pt x="16" y="8930"/>
                    <a:pt x="26" y="8983"/>
                  </a:cubicBezTo>
                  <a:cubicBezTo>
                    <a:pt x="44" y="9088"/>
                    <a:pt x="72" y="9199"/>
                    <a:pt x="144" y="9291"/>
                  </a:cubicBezTo>
                  <a:cubicBezTo>
                    <a:pt x="291" y="9457"/>
                    <a:pt x="461" y="9589"/>
                    <a:pt x="632" y="9723"/>
                  </a:cubicBezTo>
                  <a:cubicBezTo>
                    <a:pt x="1324" y="10251"/>
                    <a:pt x="2075" y="10745"/>
                    <a:pt x="2845" y="11249"/>
                  </a:cubicBezTo>
                  <a:cubicBezTo>
                    <a:pt x="3410" y="11616"/>
                    <a:pt x="3967" y="11972"/>
                    <a:pt x="4502" y="12306"/>
                  </a:cubicBezTo>
                  <a:lnTo>
                    <a:pt x="4522" y="12318"/>
                  </a:lnTo>
                  <a:lnTo>
                    <a:pt x="4542" y="12303"/>
                  </a:lnTo>
                  <a:lnTo>
                    <a:pt x="6704" y="10686"/>
                  </a:lnTo>
                  <a:lnTo>
                    <a:pt x="6738" y="10661"/>
                  </a:lnTo>
                  <a:lnTo>
                    <a:pt x="6705" y="10634"/>
                  </a:lnTo>
                  <a:lnTo>
                    <a:pt x="3285" y="7906"/>
                  </a:lnTo>
                  <a:lnTo>
                    <a:pt x="3285" y="7906"/>
                  </a:lnTo>
                  <a:cubicBezTo>
                    <a:pt x="3614" y="6639"/>
                    <a:pt x="3882" y="5612"/>
                    <a:pt x="4067" y="4899"/>
                  </a:cubicBezTo>
                  <a:lnTo>
                    <a:pt x="4278" y="4077"/>
                  </a:lnTo>
                  <a:cubicBezTo>
                    <a:pt x="4300" y="3986"/>
                    <a:pt x="4318" y="3914"/>
                    <a:pt x="4331" y="3862"/>
                  </a:cubicBezTo>
                  <a:cubicBezTo>
                    <a:pt x="4342" y="3814"/>
                    <a:pt x="4347" y="3790"/>
                    <a:pt x="4347" y="3790"/>
                  </a:cubicBezTo>
                  <a:lnTo>
                    <a:pt x="4347" y="3790"/>
                  </a:lnTo>
                  <a:cubicBezTo>
                    <a:pt x="4347" y="3790"/>
                    <a:pt x="4338" y="3813"/>
                    <a:pt x="4326" y="3861"/>
                  </a:cubicBezTo>
                  <a:lnTo>
                    <a:pt x="4265" y="4073"/>
                  </a:lnTo>
                  <a:cubicBezTo>
                    <a:pt x="4214" y="4263"/>
                    <a:pt x="4138" y="4539"/>
                    <a:pt x="4042" y="4892"/>
                  </a:cubicBezTo>
                  <a:cubicBezTo>
                    <a:pt x="3851" y="5607"/>
                    <a:pt x="3575" y="6637"/>
                    <a:pt x="3234" y="7908"/>
                  </a:cubicBezTo>
                  <a:lnTo>
                    <a:pt x="3229" y="7924"/>
                  </a:lnTo>
                  <a:lnTo>
                    <a:pt x="3242" y="7934"/>
                  </a:lnTo>
                  <a:lnTo>
                    <a:pt x="6633" y="10658"/>
                  </a:lnTo>
                  <a:lnTo>
                    <a:pt x="6633" y="10658"/>
                  </a:lnTo>
                  <a:lnTo>
                    <a:pt x="4520" y="12235"/>
                  </a:lnTo>
                  <a:lnTo>
                    <a:pt x="4520" y="12235"/>
                  </a:lnTo>
                  <a:cubicBezTo>
                    <a:pt x="3991" y="11904"/>
                    <a:pt x="3441" y="11554"/>
                    <a:pt x="2885" y="11191"/>
                  </a:cubicBezTo>
                  <a:cubicBezTo>
                    <a:pt x="2115" y="10687"/>
                    <a:pt x="1363" y="10193"/>
                    <a:pt x="676" y="9669"/>
                  </a:cubicBezTo>
                  <a:cubicBezTo>
                    <a:pt x="505" y="9538"/>
                    <a:pt x="333" y="9402"/>
                    <a:pt x="197" y="9251"/>
                  </a:cubicBezTo>
                  <a:cubicBezTo>
                    <a:pt x="166" y="9214"/>
                    <a:pt x="149" y="9166"/>
                    <a:pt x="128" y="9120"/>
                  </a:cubicBezTo>
                  <a:cubicBezTo>
                    <a:pt x="117" y="9071"/>
                    <a:pt x="97" y="9023"/>
                    <a:pt x="92" y="8971"/>
                  </a:cubicBezTo>
                  <a:cubicBezTo>
                    <a:pt x="84" y="8920"/>
                    <a:pt x="78" y="8870"/>
                    <a:pt x="74" y="8818"/>
                  </a:cubicBezTo>
                  <a:cubicBezTo>
                    <a:pt x="69" y="8768"/>
                    <a:pt x="67" y="8716"/>
                    <a:pt x="68" y="8664"/>
                  </a:cubicBezTo>
                  <a:cubicBezTo>
                    <a:pt x="67" y="8251"/>
                    <a:pt x="129" y="7845"/>
                    <a:pt x="198" y="7455"/>
                  </a:cubicBezTo>
                  <a:cubicBezTo>
                    <a:pt x="341" y="6672"/>
                    <a:pt x="529" y="5938"/>
                    <a:pt x="714" y="5254"/>
                  </a:cubicBezTo>
                  <a:cubicBezTo>
                    <a:pt x="897" y="4570"/>
                    <a:pt x="1081" y="3935"/>
                    <a:pt x="1246" y="3356"/>
                  </a:cubicBezTo>
                  <a:cubicBezTo>
                    <a:pt x="1329" y="3065"/>
                    <a:pt x="1407" y="2789"/>
                    <a:pt x="1481" y="2527"/>
                  </a:cubicBezTo>
                  <a:cubicBezTo>
                    <a:pt x="1546" y="2281"/>
                    <a:pt x="1624" y="2038"/>
                    <a:pt x="1715" y="1800"/>
                  </a:cubicBezTo>
                  <a:cubicBezTo>
                    <a:pt x="1863" y="1419"/>
                    <a:pt x="2060" y="1059"/>
                    <a:pt x="2302" y="730"/>
                  </a:cubicBezTo>
                  <a:cubicBezTo>
                    <a:pt x="2454" y="521"/>
                    <a:pt x="2630" y="330"/>
                    <a:pt x="2826" y="163"/>
                  </a:cubicBezTo>
                  <a:cubicBezTo>
                    <a:pt x="2892" y="106"/>
                    <a:pt x="2948" y="67"/>
                    <a:pt x="2985" y="39"/>
                  </a:cubicBezTo>
                  <a:cubicBezTo>
                    <a:pt x="3022" y="14"/>
                    <a:pt x="3040" y="0"/>
                    <a:pt x="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7;p50">
              <a:extLst>
                <a:ext uri="{FF2B5EF4-FFF2-40B4-BE49-F238E27FC236}">
                  <a16:creationId xmlns:a16="http://schemas.microsoft.com/office/drawing/2014/main" id="{30E0EEB3-8AB8-4633-BC48-7AFD319DCEE6}"/>
                </a:ext>
              </a:extLst>
            </p:cNvPr>
            <p:cNvSpPr/>
            <p:nvPr/>
          </p:nvSpPr>
          <p:spPr>
            <a:xfrm>
              <a:off x="1273043" y="2334647"/>
              <a:ext cx="26473" cy="4284"/>
            </a:xfrm>
            <a:custGeom>
              <a:avLst/>
              <a:gdLst/>
              <a:ahLst/>
              <a:cxnLst/>
              <a:rect l="l" t="t" r="r" b="b"/>
              <a:pathLst>
                <a:path w="1242" h="201" extrusionOk="0">
                  <a:moveTo>
                    <a:pt x="767" y="0"/>
                  </a:moveTo>
                  <a:cubicBezTo>
                    <a:pt x="717" y="0"/>
                    <a:pt x="665" y="3"/>
                    <a:pt x="610" y="8"/>
                  </a:cubicBezTo>
                  <a:cubicBezTo>
                    <a:pt x="255" y="40"/>
                    <a:pt x="0" y="183"/>
                    <a:pt x="9" y="198"/>
                  </a:cubicBezTo>
                  <a:cubicBezTo>
                    <a:pt x="9" y="199"/>
                    <a:pt x="12" y="200"/>
                    <a:pt x="16" y="200"/>
                  </a:cubicBezTo>
                  <a:cubicBezTo>
                    <a:pt x="60" y="200"/>
                    <a:pt x="304" y="104"/>
                    <a:pt x="616" y="77"/>
                  </a:cubicBezTo>
                  <a:cubicBezTo>
                    <a:pt x="693" y="70"/>
                    <a:pt x="766" y="67"/>
                    <a:pt x="834" y="67"/>
                  </a:cubicBezTo>
                  <a:cubicBezTo>
                    <a:pt x="1020" y="67"/>
                    <a:pt x="1164" y="88"/>
                    <a:pt x="1216" y="88"/>
                  </a:cubicBezTo>
                  <a:cubicBezTo>
                    <a:pt x="1229" y="88"/>
                    <a:pt x="1236" y="86"/>
                    <a:pt x="1237" y="83"/>
                  </a:cubicBezTo>
                  <a:cubicBezTo>
                    <a:pt x="1242" y="70"/>
                    <a:pt x="1043" y="0"/>
                    <a:pt x="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8;p50">
              <a:extLst>
                <a:ext uri="{FF2B5EF4-FFF2-40B4-BE49-F238E27FC236}">
                  <a16:creationId xmlns:a16="http://schemas.microsoft.com/office/drawing/2014/main" id="{7B7D426E-3ADC-447F-8256-3B70DA7B42EE}"/>
                </a:ext>
              </a:extLst>
            </p:cNvPr>
            <p:cNvSpPr/>
            <p:nvPr/>
          </p:nvSpPr>
          <p:spPr>
            <a:xfrm>
              <a:off x="1024465" y="2502113"/>
              <a:ext cx="354106" cy="107172"/>
            </a:xfrm>
            <a:custGeom>
              <a:avLst/>
              <a:gdLst/>
              <a:ahLst/>
              <a:cxnLst/>
              <a:rect l="l" t="t" r="r" b="b"/>
              <a:pathLst>
                <a:path w="16613" h="5028" extrusionOk="0">
                  <a:moveTo>
                    <a:pt x="16612" y="0"/>
                  </a:moveTo>
                  <a:lnTo>
                    <a:pt x="9914" y="564"/>
                  </a:lnTo>
                  <a:cubicBezTo>
                    <a:pt x="9715" y="596"/>
                    <a:pt x="9068" y="804"/>
                    <a:pt x="8866" y="837"/>
                  </a:cubicBezTo>
                  <a:cubicBezTo>
                    <a:pt x="5673" y="1374"/>
                    <a:pt x="2352" y="1900"/>
                    <a:pt x="632" y="1900"/>
                  </a:cubicBezTo>
                  <a:cubicBezTo>
                    <a:pt x="387" y="1900"/>
                    <a:pt x="175" y="1889"/>
                    <a:pt x="1" y="1867"/>
                  </a:cubicBezTo>
                  <a:lnTo>
                    <a:pt x="1" y="1867"/>
                  </a:lnTo>
                  <a:lnTo>
                    <a:pt x="833" y="3969"/>
                  </a:lnTo>
                  <a:cubicBezTo>
                    <a:pt x="833" y="3969"/>
                    <a:pt x="4414" y="4261"/>
                    <a:pt x="6084" y="4261"/>
                  </a:cubicBezTo>
                  <a:cubicBezTo>
                    <a:pt x="7983" y="4261"/>
                    <a:pt x="10222" y="3372"/>
                    <a:pt x="10222" y="3372"/>
                  </a:cubicBezTo>
                  <a:lnTo>
                    <a:pt x="16525" y="5027"/>
                  </a:lnTo>
                  <a:lnTo>
                    <a:pt x="16612" y="0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9;p50">
              <a:extLst>
                <a:ext uri="{FF2B5EF4-FFF2-40B4-BE49-F238E27FC236}">
                  <a16:creationId xmlns:a16="http://schemas.microsoft.com/office/drawing/2014/main" id="{EBA39218-BBC4-48A9-9472-0BA0E22598C9}"/>
                </a:ext>
              </a:extLst>
            </p:cNvPr>
            <p:cNvSpPr/>
            <p:nvPr/>
          </p:nvSpPr>
          <p:spPr>
            <a:xfrm>
              <a:off x="1846480" y="2557240"/>
              <a:ext cx="72194" cy="42353"/>
            </a:xfrm>
            <a:custGeom>
              <a:avLst/>
              <a:gdLst/>
              <a:ahLst/>
              <a:cxnLst/>
              <a:rect l="l" t="t" r="r" b="b"/>
              <a:pathLst>
                <a:path w="3387" h="1987" extrusionOk="0">
                  <a:moveTo>
                    <a:pt x="1797" y="0"/>
                  </a:moveTo>
                  <a:lnTo>
                    <a:pt x="0" y="703"/>
                  </a:lnTo>
                  <a:cubicBezTo>
                    <a:pt x="809" y="1517"/>
                    <a:pt x="1951" y="1987"/>
                    <a:pt x="3098" y="1987"/>
                  </a:cubicBezTo>
                  <a:cubicBezTo>
                    <a:pt x="3194" y="1987"/>
                    <a:pt x="3290" y="1983"/>
                    <a:pt x="3386" y="1977"/>
                  </a:cubicBezTo>
                  <a:lnTo>
                    <a:pt x="1797" y="0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0;p50">
              <a:extLst>
                <a:ext uri="{FF2B5EF4-FFF2-40B4-BE49-F238E27FC236}">
                  <a16:creationId xmlns:a16="http://schemas.microsoft.com/office/drawing/2014/main" id="{B397F164-39C4-41F2-B738-64C73A42CCFD}"/>
                </a:ext>
              </a:extLst>
            </p:cNvPr>
            <p:cNvSpPr/>
            <p:nvPr/>
          </p:nvSpPr>
          <p:spPr>
            <a:xfrm>
              <a:off x="1863532" y="2474644"/>
              <a:ext cx="136544" cy="132601"/>
            </a:xfrm>
            <a:custGeom>
              <a:avLst/>
              <a:gdLst/>
              <a:ahLst/>
              <a:cxnLst/>
              <a:rect l="l" t="t" r="r" b="b"/>
              <a:pathLst>
                <a:path w="6406" h="6221" extrusionOk="0">
                  <a:moveTo>
                    <a:pt x="4696" y="1"/>
                  </a:moveTo>
                  <a:lnTo>
                    <a:pt x="0" y="4380"/>
                  </a:lnTo>
                  <a:cubicBezTo>
                    <a:pt x="123" y="4831"/>
                    <a:pt x="485" y="5741"/>
                    <a:pt x="916" y="5922"/>
                  </a:cubicBezTo>
                  <a:cubicBezTo>
                    <a:pt x="1321" y="6091"/>
                    <a:pt x="2331" y="6221"/>
                    <a:pt x="2926" y="6221"/>
                  </a:cubicBezTo>
                  <a:cubicBezTo>
                    <a:pt x="3021" y="6221"/>
                    <a:pt x="3105" y="6217"/>
                    <a:pt x="3174" y="6210"/>
                  </a:cubicBezTo>
                  <a:cubicBezTo>
                    <a:pt x="3802" y="6146"/>
                    <a:pt x="4597" y="5727"/>
                    <a:pt x="5074" y="5314"/>
                  </a:cubicBezTo>
                  <a:cubicBezTo>
                    <a:pt x="5337" y="5089"/>
                    <a:pt x="5514" y="4784"/>
                    <a:pt x="5676" y="4477"/>
                  </a:cubicBezTo>
                  <a:cubicBezTo>
                    <a:pt x="5962" y="3932"/>
                    <a:pt x="6213" y="3359"/>
                    <a:pt x="6309" y="2751"/>
                  </a:cubicBezTo>
                  <a:cubicBezTo>
                    <a:pt x="6406" y="2142"/>
                    <a:pt x="6338" y="1491"/>
                    <a:pt x="6021" y="964"/>
                  </a:cubicBezTo>
                  <a:cubicBezTo>
                    <a:pt x="5725" y="478"/>
                    <a:pt x="5248" y="132"/>
                    <a:pt x="469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1;p50">
              <a:extLst>
                <a:ext uri="{FF2B5EF4-FFF2-40B4-BE49-F238E27FC236}">
                  <a16:creationId xmlns:a16="http://schemas.microsoft.com/office/drawing/2014/main" id="{E3373337-FA83-42CB-B275-674E321A8D44}"/>
                </a:ext>
              </a:extLst>
            </p:cNvPr>
            <p:cNvSpPr/>
            <p:nvPr/>
          </p:nvSpPr>
          <p:spPr>
            <a:xfrm>
              <a:off x="1860186" y="2454864"/>
              <a:ext cx="121751" cy="46744"/>
            </a:xfrm>
            <a:custGeom>
              <a:avLst/>
              <a:gdLst/>
              <a:ahLst/>
              <a:cxnLst/>
              <a:rect l="l" t="t" r="r" b="b"/>
              <a:pathLst>
                <a:path w="5712" h="2193" extrusionOk="0">
                  <a:moveTo>
                    <a:pt x="2751" y="115"/>
                  </a:moveTo>
                  <a:cubicBezTo>
                    <a:pt x="2087" y="115"/>
                    <a:pt x="516" y="1023"/>
                    <a:pt x="1" y="1410"/>
                  </a:cubicBezTo>
                  <a:cubicBezTo>
                    <a:pt x="1394" y="1669"/>
                    <a:pt x="4384" y="1697"/>
                    <a:pt x="5712" y="2192"/>
                  </a:cubicBezTo>
                  <a:lnTo>
                    <a:pt x="5493" y="1196"/>
                  </a:lnTo>
                  <a:cubicBezTo>
                    <a:pt x="5555" y="1"/>
                    <a:pt x="3424" y="135"/>
                    <a:pt x="2772" y="115"/>
                  </a:cubicBezTo>
                  <a:cubicBezTo>
                    <a:pt x="2765" y="115"/>
                    <a:pt x="2758" y="115"/>
                    <a:pt x="2751" y="115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2;p50">
              <a:extLst>
                <a:ext uri="{FF2B5EF4-FFF2-40B4-BE49-F238E27FC236}">
                  <a16:creationId xmlns:a16="http://schemas.microsoft.com/office/drawing/2014/main" id="{15B5F002-02EA-42BA-BC1F-755AFE1E9752}"/>
                </a:ext>
              </a:extLst>
            </p:cNvPr>
            <p:cNvSpPr/>
            <p:nvPr/>
          </p:nvSpPr>
          <p:spPr>
            <a:xfrm>
              <a:off x="1731912" y="2469678"/>
              <a:ext cx="247680" cy="114014"/>
            </a:xfrm>
            <a:custGeom>
              <a:avLst/>
              <a:gdLst/>
              <a:ahLst/>
              <a:cxnLst/>
              <a:rect l="l" t="t" r="r" b="b"/>
              <a:pathLst>
                <a:path w="11620" h="5349" extrusionOk="0">
                  <a:moveTo>
                    <a:pt x="8396" y="1"/>
                  </a:moveTo>
                  <a:cubicBezTo>
                    <a:pt x="7599" y="1"/>
                    <a:pt x="6832" y="35"/>
                    <a:pt x="6243" y="153"/>
                  </a:cubicBezTo>
                  <a:cubicBezTo>
                    <a:pt x="4584" y="480"/>
                    <a:pt x="4420" y="1769"/>
                    <a:pt x="4420" y="1769"/>
                  </a:cubicBezTo>
                  <a:cubicBezTo>
                    <a:pt x="4422" y="1769"/>
                    <a:pt x="3329" y="1812"/>
                    <a:pt x="2840" y="1833"/>
                  </a:cubicBezTo>
                  <a:lnTo>
                    <a:pt x="0" y="3480"/>
                  </a:lnTo>
                  <a:lnTo>
                    <a:pt x="3510" y="5074"/>
                  </a:lnTo>
                  <a:lnTo>
                    <a:pt x="9510" y="5349"/>
                  </a:lnTo>
                  <a:cubicBezTo>
                    <a:pt x="9538" y="5349"/>
                    <a:pt x="9491" y="5346"/>
                    <a:pt x="9529" y="5342"/>
                  </a:cubicBezTo>
                  <a:cubicBezTo>
                    <a:pt x="10290" y="5257"/>
                    <a:pt x="10895" y="4738"/>
                    <a:pt x="11054" y="3990"/>
                  </a:cubicBezTo>
                  <a:lnTo>
                    <a:pt x="11551" y="1658"/>
                  </a:lnTo>
                  <a:cubicBezTo>
                    <a:pt x="11619" y="655"/>
                    <a:pt x="10364" y="39"/>
                    <a:pt x="9361" y="14"/>
                  </a:cubicBezTo>
                  <a:cubicBezTo>
                    <a:pt x="9041" y="6"/>
                    <a:pt x="8716" y="1"/>
                    <a:pt x="839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3;p50">
              <a:extLst>
                <a:ext uri="{FF2B5EF4-FFF2-40B4-BE49-F238E27FC236}">
                  <a16:creationId xmlns:a16="http://schemas.microsoft.com/office/drawing/2014/main" id="{F67E7601-5D05-4B4B-B546-332CF48F5A26}"/>
                </a:ext>
              </a:extLst>
            </p:cNvPr>
            <p:cNvSpPr/>
            <p:nvPr/>
          </p:nvSpPr>
          <p:spPr>
            <a:xfrm>
              <a:off x="1898340" y="2486389"/>
              <a:ext cx="8824" cy="9144"/>
            </a:xfrm>
            <a:custGeom>
              <a:avLst/>
              <a:gdLst/>
              <a:ahLst/>
              <a:cxnLst/>
              <a:rect l="l" t="t" r="r" b="b"/>
              <a:pathLst>
                <a:path w="414" h="429" extrusionOk="0">
                  <a:moveTo>
                    <a:pt x="212" y="1"/>
                  </a:moveTo>
                  <a:cubicBezTo>
                    <a:pt x="212" y="1"/>
                    <a:pt x="211" y="1"/>
                    <a:pt x="210" y="1"/>
                  </a:cubicBezTo>
                  <a:cubicBezTo>
                    <a:pt x="97" y="1"/>
                    <a:pt x="4" y="97"/>
                    <a:pt x="2" y="215"/>
                  </a:cubicBezTo>
                  <a:cubicBezTo>
                    <a:pt x="1" y="334"/>
                    <a:pt x="90" y="429"/>
                    <a:pt x="204" y="429"/>
                  </a:cubicBezTo>
                  <a:cubicBezTo>
                    <a:pt x="316" y="429"/>
                    <a:pt x="410" y="333"/>
                    <a:pt x="412" y="214"/>
                  </a:cubicBezTo>
                  <a:cubicBezTo>
                    <a:pt x="413" y="97"/>
                    <a:pt x="325" y="1"/>
                    <a:pt x="212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4;p50">
              <a:extLst>
                <a:ext uri="{FF2B5EF4-FFF2-40B4-BE49-F238E27FC236}">
                  <a16:creationId xmlns:a16="http://schemas.microsoft.com/office/drawing/2014/main" id="{0AC02B2E-A68D-4DA8-B1F3-1EA7898D9A05}"/>
                </a:ext>
              </a:extLst>
            </p:cNvPr>
            <p:cNvSpPr/>
            <p:nvPr/>
          </p:nvSpPr>
          <p:spPr>
            <a:xfrm>
              <a:off x="1917097" y="2475774"/>
              <a:ext cx="5862" cy="18160"/>
            </a:xfrm>
            <a:custGeom>
              <a:avLst/>
              <a:gdLst/>
              <a:ahLst/>
              <a:cxnLst/>
              <a:rect l="l" t="t" r="r" b="b"/>
              <a:pathLst>
                <a:path w="275" h="852" extrusionOk="0">
                  <a:moveTo>
                    <a:pt x="38" y="1"/>
                  </a:moveTo>
                  <a:cubicBezTo>
                    <a:pt x="33" y="1"/>
                    <a:pt x="30" y="2"/>
                    <a:pt x="28" y="5"/>
                  </a:cubicBezTo>
                  <a:cubicBezTo>
                    <a:pt x="1" y="33"/>
                    <a:pt x="126" y="189"/>
                    <a:pt x="135" y="421"/>
                  </a:cubicBezTo>
                  <a:cubicBezTo>
                    <a:pt x="146" y="652"/>
                    <a:pt x="34" y="824"/>
                    <a:pt x="64" y="849"/>
                  </a:cubicBezTo>
                  <a:cubicBezTo>
                    <a:pt x="65" y="851"/>
                    <a:pt x="68" y="851"/>
                    <a:pt x="71" y="851"/>
                  </a:cubicBezTo>
                  <a:cubicBezTo>
                    <a:pt x="91" y="851"/>
                    <a:pt x="132" y="821"/>
                    <a:pt x="177" y="757"/>
                  </a:cubicBezTo>
                  <a:cubicBezTo>
                    <a:pt x="242" y="654"/>
                    <a:pt x="274" y="533"/>
                    <a:pt x="268" y="413"/>
                  </a:cubicBezTo>
                  <a:cubicBezTo>
                    <a:pt x="265" y="293"/>
                    <a:pt x="223" y="177"/>
                    <a:pt x="149" y="83"/>
                  </a:cubicBezTo>
                  <a:cubicBezTo>
                    <a:pt x="101" y="26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5;p50">
              <a:extLst>
                <a:ext uri="{FF2B5EF4-FFF2-40B4-BE49-F238E27FC236}">
                  <a16:creationId xmlns:a16="http://schemas.microsoft.com/office/drawing/2014/main" id="{3F9EC6E2-8FA2-46A7-BC4F-6DD68CAE0BF7}"/>
                </a:ext>
              </a:extLst>
            </p:cNvPr>
            <p:cNvSpPr/>
            <p:nvPr/>
          </p:nvSpPr>
          <p:spPr>
            <a:xfrm>
              <a:off x="1900002" y="2527548"/>
              <a:ext cx="8824" cy="9165"/>
            </a:xfrm>
            <a:custGeom>
              <a:avLst/>
              <a:gdLst/>
              <a:ahLst/>
              <a:cxnLst/>
              <a:rect l="l" t="t" r="r" b="b"/>
              <a:pathLst>
                <a:path w="414" h="430" extrusionOk="0">
                  <a:moveTo>
                    <a:pt x="211" y="0"/>
                  </a:moveTo>
                  <a:cubicBezTo>
                    <a:pt x="98" y="0"/>
                    <a:pt x="4" y="98"/>
                    <a:pt x="3" y="216"/>
                  </a:cubicBezTo>
                  <a:cubicBezTo>
                    <a:pt x="0" y="333"/>
                    <a:pt x="90" y="429"/>
                    <a:pt x="204" y="429"/>
                  </a:cubicBezTo>
                  <a:cubicBezTo>
                    <a:pt x="317" y="428"/>
                    <a:pt x="411" y="332"/>
                    <a:pt x="412" y="215"/>
                  </a:cubicBezTo>
                  <a:cubicBezTo>
                    <a:pt x="413" y="97"/>
                    <a:pt x="323" y="0"/>
                    <a:pt x="211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6;p50">
              <a:extLst>
                <a:ext uri="{FF2B5EF4-FFF2-40B4-BE49-F238E27FC236}">
                  <a16:creationId xmlns:a16="http://schemas.microsoft.com/office/drawing/2014/main" id="{806BFB81-EB53-479B-AE16-A8BFD2C304E2}"/>
                </a:ext>
              </a:extLst>
            </p:cNvPr>
            <p:cNvSpPr/>
            <p:nvPr/>
          </p:nvSpPr>
          <p:spPr>
            <a:xfrm>
              <a:off x="1918973" y="2522411"/>
              <a:ext cx="5883" cy="18160"/>
            </a:xfrm>
            <a:custGeom>
              <a:avLst/>
              <a:gdLst/>
              <a:ahLst/>
              <a:cxnLst/>
              <a:rect l="l" t="t" r="r" b="b"/>
              <a:pathLst>
                <a:path w="276" h="852" extrusionOk="0">
                  <a:moveTo>
                    <a:pt x="38" y="1"/>
                  </a:moveTo>
                  <a:cubicBezTo>
                    <a:pt x="33" y="1"/>
                    <a:pt x="30" y="2"/>
                    <a:pt x="27" y="5"/>
                  </a:cubicBezTo>
                  <a:cubicBezTo>
                    <a:pt x="0" y="33"/>
                    <a:pt x="127" y="190"/>
                    <a:pt x="136" y="421"/>
                  </a:cubicBezTo>
                  <a:cubicBezTo>
                    <a:pt x="147" y="651"/>
                    <a:pt x="35" y="825"/>
                    <a:pt x="64" y="849"/>
                  </a:cubicBezTo>
                  <a:cubicBezTo>
                    <a:pt x="66" y="851"/>
                    <a:pt x="68" y="852"/>
                    <a:pt x="72" y="852"/>
                  </a:cubicBezTo>
                  <a:cubicBezTo>
                    <a:pt x="90" y="852"/>
                    <a:pt x="133" y="822"/>
                    <a:pt x="177" y="757"/>
                  </a:cubicBezTo>
                  <a:cubicBezTo>
                    <a:pt x="242" y="654"/>
                    <a:pt x="275" y="534"/>
                    <a:pt x="269" y="413"/>
                  </a:cubicBezTo>
                  <a:cubicBezTo>
                    <a:pt x="265" y="293"/>
                    <a:pt x="223" y="177"/>
                    <a:pt x="149" y="84"/>
                  </a:cubicBezTo>
                  <a:cubicBezTo>
                    <a:pt x="102" y="26"/>
                    <a:pt x="59" y="1"/>
                    <a:pt x="38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47;p50">
              <a:extLst>
                <a:ext uri="{FF2B5EF4-FFF2-40B4-BE49-F238E27FC236}">
                  <a16:creationId xmlns:a16="http://schemas.microsoft.com/office/drawing/2014/main" id="{A342C034-CC85-444D-8532-B3E6D345CA01}"/>
                </a:ext>
              </a:extLst>
            </p:cNvPr>
            <p:cNvSpPr/>
            <p:nvPr/>
          </p:nvSpPr>
          <p:spPr>
            <a:xfrm>
              <a:off x="1879966" y="2496066"/>
              <a:ext cx="41607" cy="13407"/>
            </a:xfrm>
            <a:custGeom>
              <a:avLst/>
              <a:gdLst/>
              <a:ahLst/>
              <a:cxnLst/>
              <a:rect l="l" t="t" r="r" b="b"/>
              <a:pathLst>
                <a:path w="1952" h="629" extrusionOk="0">
                  <a:moveTo>
                    <a:pt x="173" y="0"/>
                  </a:moveTo>
                  <a:cubicBezTo>
                    <a:pt x="149" y="0"/>
                    <a:pt x="123" y="4"/>
                    <a:pt x="97" y="14"/>
                  </a:cubicBezTo>
                  <a:cubicBezTo>
                    <a:pt x="56" y="33"/>
                    <a:pt x="25" y="70"/>
                    <a:pt x="16" y="114"/>
                  </a:cubicBezTo>
                  <a:cubicBezTo>
                    <a:pt x="7" y="147"/>
                    <a:pt x="4" y="181"/>
                    <a:pt x="4" y="214"/>
                  </a:cubicBezTo>
                  <a:cubicBezTo>
                    <a:pt x="1" y="448"/>
                    <a:pt x="6" y="594"/>
                    <a:pt x="19" y="594"/>
                  </a:cubicBezTo>
                  <a:cubicBezTo>
                    <a:pt x="32" y="594"/>
                    <a:pt x="51" y="451"/>
                    <a:pt x="72" y="216"/>
                  </a:cubicBezTo>
                  <a:cubicBezTo>
                    <a:pt x="76" y="158"/>
                    <a:pt x="86" y="102"/>
                    <a:pt x="125" y="91"/>
                  </a:cubicBezTo>
                  <a:cubicBezTo>
                    <a:pt x="135" y="87"/>
                    <a:pt x="146" y="85"/>
                    <a:pt x="158" y="85"/>
                  </a:cubicBezTo>
                  <a:cubicBezTo>
                    <a:pt x="198" y="85"/>
                    <a:pt x="248" y="103"/>
                    <a:pt x="302" y="123"/>
                  </a:cubicBezTo>
                  <a:lnTo>
                    <a:pt x="755" y="280"/>
                  </a:lnTo>
                  <a:cubicBezTo>
                    <a:pt x="1353" y="481"/>
                    <a:pt x="1852" y="629"/>
                    <a:pt x="1932" y="629"/>
                  </a:cubicBezTo>
                  <a:cubicBezTo>
                    <a:pt x="1938" y="629"/>
                    <a:pt x="1942" y="628"/>
                    <a:pt x="1942" y="626"/>
                  </a:cubicBezTo>
                  <a:cubicBezTo>
                    <a:pt x="1951" y="600"/>
                    <a:pt x="1433" y="402"/>
                    <a:pt x="786" y="185"/>
                  </a:cubicBezTo>
                  <a:lnTo>
                    <a:pt x="330" y="35"/>
                  </a:lnTo>
                  <a:cubicBezTo>
                    <a:pt x="283" y="21"/>
                    <a:pt x="230" y="0"/>
                    <a:pt x="173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48;p50">
              <a:extLst>
                <a:ext uri="{FF2B5EF4-FFF2-40B4-BE49-F238E27FC236}">
                  <a16:creationId xmlns:a16="http://schemas.microsoft.com/office/drawing/2014/main" id="{296E9A13-4BC4-4E35-80B8-0E1DBBF73EDF}"/>
                </a:ext>
              </a:extLst>
            </p:cNvPr>
            <p:cNvSpPr/>
            <p:nvPr/>
          </p:nvSpPr>
          <p:spPr>
            <a:xfrm>
              <a:off x="1815744" y="2507363"/>
              <a:ext cx="24939" cy="46722"/>
            </a:xfrm>
            <a:custGeom>
              <a:avLst/>
              <a:gdLst/>
              <a:ahLst/>
              <a:cxnLst/>
              <a:rect l="l" t="t" r="r" b="b"/>
              <a:pathLst>
                <a:path w="1170" h="2192" extrusionOk="0">
                  <a:moveTo>
                    <a:pt x="485" y="1"/>
                  </a:moveTo>
                  <a:lnTo>
                    <a:pt x="93" y="17"/>
                  </a:lnTo>
                  <a:cubicBezTo>
                    <a:pt x="1" y="1695"/>
                    <a:pt x="1170" y="2191"/>
                    <a:pt x="1170" y="2191"/>
                  </a:cubicBezTo>
                  <a:cubicBezTo>
                    <a:pt x="458" y="1104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49;p50">
              <a:extLst>
                <a:ext uri="{FF2B5EF4-FFF2-40B4-BE49-F238E27FC236}">
                  <a16:creationId xmlns:a16="http://schemas.microsoft.com/office/drawing/2014/main" id="{3BC5BB25-B38C-421E-AA04-70B0EB32391B}"/>
                </a:ext>
              </a:extLst>
            </p:cNvPr>
            <p:cNvSpPr/>
            <p:nvPr/>
          </p:nvSpPr>
          <p:spPr>
            <a:xfrm>
              <a:off x="1934490" y="2523306"/>
              <a:ext cx="7119" cy="22551"/>
            </a:xfrm>
            <a:custGeom>
              <a:avLst/>
              <a:gdLst/>
              <a:ahLst/>
              <a:cxnLst/>
              <a:rect l="l" t="t" r="r" b="b"/>
              <a:pathLst>
                <a:path w="334" h="1058" extrusionOk="0">
                  <a:moveTo>
                    <a:pt x="144" y="1"/>
                  </a:moveTo>
                  <a:cubicBezTo>
                    <a:pt x="141" y="1"/>
                    <a:pt x="138" y="1"/>
                    <a:pt x="135" y="2"/>
                  </a:cubicBezTo>
                  <a:cubicBezTo>
                    <a:pt x="74" y="27"/>
                    <a:pt x="112" y="256"/>
                    <a:pt x="88" y="527"/>
                  </a:cubicBezTo>
                  <a:cubicBezTo>
                    <a:pt x="72" y="800"/>
                    <a:pt x="1" y="1020"/>
                    <a:pt x="58" y="1054"/>
                  </a:cubicBezTo>
                  <a:cubicBezTo>
                    <a:pt x="62" y="1056"/>
                    <a:pt x="66" y="1057"/>
                    <a:pt x="71" y="1057"/>
                  </a:cubicBezTo>
                  <a:cubicBezTo>
                    <a:pt x="102" y="1057"/>
                    <a:pt x="151" y="1016"/>
                    <a:pt x="201" y="939"/>
                  </a:cubicBezTo>
                  <a:cubicBezTo>
                    <a:pt x="257" y="848"/>
                    <a:pt x="310" y="707"/>
                    <a:pt x="321" y="545"/>
                  </a:cubicBezTo>
                  <a:cubicBezTo>
                    <a:pt x="334" y="381"/>
                    <a:pt x="302" y="234"/>
                    <a:pt x="258" y="137"/>
                  </a:cubicBezTo>
                  <a:cubicBezTo>
                    <a:pt x="218" y="48"/>
                    <a:pt x="174" y="1"/>
                    <a:pt x="144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0;p50">
              <a:extLst>
                <a:ext uri="{FF2B5EF4-FFF2-40B4-BE49-F238E27FC236}">
                  <a16:creationId xmlns:a16="http://schemas.microsoft.com/office/drawing/2014/main" id="{8ECAA8C6-81E7-4443-B693-3AC43A210C7C}"/>
                </a:ext>
              </a:extLst>
            </p:cNvPr>
            <p:cNvSpPr/>
            <p:nvPr/>
          </p:nvSpPr>
          <p:spPr>
            <a:xfrm>
              <a:off x="1931676" y="2476712"/>
              <a:ext cx="6672" cy="16860"/>
            </a:xfrm>
            <a:custGeom>
              <a:avLst/>
              <a:gdLst/>
              <a:ahLst/>
              <a:cxnLst/>
              <a:rect l="l" t="t" r="r" b="b"/>
              <a:pathLst>
                <a:path w="313" h="791" extrusionOk="0">
                  <a:moveTo>
                    <a:pt x="73" y="1"/>
                  </a:moveTo>
                  <a:cubicBezTo>
                    <a:pt x="65" y="1"/>
                    <a:pt x="57" y="3"/>
                    <a:pt x="51" y="7"/>
                  </a:cubicBezTo>
                  <a:cubicBezTo>
                    <a:pt x="1" y="51"/>
                    <a:pt x="60" y="207"/>
                    <a:pt x="70" y="398"/>
                  </a:cubicBezTo>
                  <a:cubicBezTo>
                    <a:pt x="87" y="588"/>
                    <a:pt x="49" y="752"/>
                    <a:pt x="104" y="787"/>
                  </a:cubicBezTo>
                  <a:cubicBezTo>
                    <a:pt x="109" y="789"/>
                    <a:pt x="115" y="791"/>
                    <a:pt x="121" y="791"/>
                  </a:cubicBezTo>
                  <a:cubicBezTo>
                    <a:pt x="150" y="791"/>
                    <a:pt x="192" y="761"/>
                    <a:pt x="230" y="703"/>
                  </a:cubicBezTo>
                  <a:cubicBezTo>
                    <a:pt x="277" y="630"/>
                    <a:pt x="313" y="513"/>
                    <a:pt x="304" y="382"/>
                  </a:cubicBezTo>
                  <a:cubicBezTo>
                    <a:pt x="296" y="250"/>
                    <a:pt x="243" y="139"/>
                    <a:pt x="187" y="74"/>
                  </a:cubicBezTo>
                  <a:cubicBezTo>
                    <a:pt x="144" y="25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1;p50">
              <a:extLst>
                <a:ext uri="{FF2B5EF4-FFF2-40B4-BE49-F238E27FC236}">
                  <a16:creationId xmlns:a16="http://schemas.microsoft.com/office/drawing/2014/main" id="{1EF43788-58AA-4925-868C-9594614A4263}"/>
                </a:ext>
              </a:extLst>
            </p:cNvPr>
            <p:cNvSpPr/>
            <p:nvPr/>
          </p:nvSpPr>
          <p:spPr>
            <a:xfrm>
              <a:off x="1897423" y="2477586"/>
              <a:ext cx="95768" cy="115655"/>
            </a:xfrm>
            <a:custGeom>
              <a:avLst/>
              <a:gdLst/>
              <a:ahLst/>
              <a:cxnLst/>
              <a:rect l="l" t="t" r="r" b="b"/>
              <a:pathLst>
                <a:path w="4493" h="5426" extrusionOk="0">
                  <a:moveTo>
                    <a:pt x="3296" y="0"/>
                  </a:moveTo>
                  <a:cubicBezTo>
                    <a:pt x="3246" y="0"/>
                    <a:pt x="3193" y="11"/>
                    <a:pt x="3139" y="36"/>
                  </a:cubicBezTo>
                  <a:lnTo>
                    <a:pt x="3139" y="36"/>
                  </a:lnTo>
                  <a:cubicBezTo>
                    <a:pt x="3138" y="36"/>
                    <a:pt x="3138" y="36"/>
                    <a:pt x="3138" y="35"/>
                  </a:cubicBezTo>
                  <a:lnTo>
                    <a:pt x="3137" y="37"/>
                  </a:lnTo>
                  <a:cubicBezTo>
                    <a:pt x="3137" y="36"/>
                    <a:pt x="3138" y="36"/>
                    <a:pt x="3139" y="36"/>
                  </a:cubicBezTo>
                  <a:lnTo>
                    <a:pt x="3139" y="36"/>
                  </a:lnTo>
                  <a:cubicBezTo>
                    <a:pt x="3393" y="128"/>
                    <a:pt x="3554" y="397"/>
                    <a:pt x="3579" y="667"/>
                  </a:cubicBezTo>
                  <a:cubicBezTo>
                    <a:pt x="3604" y="937"/>
                    <a:pt x="3513" y="1207"/>
                    <a:pt x="3386" y="1446"/>
                  </a:cubicBezTo>
                  <a:cubicBezTo>
                    <a:pt x="2851" y="2463"/>
                    <a:pt x="1483" y="3030"/>
                    <a:pt x="929" y="4037"/>
                  </a:cubicBezTo>
                  <a:cubicBezTo>
                    <a:pt x="792" y="4285"/>
                    <a:pt x="939" y="4593"/>
                    <a:pt x="754" y="4808"/>
                  </a:cubicBezTo>
                  <a:cubicBezTo>
                    <a:pt x="610" y="4972"/>
                    <a:pt x="395" y="5097"/>
                    <a:pt x="183" y="5097"/>
                  </a:cubicBezTo>
                  <a:cubicBezTo>
                    <a:pt x="122" y="5097"/>
                    <a:pt x="60" y="5086"/>
                    <a:pt x="0" y="5063"/>
                  </a:cubicBezTo>
                  <a:lnTo>
                    <a:pt x="0" y="5063"/>
                  </a:lnTo>
                  <a:cubicBezTo>
                    <a:pt x="187" y="5188"/>
                    <a:pt x="376" y="5314"/>
                    <a:pt x="591" y="5381"/>
                  </a:cubicBezTo>
                  <a:cubicBezTo>
                    <a:pt x="682" y="5409"/>
                    <a:pt x="779" y="5425"/>
                    <a:pt x="875" y="5425"/>
                  </a:cubicBezTo>
                  <a:cubicBezTo>
                    <a:pt x="1004" y="5425"/>
                    <a:pt x="1132" y="5396"/>
                    <a:pt x="1241" y="5327"/>
                  </a:cubicBezTo>
                  <a:cubicBezTo>
                    <a:pt x="1384" y="5237"/>
                    <a:pt x="1491" y="5081"/>
                    <a:pt x="1654" y="5033"/>
                  </a:cubicBezTo>
                  <a:cubicBezTo>
                    <a:pt x="1697" y="5021"/>
                    <a:pt x="1741" y="5016"/>
                    <a:pt x="1785" y="5016"/>
                  </a:cubicBezTo>
                  <a:cubicBezTo>
                    <a:pt x="1873" y="5016"/>
                    <a:pt x="1962" y="5033"/>
                    <a:pt x="2051" y="5033"/>
                  </a:cubicBezTo>
                  <a:cubicBezTo>
                    <a:pt x="2068" y="5033"/>
                    <a:pt x="2084" y="5032"/>
                    <a:pt x="2101" y="5031"/>
                  </a:cubicBezTo>
                  <a:cubicBezTo>
                    <a:pt x="2253" y="5018"/>
                    <a:pt x="2391" y="4941"/>
                    <a:pt x="2520" y="4861"/>
                  </a:cubicBezTo>
                  <a:cubicBezTo>
                    <a:pt x="3186" y="4449"/>
                    <a:pt x="3780" y="3894"/>
                    <a:pt x="4135" y="3196"/>
                  </a:cubicBezTo>
                  <a:cubicBezTo>
                    <a:pt x="4367" y="2741"/>
                    <a:pt x="4493" y="2226"/>
                    <a:pt x="4456" y="1716"/>
                  </a:cubicBezTo>
                  <a:cubicBezTo>
                    <a:pt x="4417" y="1207"/>
                    <a:pt x="4209" y="704"/>
                    <a:pt x="3845" y="345"/>
                  </a:cubicBezTo>
                  <a:cubicBezTo>
                    <a:pt x="3675" y="176"/>
                    <a:pt x="3499" y="0"/>
                    <a:pt x="3296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2;p50">
              <a:extLst>
                <a:ext uri="{FF2B5EF4-FFF2-40B4-BE49-F238E27FC236}">
                  <a16:creationId xmlns:a16="http://schemas.microsoft.com/office/drawing/2014/main" id="{AB10C24D-2874-4B5C-9904-388E90AED769}"/>
                </a:ext>
              </a:extLst>
            </p:cNvPr>
            <p:cNvSpPr/>
            <p:nvPr/>
          </p:nvSpPr>
          <p:spPr>
            <a:xfrm>
              <a:off x="1878794" y="2579706"/>
              <a:ext cx="38751" cy="19716"/>
            </a:xfrm>
            <a:custGeom>
              <a:avLst/>
              <a:gdLst/>
              <a:ahLst/>
              <a:cxnLst/>
              <a:rect l="l" t="t" r="r" b="b"/>
              <a:pathLst>
                <a:path w="1818" h="925" extrusionOk="0">
                  <a:moveTo>
                    <a:pt x="1419" y="1"/>
                  </a:moveTo>
                  <a:cubicBezTo>
                    <a:pt x="1419" y="1"/>
                    <a:pt x="185" y="50"/>
                    <a:pt x="159" y="54"/>
                  </a:cubicBezTo>
                  <a:cubicBezTo>
                    <a:pt x="134" y="56"/>
                    <a:pt x="0" y="924"/>
                    <a:pt x="825" y="924"/>
                  </a:cubicBezTo>
                  <a:cubicBezTo>
                    <a:pt x="846" y="924"/>
                    <a:pt x="869" y="924"/>
                    <a:pt x="892" y="923"/>
                  </a:cubicBezTo>
                  <a:cubicBezTo>
                    <a:pt x="1817" y="875"/>
                    <a:pt x="1467" y="15"/>
                    <a:pt x="1419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3;p50">
              <a:extLst>
                <a:ext uri="{FF2B5EF4-FFF2-40B4-BE49-F238E27FC236}">
                  <a16:creationId xmlns:a16="http://schemas.microsoft.com/office/drawing/2014/main" id="{B029B8F5-B379-4A41-8D0F-A5DAF83A6860}"/>
                </a:ext>
              </a:extLst>
            </p:cNvPr>
            <p:cNvSpPr/>
            <p:nvPr/>
          </p:nvSpPr>
          <p:spPr>
            <a:xfrm>
              <a:off x="1888108" y="2586356"/>
              <a:ext cx="17031" cy="8249"/>
            </a:xfrm>
            <a:custGeom>
              <a:avLst/>
              <a:gdLst/>
              <a:ahLst/>
              <a:cxnLst/>
              <a:rect l="l" t="t" r="r" b="b"/>
              <a:pathLst>
                <a:path w="799" h="387" extrusionOk="0">
                  <a:moveTo>
                    <a:pt x="74" y="1"/>
                  </a:moveTo>
                  <a:cubicBezTo>
                    <a:pt x="68" y="1"/>
                    <a:pt x="52" y="9"/>
                    <a:pt x="34" y="32"/>
                  </a:cubicBezTo>
                  <a:cubicBezTo>
                    <a:pt x="7" y="76"/>
                    <a:pt x="1" y="129"/>
                    <a:pt x="17" y="177"/>
                  </a:cubicBezTo>
                  <a:cubicBezTo>
                    <a:pt x="60" y="302"/>
                    <a:pt x="228" y="386"/>
                    <a:pt x="405" y="386"/>
                  </a:cubicBezTo>
                  <a:cubicBezTo>
                    <a:pt x="409" y="386"/>
                    <a:pt x="413" y="386"/>
                    <a:pt x="416" y="386"/>
                  </a:cubicBezTo>
                  <a:cubicBezTo>
                    <a:pt x="504" y="385"/>
                    <a:pt x="589" y="362"/>
                    <a:pt x="664" y="320"/>
                  </a:cubicBezTo>
                  <a:cubicBezTo>
                    <a:pt x="734" y="284"/>
                    <a:pt x="795" y="219"/>
                    <a:pt x="796" y="150"/>
                  </a:cubicBezTo>
                  <a:cubicBezTo>
                    <a:pt x="799" y="118"/>
                    <a:pt x="789" y="88"/>
                    <a:pt x="769" y="63"/>
                  </a:cubicBezTo>
                  <a:cubicBezTo>
                    <a:pt x="754" y="46"/>
                    <a:pt x="733" y="35"/>
                    <a:pt x="711" y="31"/>
                  </a:cubicBezTo>
                  <a:cubicBezTo>
                    <a:pt x="706" y="31"/>
                    <a:pt x="701" y="30"/>
                    <a:pt x="697" y="30"/>
                  </a:cubicBezTo>
                  <a:cubicBezTo>
                    <a:pt x="669" y="30"/>
                    <a:pt x="657" y="43"/>
                    <a:pt x="659" y="46"/>
                  </a:cubicBezTo>
                  <a:cubicBezTo>
                    <a:pt x="660" y="51"/>
                    <a:pt x="679" y="45"/>
                    <a:pt x="705" y="56"/>
                  </a:cubicBezTo>
                  <a:cubicBezTo>
                    <a:pt x="739" y="71"/>
                    <a:pt x="760" y="108"/>
                    <a:pt x="752" y="146"/>
                  </a:cubicBezTo>
                  <a:cubicBezTo>
                    <a:pt x="746" y="194"/>
                    <a:pt x="702" y="238"/>
                    <a:pt x="637" y="269"/>
                  </a:cubicBezTo>
                  <a:cubicBezTo>
                    <a:pt x="568" y="304"/>
                    <a:pt x="493" y="322"/>
                    <a:pt x="415" y="323"/>
                  </a:cubicBezTo>
                  <a:cubicBezTo>
                    <a:pt x="411" y="323"/>
                    <a:pt x="407" y="324"/>
                    <a:pt x="403" y="324"/>
                  </a:cubicBezTo>
                  <a:cubicBezTo>
                    <a:pt x="246" y="324"/>
                    <a:pt x="97" y="252"/>
                    <a:pt x="59" y="162"/>
                  </a:cubicBezTo>
                  <a:cubicBezTo>
                    <a:pt x="43" y="125"/>
                    <a:pt x="42" y="83"/>
                    <a:pt x="55" y="45"/>
                  </a:cubicBezTo>
                  <a:cubicBezTo>
                    <a:pt x="66" y="18"/>
                    <a:pt x="80" y="5"/>
                    <a:pt x="76" y="2"/>
                  </a:cubicBezTo>
                  <a:cubicBezTo>
                    <a:pt x="76" y="1"/>
                    <a:pt x="75" y="1"/>
                    <a:pt x="7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4;p50">
              <a:extLst>
                <a:ext uri="{FF2B5EF4-FFF2-40B4-BE49-F238E27FC236}">
                  <a16:creationId xmlns:a16="http://schemas.microsoft.com/office/drawing/2014/main" id="{825D2AF4-B5CA-44F9-9D85-AC7A086BE471}"/>
                </a:ext>
              </a:extLst>
            </p:cNvPr>
            <p:cNvSpPr/>
            <p:nvPr/>
          </p:nvSpPr>
          <p:spPr>
            <a:xfrm>
              <a:off x="1919186" y="2481401"/>
              <a:ext cx="61877" cy="105552"/>
            </a:xfrm>
            <a:custGeom>
              <a:avLst/>
              <a:gdLst/>
              <a:ahLst/>
              <a:cxnLst/>
              <a:rect l="l" t="t" r="r" b="b"/>
              <a:pathLst>
                <a:path w="2903" h="4952" extrusionOk="0">
                  <a:moveTo>
                    <a:pt x="2591" y="1"/>
                  </a:moveTo>
                  <a:cubicBezTo>
                    <a:pt x="2598" y="22"/>
                    <a:pt x="2605" y="40"/>
                    <a:pt x="2615" y="59"/>
                  </a:cubicBezTo>
                  <a:cubicBezTo>
                    <a:pt x="2631" y="97"/>
                    <a:pt x="2658" y="150"/>
                    <a:pt x="2683" y="223"/>
                  </a:cubicBezTo>
                  <a:cubicBezTo>
                    <a:pt x="2760" y="426"/>
                    <a:pt x="2812" y="639"/>
                    <a:pt x="2834" y="856"/>
                  </a:cubicBezTo>
                  <a:cubicBezTo>
                    <a:pt x="2868" y="1178"/>
                    <a:pt x="2842" y="1502"/>
                    <a:pt x="2755" y="1813"/>
                  </a:cubicBezTo>
                  <a:cubicBezTo>
                    <a:pt x="2705" y="1997"/>
                    <a:pt x="2633" y="2174"/>
                    <a:pt x="2541" y="2341"/>
                  </a:cubicBezTo>
                  <a:cubicBezTo>
                    <a:pt x="2440" y="2518"/>
                    <a:pt x="2319" y="2683"/>
                    <a:pt x="2182" y="2835"/>
                  </a:cubicBezTo>
                  <a:cubicBezTo>
                    <a:pt x="1897" y="3143"/>
                    <a:pt x="1578" y="3390"/>
                    <a:pt x="1288" y="3614"/>
                  </a:cubicBezTo>
                  <a:cubicBezTo>
                    <a:pt x="999" y="3838"/>
                    <a:pt x="740" y="4043"/>
                    <a:pt x="541" y="4239"/>
                  </a:cubicBezTo>
                  <a:cubicBezTo>
                    <a:pt x="382" y="4391"/>
                    <a:pt x="240" y="4560"/>
                    <a:pt x="118" y="4742"/>
                  </a:cubicBezTo>
                  <a:cubicBezTo>
                    <a:pt x="77" y="4806"/>
                    <a:pt x="49" y="4860"/>
                    <a:pt x="28" y="4896"/>
                  </a:cubicBezTo>
                  <a:cubicBezTo>
                    <a:pt x="17" y="4913"/>
                    <a:pt x="9" y="4932"/>
                    <a:pt x="0" y="4952"/>
                  </a:cubicBezTo>
                  <a:cubicBezTo>
                    <a:pt x="14" y="4936"/>
                    <a:pt x="25" y="4919"/>
                    <a:pt x="35" y="4901"/>
                  </a:cubicBezTo>
                  <a:cubicBezTo>
                    <a:pt x="58" y="4868"/>
                    <a:pt x="86" y="4815"/>
                    <a:pt x="131" y="4752"/>
                  </a:cubicBezTo>
                  <a:cubicBezTo>
                    <a:pt x="258" y="4574"/>
                    <a:pt x="401" y="4410"/>
                    <a:pt x="560" y="4260"/>
                  </a:cubicBezTo>
                  <a:cubicBezTo>
                    <a:pt x="759" y="4069"/>
                    <a:pt x="1021" y="3867"/>
                    <a:pt x="1311" y="3644"/>
                  </a:cubicBezTo>
                  <a:cubicBezTo>
                    <a:pt x="1600" y="3422"/>
                    <a:pt x="1923" y="3175"/>
                    <a:pt x="2212" y="2862"/>
                  </a:cubicBezTo>
                  <a:cubicBezTo>
                    <a:pt x="2351" y="2709"/>
                    <a:pt x="2473" y="2540"/>
                    <a:pt x="2577" y="2360"/>
                  </a:cubicBezTo>
                  <a:cubicBezTo>
                    <a:pt x="2670" y="2191"/>
                    <a:pt x="2742" y="2011"/>
                    <a:pt x="2792" y="1824"/>
                  </a:cubicBezTo>
                  <a:cubicBezTo>
                    <a:pt x="2877" y="1508"/>
                    <a:pt x="2902" y="1178"/>
                    <a:pt x="2863" y="853"/>
                  </a:cubicBezTo>
                  <a:cubicBezTo>
                    <a:pt x="2838" y="634"/>
                    <a:pt x="2782" y="420"/>
                    <a:pt x="2699" y="218"/>
                  </a:cubicBezTo>
                  <a:cubicBezTo>
                    <a:pt x="2676" y="162"/>
                    <a:pt x="2651" y="108"/>
                    <a:pt x="2622" y="55"/>
                  </a:cubicBezTo>
                  <a:cubicBezTo>
                    <a:pt x="2614" y="36"/>
                    <a:pt x="2604" y="18"/>
                    <a:pt x="2591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5;p50">
              <a:extLst>
                <a:ext uri="{FF2B5EF4-FFF2-40B4-BE49-F238E27FC236}">
                  <a16:creationId xmlns:a16="http://schemas.microsoft.com/office/drawing/2014/main" id="{2AD40F97-00F9-4ED4-A821-52DD187989FA}"/>
                </a:ext>
              </a:extLst>
            </p:cNvPr>
            <p:cNvSpPr/>
            <p:nvPr/>
          </p:nvSpPr>
          <p:spPr>
            <a:xfrm>
              <a:off x="1889942" y="2556238"/>
              <a:ext cx="49856" cy="26537"/>
            </a:xfrm>
            <a:custGeom>
              <a:avLst/>
              <a:gdLst/>
              <a:ahLst/>
              <a:cxnLst/>
              <a:rect l="l" t="t" r="r" b="b"/>
              <a:pathLst>
                <a:path w="2339" h="1245" extrusionOk="0">
                  <a:moveTo>
                    <a:pt x="2339" y="1"/>
                  </a:moveTo>
                  <a:cubicBezTo>
                    <a:pt x="1770" y="114"/>
                    <a:pt x="1195" y="177"/>
                    <a:pt x="624" y="285"/>
                  </a:cubicBezTo>
                  <a:cubicBezTo>
                    <a:pt x="427" y="322"/>
                    <a:pt x="206" y="384"/>
                    <a:pt x="113" y="563"/>
                  </a:cubicBezTo>
                  <a:cubicBezTo>
                    <a:pt x="0" y="780"/>
                    <a:pt x="159" y="1061"/>
                    <a:pt x="382" y="1166"/>
                  </a:cubicBezTo>
                  <a:cubicBezTo>
                    <a:pt x="511" y="1226"/>
                    <a:pt x="652" y="1244"/>
                    <a:pt x="795" y="1244"/>
                  </a:cubicBezTo>
                  <a:cubicBezTo>
                    <a:pt x="900" y="1244"/>
                    <a:pt x="1006" y="1235"/>
                    <a:pt x="1110" y="1225"/>
                  </a:cubicBezTo>
                  <a:lnTo>
                    <a:pt x="2339" y="1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6;p50">
              <a:extLst>
                <a:ext uri="{FF2B5EF4-FFF2-40B4-BE49-F238E27FC236}">
                  <a16:creationId xmlns:a16="http://schemas.microsoft.com/office/drawing/2014/main" id="{25434EDC-480F-44D3-804D-D1C788C31217}"/>
                </a:ext>
              </a:extLst>
            </p:cNvPr>
            <p:cNvSpPr/>
            <p:nvPr/>
          </p:nvSpPr>
          <p:spPr>
            <a:xfrm>
              <a:off x="1910127" y="2482659"/>
              <a:ext cx="64925" cy="99541"/>
            </a:xfrm>
            <a:custGeom>
              <a:avLst/>
              <a:gdLst/>
              <a:ahLst/>
              <a:cxnLst/>
              <a:rect l="l" t="t" r="r" b="b"/>
              <a:pathLst>
                <a:path w="3046" h="4670" extrusionOk="0">
                  <a:moveTo>
                    <a:pt x="2978" y="1"/>
                  </a:moveTo>
                  <a:lnTo>
                    <a:pt x="2978" y="1"/>
                  </a:lnTo>
                  <a:cubicBezTo>
                    <a:pt x="2973" y="2"/>
                    <a:pt x="2997" y="80"/>
                    <a:pt x="3007" y="224"/>
                  </a:cubicBezTo>
                  <a:cubicBezTo>
                    <a:pt x="3019" y="427"/>
                    <a:pt x="2989" y="631"/>
                    <a:pt x="2921" y="823"/>
                  </a:cubicBezTo>
                  <a:cubicBezTo>
                    <a:pt x="2877" y="956"/>
                    <a:pt x="2818" y="1084"/>
                    <a:pt x="2745" y="1204"/>
                  </a:cubicBezTo>
                  <a:cubicBezTo>
                    <a:pt x="2660" y="1342"/>
                    <a:pt x="2568" y="1474"/>
                    <a:pt x="2467" y="1601"/>
                  </a:cubicBezTo>
                  <a:cubicBezTo>
                    <a:pt x="2255" y="1867"/>
                    <a:pt x="1997" y="2146"/>
                    <a:pt x="1685" y="2386"/>
                  </a:cubicBezTo>
                  <a:cubicBezTo>
                    <a:pt x="1530" y="2507"/>
                    <a:pt x="1368" y="2616"/>
                    <a:pt x="1220" y="2730"/>
                  </a:cubicBezTo>
                  <a:cubicBezTo>
                    <a:pt x="1076" y="2840"/>
                    <a:pt x="944" y="2967"/>
                    <a:pt x="829" y="3107"/>
                  </a:cubicBezTo>
                  <a:cubicBezTo>
                    <a:pt x="612" y="3379"/>
                    <a:pt x="465" y="3654"/>
                    <a:pt x="351" y="3888"/>
                  </a:cubicBezTo>
                  <a:cubicBezTo>
                    <a:pt x="239" y="4122"/>
                    <a:pt x="163" y="4319"/>
                    <a:pt x="108" y="4454"/>
                  </a:cubicBezTo>
                  <a:lnTo>
                    <a:pt x="49" y="4610"/>
                  </a:lnTo>
                  <a:cubicBezTo>
                    <a:pt x="47" y="4610"/>
                    <a:pt x="44" y="4609"/>
                    <a:pt x="42" y="4609"/>
                  </a:cubicBezTo>
                  <a:cubicBezTo>
                    <a:pt x="12" y="4609"/>
                    <a:pt x="1" y="4653"/>
                    <a:pt x="32" y="4667"/>
                  </a:cubicBezTo>
                  <a:cubicBezTo>
                    <a:pt x="36" y="4669"/>
                    <a:pt x="40" y="4669"/>
                    <a:pt x="44" y="4669"/>
                  </a:cubicBezTo>
                  <a:cubicBezTo>
                    <a:pt x="70" y="4669"/>
                    <a:pt x="85" y="4631"/>
                    <a:pt x="59" y="4614"/>
                  </a:cubicBezTo>
                  <a:cubicBezTo>
                    <a:pt x="76" y="4574"/>
                    <a:pt x="98" y="4524"/>
                    <a:pt x="127" y="4461"/>
                  </a:cubicBezTo>
                  <a:cubicBezTo>
                    <a:pt x="186" y="4329"/>
                    <a:pt x="269" y="4136"/>
                    <a:pt x="384" y="3904"/>
                  </a:cubicBezTo>
                  <a:cubicBezTo>
                    <a:pt x="500" y="3672"/>
                    <a:pt x="651" y="3402"/>
                    <a:pt x="865" y="3137"/>
                  </a:cubicBezTo>
                  <a:cubicBezTo>
                    <a:pt x="980" y="3000"/>
                    <a:pt x="1108" y="2877"/>
                    <a:pt x="1251" y="2770"/>
                  </a:cubicBezTo>
                  <a:cubicBezTo>
                    <a:pt x="1398" y="2656"/>
                    <a:pt x="1559" y="2549"/>
                    <a:pt x="1717" y="2427"/>
                  </a:cubicBezTo>
                  <a:cubicBezTo>
                    <a:pt x="2033" y="2182"/>
                    <a:pt x="2292" y="1901"/>
                    <a:pt x="2504" y="1629"/>
                  </a:cubicBezTo>
                  <a:cubicBezTo>
                    <a:pt x="2605" y="1501"/>
                    <a:pt x="2697" y="1366"/>
                    <a:pt x="2781" y="1226"/>
                  </a:cubicBezTo>
                  <a:cubicBezTo>
                    <a:pt x="2854" y="1102"/>
                    <a:pt x="2912" y="971"/>
                    <a:pt x="2956" y="835"/>
                  </a:cubicBezTo>
                  <a:cubicBezTo>
                    <a:pt x="3023" y="638"/>
                    <a:pt x="3046" y="430"/>
                    <a:pt x="3026" y="223"/>
                  </a:cubicBezTo>
                  <a:cubicBezTo>
                    <a:pt x="3021" y="167"/>
                    <a:pt x="3011" y="112"/>
                    <a:pt x="2997" y="58"/>
                  </a:cubicBezTo>
                  <a:cubicBezTo>
                    <a:pt x="2993" y="38"/>
                    <a:pt x="2987" y="19"/>
                    <a:pt x="2978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57;p50">
              <a:extLst>
                <a:ext uri="{FF2B5EF4-FFF2-40B4-BE49-F238E27FC236}">
                  <a16:creationId xmlns:a16="http://schemas.microsoft.com/office/drawing/2014/main" id="{0EEF3CF4-2283-4679-BD67-0D843C382D23}"/>
                </a:ext>
              </a:extLst>
            </p:cNvPr>
            <p:cNvSpPr/>
            <p:nvPr/>
          </p:nvSpPr>
          <p:spPr>
            <a:xfrm>
              <a:off x="1920209" y="2582349"/>
              <a:ext cx="30289" cy="21187"/>
            </a:xfrm>
            <a:custGeom>
              <a:avLst/>
              <a:gdLst/>
              <a:ahLst/>
              <a:cxnLst/>
              <a:rect l="l" t="t" r="r" b="b"/>
              <a:pathLst>
                <a:path w="1421" h="994" extrusionOk="0">
                  <a:moveTo>
                    <a:pt x="245" y="1"/>
                  </a:moveTo>
                  <a:cubicBezTo>
                    <a:pt x="242" y="1"/>
                    <a:pt x="225" y="30"/>
                    <a:pt x="195" y="84"/>
                  </a:cubicBezTo>
                  <a:cubicBezTo>
                    <a:pt x="162" y="146"/>
                    <a:pt x="120" y="224"/>
                    <a:pt x="70" y="317"/>
                  </a:cubicBezTo>
                  <a:cubicBezTo>
                    <a:pt x="58" y="341"/>
                    <a:pt x="43" y="367"/>
                    <a:pt x="30" y="394"/>
                  </a:cubicBezTo>
                  <a:cubicBezTo>
                    <a:pt x="13" y="425"/>
                    <a:pt x="4" y="460"/>
                    <a:pt x="1" y="494"/>
                  </a:cubicBezTo>
                  <a:cubicBezTo>
                    <a:pt x="0" y="516"/>
                    <a:pt x="5" y="537"/>
                    <a:pt x="17" y="555"/>
                  </a:cubicBezTo>
                  <a:cubicBezTo>
                    <a:pt x="32" y="574"/>
                    <a:pt x="54" y="585"/>
                    <a:pt x="79" y="585"/>
                  </a:cubicBezTo>
                  <a:cubicBezTo>
                    <a:pt x="126" y="585"/>
                    <a:pt x="159" y="558"/>
                    <a:pt x="190" y="539"/>
                  </a:cubicBezTo>
                  <a:lnTo>
                    <a:pt x="510" y="320"/>
                  </a:lnTo>
                  <a:lnTo>
                    <a:pt x="510" y="320"/>
                  </a:lnTo>
                  <a:cubicBezTo>
                    <a:pt x="428" y="480"/>
                    <a:pt x="393" y="660"/>
                    <a:pt x="411" y="841"/>
                  </a:cubicBezTo>
                  <a:cubicBezTo>
                    <a:pt x="413" y="869"/>
                    <a:pt x="418" y="896"/>
                    <a:pt x="428" y="922"/>
                  </a:cubicBezTo>
                  <a:cubicBezTo>
                    <a:pt x="439" y="953"/>
                    <a:pt x="462" y="977"/>
                    <a:pt x="492" y="990"/>
                  </a:cubicBezTo>
                  <a:cubicBezTo>
                    <a:pt x="501" y="992"/>
                    <a:pt x="510" y="993"/>
                    <a:pt x="520" y="993"/>
                  </a:cubicBezTo>
                  <a:cubicBezTo>
                    <a:pt x="542" y="993"/>
                    <a:pt x="565" y="986"/>
                    <a:pt x="582" y="971"/>
                  </a:cubicBezTo>
                  <a:cubicBezTo>
                    <a:pt x="602" y="955"/>
                    <a:pt x="620" y="937"/>
                    <a:pt x="636" y="917"/>
                  </a:cubicBezTo>
                  <a:cubicBezTo>
                    <a:pt x="746" y="794"/>
                    <a:pt x="872" y="686"/>
                    <a:pt x="1011" y="595"/>
                  </a:cubicBezTo>
                  <a:cubicBezTo>
                    <a:pt x="1248" y="441"/>
                    <a:pt x="1420" y="393"/>
                    <a:pt x="1417" y="384"/>
                  </a:cubicBezTo>
                  <a:cubicBezTo>
                    <a:pt x="1416" y="384"/>
                    <a:pt x="1416" y="384"/>
                    <a:pt x="1414" y="384"/>
                  </a:cubicBezTo>
                  <a:cubicBezTo>
                    <a:pt x="1403" y="384"/>
                    <a:pt x="1362" y="394"/>
                    <a:pt x="1297" y="418"/>
                  </a:cubicBezTo>
                  <a:cubicBezTo>
                    <a:pt x="1190" y="456"/>
                    <a:pt x="1087" y="505"/>
                    <a:pt x="991" y="566"/>
                  </a:cubicBezTo>
                  <a:cubicBezTo>
                    <a:pt x="847" y="653"/>
                    <a:pt x="716" y="762"/>
                    <a:pt x="602" y="886"/>
                  </a:cubicBezTo>
                  <a:cubicBezTo>
                    <a:pt x="575" y="916"/>
                    <a:pt x="545" y="946"/>
                    <a:pt x="519" y="946"/>
                  </a:cubicBezTo>
                  <a:cubicBezTo>
                    <a:pt x="516" y="946"/>
                    <a:pt x="512" y="946"/>
                    <a:pt x="508" y="944"/>
                  </a:cubicBezTo>
                  <a:cubicBezTo>
                    <a:pt x="478" y="932"/>
                    <a:pt x="462" y="884"/>
                    <a:pt x="460" y="836"/>
                  </a:cubicBezTo>
                  <a:cubicBezTo>
                    <a:pt x="442" y="630"/>
                    <a:pt x="495" y="423"/>
                    <a:pt x="609" y="250"/>
                  </a:cubicBezTo>
                  <a:lnTo>
                    <a:pt x="684" y="140"/>
                  </a:lnTo>
                  <a:lnTo>
                    <a:pt x="575" y="216"/>
                  </a:lnTo>
                  <a:lnTo>
                    <a:pt x="165" y="503"/>
                  </a:lnTo>
                  <a:cubicBezTo>
                    <a:pt x="135" y="525"/>
                    <a:pt x="106" y="545"/>
                    <a:pt x="80" y="545"/>
                  </a:cubicBezTo>
                  <a:cubicBezTo>
                    <a:pt x="54" y="543"/>
                    <a:pt x="38" y="522"/>
                    <a:pt x="40" y="494"/>
                  </a:cubicBezTo>
                  <a:cubicBezTo>
                    <a:pt x="40" y="436"/>
                    <a:pt x="78" y="382"/>
                    <a:pt x="100" y="330"/>
                  </a:cubicBezTo>
                  <a:lnTo>
                    <a:pt x="211" y="90"/>
                  </a:lnTo>
                  <a:cubicBezTo>
                    <a:pt x="236" y="34"/>
                    <a:pt x="249" y="3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58;p50">
              <a:extLst>
                <a:ext uri="{FF2B5EF4-FFF2-40B4-BE49-F238E27FC236}">
                  <a16:creationId xmlns:a16="http://schemas.microsoft.com/office/drawing/2014/main" id="{DF8A4EA4-B9D5-49B8-AD03-C641A7C2EC5F}"/>
                </a:ext>
              </a:extLst>
            </p:cNvPr>
            <p:cNvSpPr/>
            <p:nvPr/>
          </p:nvSpPr>
          <p:spPr>
            <a:xfrm>
              <a:off x="1863831" y="2512862"/>
              <a:ext cx="10849" cy="14643"/>
            </a:xfrm>
            <a:custGeom>
              <a:avLst/>
              <a:gdLst/>
              <a:ahLst/>
              <a:cxnLst/>
              <a:rect l="l" t="t" r="r" b="b"/>
              <a:pathLst>
                <a:path w="509" h="687" extrusionOk="0">
                  <a:moveTo>
                    <a:pt x="301" y="1"/>
                  </a:moveTo>
                  <a:cubicBezTo>
                    <a:pt x="286" y="1"/>
                    <a:pt x="271" y="6"/>
                    <a:pt x="257" y="14"/>
                  </a:cubicBezTo>
                  <a:cubicBezTo>
                    <a:pt x="233" y="31"/>
                    <a:pt x="210" y="52"/>
                    <a:pt x="193" y="78"/>
                  </a:cubicBezTo>
                  <a:cubicBezTo>
                    <a:pt x="127" y="166"/>
                    <a:pt x="59" y="258"/>
                    <a:pt x="29" y="363"/>
                  </a:cubicBezTo>
                  <a:cubicBezTo>
                    <a:pt x="1" y="469"/>
                    <a:pt x="22" y="595"/>
                    <a:pt x="104" y="654"/>
                  </a:cubicBezTo>
                  <a:cubicBezTo>
                    <a:pt x="137" y="676"/>
                    <a:pt x="175" y="686"/>
                    <a:pt x="214" y="686"/>
                  </a:cubicBezTo>
                  <a:cubicBezTo>
                    <a:pt x="267" y="686"/>
                    <a:pt x="321" y="668"/>
                    <a:pt x="366" y="634"/>
                  </a:cubicBezTo>
                  <a:cubicBezTo>
                    <a:pt x="442" y="575"/>
                    <a:pt x="487" y="476"/>
                    <a:pt x="495" y="380"/>
                  </a:cubicBezTo>
                  <a:cubicBezTo>
                    <a:pt x="509" y="241"/>
                    <a:pt x="451" y="101"/>
                    <a:pt x="346" y="23"/>
                  </a:cubicBezTo>
                  <a:lnTo>
                    <a:pt x="339" y="14"/>
                  </a:lnTo>
                  <a:cubicBezTo>
                    <a:pt x="329" y="5"/>
                    <a:pt x="315" y="1"/>
                    <a:pt x="301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59;p50">
              <a:extLst>
                <a:ext uri="{FF2B5EF4-FFF2-40B4-BE49-F238E27FC236}">
                  <a16:creationId xmlns:a16="http://schemas.microsoft.com/office/drawing/2014/main" id="{BADEE8DF-854D-409D-A845-36DE89A2F657}"/>
                </a:ext>
              </a:extLst>
            </p:cNvPr>
            <p:cNvSpPr/>
            <p:nvPr/>
          </p:nvSpPr>
          <p:spPr>
            <a:xfrm>
              <a:off x="1865813" y="2510219"/>
              <a:ext cx="13556" cy="15773"/>
            </a:xfrm>
            <a:custGeom>
              <a:avLst/>
              <a:gdLst/>
              <a:ahLst/>
              <a:cxnLst/>
              <a:rect l="l" t="t" r="r" b="b"/>
              <a:pathLst>
                <a:path w="636" h="740" extrusionOk="0">
                  <a:moveTo>
                    <a:pt x="47" y="1"/>
                  </a:moveTo>
                  <a:cubicBezTo>
                    <a:pt x="31" y="1"/>
                    <a:pt x="3" y="61"/>
                    <a:pt x="0" y="166"/>
                  </a:cubicBezTo>
                  <a:cubicBezTo>
                    <a:pt x="0" y="307"/>
                    <a:pt x="48" y="444"/>
                    <a:pt x="137" y="553"/>
                  </a:cubicBezTo>
                  <a:cubicBezTo>
                    <a:pt x="242" y="678"/>
                    <a:pt x="380" y="731"/>
                    <a:pt x="477" y="738"/>
                  </a:cubicBezTo>
                  <a:cubicBezTo>
                    <a:pt x="489" y="739"/>
                    <a:pt x="500" y="740"/>
                    <a:pt x="511" y="740"/>
                  </a:cubicBezTo>
                  <a:cubicBezTo>
                    <a:pt x="588" y="740"/>
                    <a:pt x="635" y="718"/>
                    <a:pt x="634" y="704"/>
                  </a:cubicBezTo>
                  <a:cubicBezTo>
                    <a:pt x="635" y="667"/>
                    <a:pt x="399" y="669"/>
                    <a:pt x="228" y="463"/>
                  </a:cubicBezTo>
                  <a:cubicBezTo>
                    <a:pt x="58" y="259"/>
                    <a:pt x="82" y="1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0;p50">
              <a:extLst>
                <a:ext uri="{FF2B5EF4-FFF2-40B4-BE49-F238E27FC236}">
                  <a16:creationId xmlns:a16="http://schemas.microsoft.com/office/drawing/2014/main" id="{7CB46CED-5C27-43FA-A5EE-7AE566ED9467}"/>
                </a:ext>
              </a:extLst>
            </p:cNvPr>
            <p:cNvSpPr/>
            <p:nvPr/>
          </p:nvSpPr>
          <p:spPr>
            <a:xfrm>
              <a:off x="1275345" y="2485131"/>
              <a:ext cx="546048" cy="136352"/>
            </a:xfrm>
            <a:custGeom>
              <a:avLst/>
              <a:gdLst/>
              <a:ahLst/>
              <a:cxnLst/>
              <a:rect l="l" t="t" r="r" b="b"/>
              <a:pathLst>
                <a:path w="25618" h="6397" extrusionOk="0">
                  <a:moveTo>
                    <a:pt x="6188" y="1"/>
                  </a:moveTo>
                  <a:lnTo>
                    <a:pt x="1" y="133"/>
                  </a:lnTo>
                  <a:lnTo>
                    <a:pt x="72" y="6396"/>
                  </a:lnTo>
                  <a:lnTo>
                    <a:pt x="22939" y="6022"/>
                  </a:lnTo>
                  <a:cubicBezTo>
                    <a:pt x="22939" y="6022"/>
                    <a:pt x="25618" y="5729"/>
                    <a:pt x="25618" y="4382"/>
                  </a:cubicBezTo>
                  <a:lnTo>
                    <a:pt x="24471" y="966"/>
                  </a:lnTo>
                  <a:cubicBezTo>
                    <a:pt x="24471" y="966"/>
                    <a:pt x="21716" y="131"/>
                    <a:pt x="20334" y="131"/>
                  </a:cubicBezTo>
                  <a:cubicBezTo>
                    <a:pt x="18952" y="131"/>
                    <a:pt x="16638" y="579"/>
                    <a:pt x="16638" y="579"/>
                  </a:cubicBezTo>
                  <a:lnTo>
                    <a:pt x="12777" y="274"/>
                  </a:lnTo>
                  <a:lnTo>
                    <a:pt x="6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1;p50">
              <a:extLst>
                <a:ext uri="{FF2B5EF4-FFF2-40B4-BE49-F238E27FC236}">
                  <a16:creationId xmlns:a16="http://schemas.microsoft.com/office/drawing/2014/main" id="{533D2C7E-1EC7-420B-A2B7-BAE489AE5422}"/>
                </a:ext>
              </a:extLst>
            </p:cNvPr>
            <p:cNvSpPr/>
            <p:nvPr/>
          </p:nvSpPr>
          <p:spPr>
            <a:xfrm>
              <a:off x="1329314" y="2578427"/>
              <a:ext cx="108557" cy="43035"/>
            </a:xfrm>
            <a:custGeom>
              <a:avLst/>
              <a:gdLst/>
              <a:ahLst/>
              <a:cxnLst/>
              <a:rect l="l" t="t" r="r" b="b"/>
              <a:pathLst>
                <a:path w="5093" h="2019" extrusionOk="0">
                  <a:moveTo>
                    <a:pt x="5092" y="0"/>
                  </a:moveTo>
                  <a:cubicBezTo>
                    <a:pt x="5092" y="0"/>
                    <a:pt x="2746" y="0"/>
                    <a:pt x="2254" y="43"/>
                  </a:cubicBezTo>
                  <a:cubicBezTo>
                    <a:pt x="1771" y="86"/>
                    <a:pt x="265" y="1269"/>
                    <a:pt x="105" y="1269"/>
                  </a:cubicBezTo>
                  <a:cubicBezTo>
                    <a:pt x="102" y="1269"/>
                    <a:pt x="100" y="1268"/>
                    <a:pt x="98" y="1267"/>
                  </a:cubicBezTo>
                  <a:lnTo>
                    <a:pt x="98" y="1356"/>
                  </a:lnTo>
                  <a:cubicBezTo>
                    <a:pt x="98" y="1356"/>
                    <a:pt x="1" y="1791"/>
                    <a:pt x="167" y="1855"/>
                  </a:cubicBezTo>
                  <a:cubicBezTo>
                    <a:pt x="187" y="1863"/>
                    <a:pt x="207" y="1866"/>
                    <a:pt x="229" y="1866"/>
                  </a:cubicBezTo>
                  <a:cubicBezTo>
                    <a:pt x="392" y="1866"/>
                    <a:pt x="599" y="1678"/>
                    <a:pt x="599" y="1678"/>
                  </a:cubicBezTo>
                  <a:lnTo>
                    <a:pt x="599" y="1678"/>
                  </a:lnTo>
                  <a:cubicBezTo>
                    <a:pt x="599" y="1678"/>
                    <a:pt x="555" y="1904"/>
                    <a:pt x="864" y="1904"/>
                  </a:cubicBezTo>
                  <a:cubicBezTo>
                    <a:pt x="1172" y="1904"/>
                    <a:pt x="2189" y="1420"/>
                    <a:pt x="2189" y="1420"/>
                  </a:cubicBezTo>
                  <a:lnTo>
                    <a:pt x="2596" y="1727"/>
                  </a:lnTo>
                  <a:lnTo>
                    <a:pt x="3881" y="2010"/>
                  </a:lnTo>
                  <a:cubicBezTo>
                    <a:pt x="3912" y="2015"/>
                    <a:pt x="3943" y="2018"/>
                    <a:pt x="3976" y="2018"/>
                  </a:cubicBezTo>
                  <a:cubicBezTo>
                    <a:pt x="4433" y="2018"/>
                    <a:pt x="5092" y="1486"/>
                    <a:pt x="5092" y="1486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2;p50">
              <a:extLst>
                <a:ext uri="{FF2B5EF4-FFF2-40B4-BE49-F238E27FC236}">
                  <a16:creationId xmlns:a16="http://schemas.microsoft.com/office/drawing/2014/main" id="{B491BF3F-7312-4331-A508-E079DFD75587}"/>
                </a:ext>
              </a:extLst>
            </p:cNvPr>
            <p:cNvSpPr/>
            <p:nvPr/>
          </p:nvSpPr>
          <p:spPr>
            <a:xfrm>
              <a:off x="1437850" y="2551698"/>
              <a:ext cx="252263" cy="63092"/>
            </a:xfrm>
            <a:custGeom>
              <a:avLst/>
              <a:gdLst/>
              <a:ahLst/>
              <a:cxnLst/>
              <a:rect l="l" t="t" r="r" b="b"/>
              <a:pathLst>
                <a:path w="11835" h="2960" extrusionOk="0">
                  <a:moveTo>
                    <a:pt x="11565" y="0"/>
                  </a:moveTo>
                  <a:lnTo>
                    <a:pt x="6629" y="1041"/>
                  </a:lnTo>
                  <a:lnTo>
                    <a:pt x="0" y="1254"/>
                  </a:lnTo>
                  <a:lnTo>
                    <a:pt x="0" y="2740"/>
                  </a:lnTo>
                  <a:lnTo>
                    <a:pt x="6811" y="2959"/>
                  </a:lnTo>
                  <a:lnTo>
                    <a:pt x="11835" y="2740"/>
                  </a:lnTo>
                  <a:lnTo>
                    <a:pt x="11565" y="0"/>
                  </a:ln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3;p50">
              <a:extLst>
                <a:ext uri="{FF2B5EF4-FFF2-40B4-BE49-F238E27FC236}">
                  <a16:creationId xmlns:a16="http://schemas.microsoft.com/office/drawing/2014/main" id="{EE6DBE1B-8CC1-46C6-902C-940CC3142657}"/>
                </a:ext>
              </a:extLst>
            </p:cNvPr>
            <p:cNvSpPr/>
            <p:nvPr/>
          </p:nvSpPr>
          <p:spPr>
            <a:xfrm>
              <a:off x="916230" y="2502759"/>
              <a:ext cx="132324" cy="99776"/>
            </a:xfrm>
            <a:custGeom>
              <a:avLst/>
              <a:gdLst/>
              <a:ahLst/>
              <a:cxnLst/>
              <a:rect l="l" t="t" r="r" b="b"/>
              <a:pathLst>
                <a:path w="6208" h="4681" extrusionOk="0">
                  <a:moveTo>
                    <a:pt x="242" y="1"/>
                  </a:moveTo>
                  <a:cubicBezTo>
                    <a:pt x="200" y="1"/>
                    <a:pt x="160" y="12"/>
                    <a:pt x="122" y="38"/>
                  </a:cubicBezTo>
                  <a:cubicBezTo>
                    <a:pt x="29" y="103"/>
                    <a:pt x="10" y="233"/>
                    <a:pt x="9" y="347"/>
                  </a:cubicBezTo>
                  <a:cubicBezTo>
                    <a:pt x="0" y="1320"/>
                    <a:pt x="488" y="1845"/>
                    <a:pt x="1216" y="2490"/>
                  </a:cubicBezTo>
                  <a:cubicBezTo>
                    <a:pt x="1711" y="2928"/>
                    <a:pt x="2122" y="3313"/>
                    <a:pt x="2521" y="3841"/>
                  </a:cubicBezTo>
                  <a:cubicBezTo>
                    <a:pt x="2652" y="4015"/>
                    <a:pt x="2763" y="4205"/>
                    <a:pt x="2908" y="4365"/>
                  </a:cubicBezTo>
                  <a:cubicBezTo>
                    <a:pt x="3054" y="4526"/>
                    <a:pt x="3246" y="4661"/>
                    <a:pt x="3463" y="4678"/>
                  </a:cubicBezTo>
                  <a:cubicBezTo>
                    <a:pt x="3480" y="4680"/>
                    <a:pt x="3497" y="4680"/>
                    <a:pt x="3514" y="4680"/>
                  </a:cubicBezTo>
                  <a:cubicBezTo>
                    <a:pt x="3748" y="4680"/>
                    <a:pt x="3967" y="4549"/>
                    <a:pt x="4145" y="4393"/>
                  </a:cubicBezTo>
                  <a:cubicBezTo>
                    <a:pt x="4335" y="4228"/>
                    <a:pt x="4500" y="4030"/>
                    <a:pt x="4711" y="3889"/>
                  </a:cubicBezTo>
                  <a:cubicBezTo>
                    <a:pt x="4763" y="3855"/>
                    <a:pt x="4882" y="3842"/>
                    <a:pt x="5030" y="3842"/>
                  </a:cubicBezTo>
                  <a:cubicBezTo>
                    <a:pt x="5481" y="3842"/>
                    <a:pt x="6207" y="3961"/>
                    <a:pt x="6207" y="3961"/>
                  </a:cubicBezTo>
                  <a:lnTo>
                    <a:pt x="5932" y="1856"/>
                  </a:lnTo>
                  <a:cubicBezTo>
                    <a:pt x="5870" y="1862"/>
                    <a:pt x="5801" y="1865"/>
                    <a:pt x="5726" y="1865"/>
                  </a:cubicBezTo>
                  <a:cubicBezTo>
                    <a:pt x="4863" y="1865"/>
                    <a:pt x="3298" y="1477"/>
                    <a:pt x="2870" y="1347"/>
                  </a:cubicBezTo>
                  <a:cubicBezTo>
                    <a:pt x="1959" y="1072"/>
                    <a:pt x="1321" y="773"/>
                    <a:pt x="586" y="169"/>
                  </a:cubicBezTo>
                  <a:cubicBezTo>
                    <a:pt x="487" y="87"/>
                    <a:pt x="359" y="1"/>
                    <a:pt x="242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4;p50">
              <a:extLst>
                <a:ext uri="{FF2B5EF4-FFF2-40B4-BE49-F238E27FC236}">
                  <a16:creationId xmlns:a16="http://schemas.microsoft.com/office/drawing/2014/main" id="{AFF4C2CB-6A86-472D-8F11-DD6BEAF95973}"/>
                </a:ext>
              </a:extLst>
            </p:cNvPr>
            <p:cNvSpPr/>
            <p:nvPr/>
          </p:nvSpPr>
          <p:spPr>
            <a:xfrm>
              <a:off x="1683612" y="2539037"/>
              <a:ext cx="124458" cy="71576"/>
            </a:xfrm>
            <a:custGeom>
              <a:avLst/>
              <a:gdLst/>
              <a:ahLst/>
              <a:cxnLst/>
              <a:rect l="l" t="t" r="r" b="b"/>
              <a:pathLst>
                <a:path w="5839" h="3358" extrusionOk="0">
                  <a:moveTo>
                    <a:pt x="413" y="0"/>
                  </a:moveTo>
                  <a:cubicBezTo>
                    <a:pt x="330" y="0"/>
                    <a:pt x="245" y="9"/>
                    <a:pt x="163" y="53"/>
                  </a:cubicBezTo>
                  <a:cubicBezTo>
                    <a:pt x="88" y="93"/>
                    <a:pt x="38" y="172"/>
                    <a:pt x="21" y="248"/>
                  </a:cubicBezTo>
                  <a:cubicBezTo>
                    <a:pt x="4" y="323"/>
                    <a:pt x="0" y="401"/>
                    <a:pt x="8" y="477"/>
                  </a:cubicBezTo>
                  <a:cubicBezTo>
                    <a:pt x="22" y="623"/>
                    <a:pt x="37" y="767"/>
                    <a:pt x="52" y="910"/>
                  </a:cubicBezTo>
                  <a:cubicBezTo>
                    <a:pt x="82" y="1195"/>
                    <a:pt x="111" y="1476"/>
                    <a:pt x="140" y="1751"/>
                  </a:cubicBezTo>
                  <a:cubicBezTo>
                    <a:pt x="197" y="2301"/>
                    <a:pt x="253" y="2828"/>
                    <a:pt x="305" y="3326"/>
                  </a:cubicBezTo>
                  <a:lnTo>
                    <a:pt x="308" y="3355"/>
                  </a:lnTo>
                  <a:lnTo>
                    <a:pt x="336" y="3355"/>
                  </a:lnTo>
                  <a:cubicBezTo>
                    <a:pt x="517" y="3357"/>
                    <a:pt x="696" y="3358"/>
                    <a:pt x="870" y="3358"/>
                  </a:cubicBezTo>
                  <a:cubicBezTo>
                    <a:pt x="2039" y="3358"/>
                    <a:pt x="3031" y="3312"/>
                    <a:pt x="3755" y="3231"/>
                  </a:cubicBezTo>
                  <a:cubicBezTo>
                    <a:pt x="4171" y="3186"/>
                    <a:pt x="4499" y="3128"/>
                    <a:pt x="4716" y="3061"/>
                  </a:cubicBezTo>
                  <a:cubicBezTo>
                    <a:pt x="4770" y="3044"/>
                    <a:pt x="4818" y="3032"/>
                    <a:pt x="4859" y="3017"/>
                  </a:cubicBezTo>
                  <a:lnTo>
                    <a:pt x="4958" y="2971"/>
                  </a:lnTo>
                  <a:lnTo>
                    <a:pt x="5019" y="2943"/>
                  </a:lnTo>
                  <a:cubicBezTo>
                    <a:pt x="5025" y="2940"/>
                    <a:pt x="5032" y="2937"/>
                    <a:pt x="5037" y="2932"/>
                  </a:cubicBezTo>
                  <a:cubicBezTo>
                    <a:pt x="5030" y="2932"/>
                    <a:pt x="5023" y="2934"/>
                    <a:pt x="5015" y="2937"/>
                  </a:cubicBezTo>
                  <a:lnTo>
                    <a:pt x="4954" y="2961"/>
                  </a:lnTo>
                  <a:lnTo>
                    <a:pt x="4854" y="3001"/>
                  </a:lnTo>
                  <a:cubicBezTo>
                    <a:pt x="4813" y="3014"/>
                    <a:pt x="4764" y="3024"/>
                    <a:pt x="4709" y="3040"/>
                  </a:cubicBezTo>
                  <a:cubicBezTo>
                    <a:pt x="4492" y="3099"/>
                    <a:pt x="4166" y="3152"/>
                    <a:pt x="3752" y="3192"/>
                  </a:cubicBezTo>
                  <a:cubicBezTo>
                    <a:pt x="3075" y="3259"/>
                    <a:pt x="2161" y="3296"/>
                    <a:pt x="1088" y="3296"/>
                  </a:cubicBezTo>
                  <a:cubicBezTo>
                    <a:pt x="854" y="3296"/>
                    <a:pt x="613" y="3294"/>
                    <a:pt x="365" y="3291"/>
                  </a:cubicBezTo>
                  <a:lnTo>
                    <a:pt x="365" y="3291"/>
                  </a:lnTo>
                  <a:cubicBezTo>
                    <a:pt x="315" y="2801"/>
                    <a:pt x="262" y="2282"/>
                    <a:pt x="207" y="1742"/>
                  </a:cubicBezTo>
                  <a:cubicBezTo>
                    <a:pt x="179" y="1466"/>
                    <a:pt x="151" y="1186"/>
                    <a:pt x="121" y="901"/>
                  </a:cubicBezTo>
                  <a:cubicBezTo>
                    <a:pt x="106" y="758"/>
                    <a:pt x="91" y="615"/>
                    <a:pt x="77" y="470"/>
                  </a:cubicBezTo>
                  <a:cubicBezTo>
                    <a:pt x="66" y="333"/>
                    <a:pt x="79" y="175"/>
                    <a:pt x="197" y="111"/>
                  </a:cubicBezTo>
                  <a:cubicBezTo>
                    <a:pt x="260" y="76"/>
                    <a:pt x="335" y="68"/>
                    <a:pt x="413" y="68"/>
                  </a:cubicBezTo>
                  <a:cubicBezTo>
                    <a:pt x="470" y="68"/>
                    <a:pt x="528" y="72"/>
                    <a:pt x="586" y="73"/>
                  </a:cubicBezTo>
                  <a:lnTo>
                    <a:pt x="994" y="85"/>
                  </a:lnTo>
                  <a:lnTo>
                    <a:pt x="1793" y="110"/>
                  </a:lnTo>
                  <a:lnTo>
                    <a:pt x="3303" y="154"/>
                  </a:lnTo>
                  <a:cubicBezTo>
                    <a:pt x="3782" y="174"/>
                    <a:pt x="4245" y="159"/>
                    <a:pt x="4656" y="259"/>
                  </a:cubicBezTo>
                  <a:cubicBezTo>
                    <a:pt x="5064" y="356"/>
                    <a:pt x="5423" y="586"/>
                    <a:pt x="5587" y="906"/>
                  </a:cubicBezTo>
                  <a:cubicBezTo>
                    <a:pt x="5731" y="1198"/>
                    <a:pt x="5796" y="1523"/>
                    <a:pt x="5772" y="1847"/>
                  </a:cubicBezTo>
                  <a:cubicBezTo>
                    <a:pt x="5750" y="2091"/>
                    <a:pt x="5659" y="2325"/>
                    <a:pt x="5510" y="2520"/>
                  </a:cubicBezTo>
                  <a:cubicBezTo>
                    <a:pt x="5415" y="2643"/>
                    <a:pt x="5301" y="2751"/>
                    <a:pt x="5173" y="2839"/>
                  </a:cubicBezTo>
                  <a:cubicBezTo>
                    <a:pt x="5087" y="2901"/>
                    <a:pt x="5036" y="2929"/>
                    <a:pt x="5039" y="2932"/>
                  </a:cubicBezTo>
                  <a:cubicBezTo>
                    <a:pt x="5052" y="2927"/>
                    <a:pt x="5064" y="2921"/>
                    <a:pt x="5076" y="2913"/>
                  </a:cubicBezTo>
                  <a:cubicBezTo>
                    <a:pt x="5100" y="2902"/>
                    <a:pt x="5136" y="2881"/>
                    <a:pt x="5182" y="2852"/>
                  </a:cubicBezTo>
                  <a:cubicBezTo>
                    <a:pt x="5315" y="2768"/>
                    <a:pt x="5432" y="2662"/>
                    <a:pt x="5532" y="2538"/>
                  </a:cubicBezTo>
                  <a:cubicBezTo>
                    <a:pt x="5688" y="2340"/>
                    <a:pt x="5784" y="2102"/>
                    <a:pt x="5810" y="1852"/>
                  </a:cubicBezTo>
                  <a:cubicBezTo>
                    <a:pt x="5839" y="1519"/>
                    <a:pt x="5777" y="1185"/>
                    <a:pt x="5630" y="885"/>
                  </a:cubicBezTo>
                  <a:cubicBezTo>
                    <a:pt x="5461" y="546"/>
                    <a:pt x="5089" y="307"/>
                    <a:pt x="4670" y="206"/>
                  </a:cubicBezTo>
                  <a:cubicBezTo>
                    <a:pt x="4247" y="100"/>
                    <a:pt x="3784" y="114"/>
                    <a:pt x="3305" y="93"/>
                  </a:cubicBezTo>
                  <a:lnTo>
                    <a:pt x="1795" y="43"/>
                  </a:lnTo>
                  <a:lnTo>
                    <a:pt x="996" y="17"/>
                  </a:lnTo>
                  <a:lnTo>
                    <a:pt x="588" y="5"/>
                  </a:lnTo>
                  <a:cubicBezTo>
                    <a:pt x="532" y="5"/>
                    <a:pt x="473" y="0"/>
                    <a:pt x="413" y="0"/>
                  </a:cubicBezTo>
                  <a:close/>
                </a:path>
              </a:pathLst>
            </a:custGeom>
            <a:solidFill>
              <a:srgbClr val="F88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5;p50">
              <a:extLst>
                <a:ext uri="{FF2B5EF4-FFF2-40B4-BE49-F238E27FC236}">
                  <a16:creationId xmlns:a16="http://schemas.microsoft.com/office/drawing/2014/main" id="{6E6965DA-3294-4A45-8D72-BE41C4131429}"/>
                </a:ext>
              </a:extLst>
            </p:cNvPr>
            <p:cNvSpPr/>
            <p:nvPr/>
          </p:nvSpPr>
          <p:spPr>
            <a:xfrm>
              <a:off x="1591297" y="2507043"/>
              <a:ext cx="37642" cy="51454"/>
            </a:xfrm>
            <a:custGeom>
              <a:avLst/>
              <a:gdLst/>
              <a:ahLst/>
              <a:cxnLst/>
              <a:rect l="l" t="t" r="r" b="b"/>
              <a:pathLst>
                <a:path w="1766" h="2414" extrusionOk="0">
                  <a:moveTo>
                    <a:pt x="1750" y="1"/>
                  </a:moveTo>
                  <a:cubicBezTo>
                    <a:pt x="1727" y="1"/>
                    <a:pt x="1329" y="528"/>
                    <a:pt x="855" y="1187"/>
                  </a:cubicBezTo>
                  <a:cubicBezTo>
                    <a:pt x="376" y="1854"/>
                    <a:pt x="1" y="2402"/>
                    <a:pt x="15" y="2413"/>
                  </a:cubicBezTo>
                  <a:cubicBezTo>
                    <a:pt x="15" y="2414"/>
                    <a:pt x="16" y="2414"/>
                    <a:pt x="16" y="2414"/>
                  </a:cubicBezTo>
                  <a:cubicBezTo>
                    <a:pt x="40" y="2414"/>
                    <a:pt x="437" y="1888"/>
                    <a:pt x="912" y="1227"/>
                  </a:cubicBezTo>
                  <a:cubicBezTo>
                    <a:pt x="1391" y="561"/>
                    <a:pt x="1766" y="12"/>
                    <a:pt x="1751" y="1"/>
                  </a:cubicBezTo>
                  <a:cubicBezTo>
                    <a:pt x="1751" y="1"/>
                    <a:pt x="1751" y="1"/>
                    <a:pt x="1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6;p50">
              <a:extLst>
                <a:ext uri="{FF2B5EF4-FFF2-40B4-BE49-F238E27FC236}">
                  <a16:creationId xmlns:a16="http://schemas.microsoft.com/office/drawing/2014/main" id="{0294EBB8-7DAB-4263-8E15-F8354DD78050}"/>
                </a:ext>
              </a:extLst>
            </p:cNvPr>
            <p:cNvSpPr/>
            <p:nvPr/>
          </p:nvSpPr>
          <p:spPr>
            <a:xfrm>
              <a:off x="1578210" y="2521388"/>
              <a:ext cx="6117" cy="39667"/>
            </a:xfrm>
            <a:custGeom>
              <a:avLst/>
              <a:gdLst/>
              <a:ahLst/>
              <a:cxnLst/>
              <a:rect l="l" t="t" r="r" b="b"/>
              <a:pathLst>
                <a:path w="287" h="1861" extrusionOk="0">
                  <a:moveTo>
                    <a:pt x="245" y="1"/>
                  </a:moveTo>
                  <a:cubicBezTo>
                    <a:pt x="224" y="2"/>
                    <a:pt x="239" y="423"/>
                    <a:pt x="176" y="935"/>
                  </a:cubicBezTo>
                  <a:cubicBezTo>
                    <a:pt x="115" y="1448"/>
                    <a:pt x="1" y="1854"/>
                    <a:pt x="22" y="1860"/>
                  </a:cubicBezTo>
                  <a:cubicBezTo>
                    <a:pt x="22" y="1860"/>
                    <a:pt x="22" y="1860"/>
                    <a:pt x="22" y="1860"/>
                  </a:cubicBezTo>
                  <a:cubicBezTo>
                    <a:pt x="31" y="1860"/>
                    <a:pt x="70" y="1763"/>
                    <a:pt x="115" y="1600"/>
                  </a:cubicBezTo>
                  <a:cubicBezTo>
                    <a:pt x="234" y="1168"/>
                    <a:pt x="287" y="722"/>
                    <a:pt x="275" y="276"/>
                  </a:cubicBezTo>
                  <a:cubicBezTo>
                    <a:pt x="269" y="106"/>
                    <a:pt x="255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67;p50">
              <a:extLst>
                <a:ext uri="{FF2B5EF4-FFF2-40B4-BE49-F238E27FC236}">
                  <a16:creationId xmlns:a16="http://schemas.microsoft.com/office/drawing/2014/main" id="{4DA19A23-9F72-4C8C-A177-12FF79B94693}"/>
                </a:ext>
              </a:extLst>
            </p:cNvPr>
            <p:cNvSpPr/>
            <p:nvPr/>
          </p:nvSpPr>
          <p:spPr>
            <a:xfrm>
              <a:off x="1386758" y="2700732"/>
              <a:ext cx="527973" cy="284385"/>
            </a:xfrm>
            <a:custGeom>
              <a:avLst/>
              <a:gdLst/>
              <a:ahLst/>
              <a:cxnLst/>
              <a:rect l="l" t="t" r="r" b="b"/>
              <a:pathLst>
                <a:path w="24770" h="13342" extrusionOk="0">
                  <a:moveTo>
                    <a:pt x="1" y="1"/>
                  </a:moveTo>
                  <a:lnTo>
                    <a:pt x="1" y="13342"/>
                  </a:lnTo>
                  <a:lnTo>
                    <a:pt x="24770" y="13342"/>
                  </a:lnTo>
                  <a:lnTo>
                    <a:pt x="24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68;p50">
              <a:extLst>
                <a:ext uri="{FF2B5EF4-FFF2-40B4-BE49-F238E27FC236}">
                  <a16:creationId xmlns:a16="http://schemas.microsoft.com/office/drawing/2014/main" id="{D9698A3F-9D88-40E5-9D55-55E2AEE5865A}"/>
                </a:ext>
              </a:extLst>
            </p:cNvPr>
            <p:cNvSpPr/>
            <p:nvPr/>
          </p:nvSpPr>
          <p:spPr>
            <a:xfrm>
              <a:off x="1386780" y="2700732"/>
              <a:ext cx="527951" cy="46254"/>
            </a:xfrm>
            <a:custGeom>
              <a:avLst/>
              <a:gdLst/>
              <a:ahLst/>
              <a:cxnLst/>
              <a:rect l="l" t="t" r="r" b="b"/>
              <a:pathLst>
                <a:path w="24769" h="2170" extrusionOk="0">
                  <a:moveTo>
                    <a:pt x="1" y="1"/>
                  </a:moveTo>
                  <a:lnTo>
                    <a:pt x="1" y="2169"/>
                  </a:lnTo>
                  <a:cubicBezTo>
                    <a:pt x="1" y="2169"/>
                    <a:pt x="11009" y="2036"/>
                    <a:pt x="18347" y="2036"/>
                  </a:cubicBezTo>
                  <a:cubicBezTo>
                    <a:pt x="22017" y="2036"/>
                    <a:pt x="24769" y="2069"/>
                    <a:pt x="24769" y="2169"/>
                  </a:cubicBezTo>
                  <a:lnTo>
                    <a:pt x="24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69;p50">
              <a:extLst>
                <a:ext uri="{FF2B5EF4-FFF2-40B4-BE49-F238E27FC236}">
                  <a16:creationId xmlns:a16="http://schemas.microsoft.com/office/drawing/2014/main" id="{BCA8BC05-6950-4811-A59D-9ABD54669586}"/>
                </a:ext>
              </a:extLst>
            </p:cNvPr>
            <p:cNvSpPr/>
            <p:nvPr/>
          </p:nvSpPr>
          <p:spPr>
            <a:xfrm>
              <a:off x="866139" y="2595692"/>
              <a:ext cx="1224163" cy="163401"/>
            </a:xfrm>
            <a:custGeom>
              <a:avLst/>
              <a:gdLst/>
              <a:ahLst/>
              <a:cxnLst/>
              <a:rect l="l" t="t" r="r" b="b"/>
              <a:pathLst>
                <a:path w="57432" h="7666" extrusionOk="0">
                  <a:moveTo>
                    <a:pt x="1" y="0"/>
                  </a:moveTo>
                  <a:lnTo>
                    <a:pt x="1" y="7665"/>
                  </a:lnTo>
                  <a:lnTo>
                    <a:pt x="5747" y="7665"/>
                  </a:lnTo>
                  <a:cubicBezTo>
                    <a:pt x="6523" y="7665"/>
                    <a:pt x="7292" y="7498"/>
                    <a:pt x="7999" y="7172"/>
                  </a:cubicBezTo>
                  <a:lnTo>
                    <a:pt x="11490" y="5572"/>
                  </a:lnTo>
                  <a:cubicBezTo>
                    <a:pt x="12417" y="5148"/>
                    <a:pt x="13424" y="4927"/>
                    <a:pt x="14444" y="4927"/>
                  </a:cubicBezTo>
                  <a:lnTo>
                    <a:pt x="57432" y="4927"/>
                  </a:lnTo>
                  <a:lnTo>
                    <a:pt x="57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0;p50">
              <a:extLst>
                <a:ext uri="{FF2B5EF4-FFF2-40B4-BE49-F238E27FC236}">
                  <a16:creationId xmlns:a16="http://schemas.microsoft.com/office/drawing/2014/main" id="{C62C7BA1-030D-4BD3-A33D-95CB50A2FE60}"/>
                </a:ext>
              </a:extLst>
            </p:cNvPr>
            <p:cNvSpPr/>
            <p:nvPr/>
          </p:nvSpPr>
          <p:spPr>
            <a:xfrm>
              <a:off x="865820" y="2594946"/>
              <a:ext cx="1225229" cy="164594"/>
            </a:xfrm>
            <a:custGeom>
              <a:avLst/>
              <a:gdLst/>
              <a:ahLst/>
              <a:cxnLst/>
              <a:rect l="l" t="t" r="r" b="b"/>
              <a:pathLst>
                <a:path w="57482" h="7722" extrusionOk="0">
                  <a:moveTo>
                    <a:pt x="57447" y="1"/>
                  </a:moveTo>
                  <a:lnTo>
                    <a:pt x="16" y="35"/>
                  </a:lnTo>
                  <a:cubicBezTo>
                    <a:pt x="16" y="35"/>
                    <a:pt x="16" y="35"/>
                    <a:pt x="16" y="35"/>
                  </a:cubicBezTo>
                  <a:lnTo>
                    <a:pt x="16" y="35"/>
                  </a:lnTo>
                  <a:lnTo>
                    <a:pt x="57412" y="70"/>
                  </a:lnTo>
                  <a:lnTo>
                    <a:pt x="57412" y="70"/>
                  </a:lnTo>
                  <a:lnTo>
                    <a:pt x="57412" y="4929"/>
                  </a:lnTo>
                  <a:lnTo>
                    <a:pt x="55826" y="4929"/>
                  </a:lnTo>
                  <a:lnTo>
                    <a:pt x="22398" y="4934"/>
                  </a:lnTo>
                  <a:lnTo>
                    <a:pt x="15465" y="4937"/>
                  </a:lnTo>
                  <a:lnTo>
                    <a:pt x="14647" y="4937"/>
                  </a:lnTo>
                  <a:cubicBezTo>
                    <a:pt x="14623" y="4936"/>
                    <a:pt x="14598" y="4936"/>
                    <a:pt x="14574" y="4936"/>
                  </a:cubicBezTo>
                  <a:cubicBezTo>
                    <a:pt x="14328" y="4936"/>
                    <a:pt x="14083" y="4943"/>
                    <a:pt x="13842" y="4965"/>
                  </a:cubicBezTo>
                  <a:cubicBezTo>
                    <a:pt x="13317" y="5011"/>
                    <a:pt x="12799" y="5115"/>
                    <a:pt x="12298" y="5276"/>
                  </a:cubicBezTo>
                  <a:cubicBezTo>
                    <a:pt x="11801" y="5428"/>
                    <a:pt x="11345" y="5658"/>
                    <a:pt x="10891" y="5864"/>
                  </a:cubicBezTo>
                  <a:lnTo>
                    <a:pt x="9554" y="6478"/>
                  </a:lnTo>
                  <a:lnTo>
                    <a:pt x="8264" y="7069"/>
                  </a:lnTo>
                  <a:cubicBezTo>
                    <a:pt x="7845" y="7270"/>
                    <a:pt x="7423" y="7439"/>
                    <a:pt x="6988" y="7536"/>
                  </a:cubicBezTo>
                  <a:cubicBezTo>
                    <a:pt x="6584" y="7632"/>
                    <a:pt x="6170" y="7680"/>
                    <a:pt x="5755" y="7680"/>
                  </a:cubicBezTo>
                  <a:cubicBezTo>
                    <a:pt x="5734" y="7680"/>
                    <a:pt x="5714" y="7680"/>
                    <a:pt x="5694" y="7679"/>
                  </a:cubicBezTo>
                  <a:lnTo>
                    <a:pt x="4440" y="7681"/>
                  </a:lnTo>
                  <a:lnTo>
                    <a:pt x="32" y="7684"/>
                  </a:lnTo>
                  <a:lnTo>
                    <a:pt x="32" y="7684"/>
                  </a:lnTo>
                  <a:cubicBezTo>
                    <a:pt x="22" y="2718"/>
                    <a:pt x="16" y="152"/>
                    <a:pt x="16" y="35"/>
                  </a:cubicBezTo>
                  <a:cubicBezTo>
                    <a:pt x="16" y="153"/>
                    <a:pt x="11" y="2724"/>
                    <a:pt x="1" y="7700"/>
                  </a:cubicBezTo>
                  <a:lnTo>
                    <a:pt x="1" y="7716"/>
                  </a:lnTo>
                  <a:lnTo>
                    <a:pt x="16" y="7716"/>
                  </a:lnTo>
                  <a:lnTo>
                    <a:pt x="4440" y="7720"/>
                  </a:lnTo>
                  <a:lnTo>
                    <a:pt x="5694" y="7721"/>
                  </a:lnTo>
                  <a:cubicBezTo>
                    <a:pt x="5714" y="7722"/>
                    <a:pt x="5735" y="7722"/>
                    <a:pt x="5755" y="7722"/>
                  </a:cubicBezTo>
                  <a:cubicBezTo>
                    <a:pt x="6173" y="7722"/>
                    <a:pt x="6591" y="7674"/>
                    <a:pt x="6998" y="7578"/>
                  </a:cubicBezTo>
                  <a:cubicBezTo>
                    <a:pt x="7436" y="7481"/>
                    <a:pt x="7865" y="7311"/>
                    <a:pt x="8283" y="7110"/>
                  </a:cubicBezTo>
                  <a:lnTo>
                    <a:pt x="9573" y="6519"/>
                  </a:lnTo>
                  <a:lnTo>
                    <a:pt x="10911" y="5908"/>
                  </a:lnTo>
                  <a:cubicBezTo>
                    <a:pt x="11366" y="5702"/>
                    <a:pt x="11819" y="5474"/>
                    <a:pt x="12311" y="5324"/>
                  </a:cubicBezTo>
                  <a:cubicBezTo>
                    <a:pt x="12809" y="5165"/>
                    <a:pt x="13323" y="5062"/>
                    <a:pt x="13845" y="5017"/>
                  </a:cubicBezTo>
                  <a:cubicBezTo>
                    <a:pt x="14069" y="4997"/>
                    <a:pt x="14295" y="4990"/>
                    <a:pt x="14525" y="4990"/>
                  </a:cubicBezTo>
                  <a:cubicBezTo>
                    <a:pt x="14565" y="4990"/>
                    <a:pt x="14606" y="4990"/>
                    <a:pt x="14646" y="4991"/>
                  </a:cubicBezTo>
                  <a:lnTo>
                    <a:pt x="15462" y="4991"/>
                  </a:lnTo>
                  <a:lnTo>
                    <a:pt x="22395" y="4993"/>
                  </a:lnTo>
                  <a:lnTo>
                    <a:pt x="55825" y="4998"/>
                  </a:lnTo>
                  <a:lnTo>
                    <a:pt x="57481" y="4998"/>
                  </a:lnTo>
                  <a:lnTo>
                    <a:pt x="57481" y="4964"/>
                  </a:lnTo>
                  <a:lnTo>
                    <a:pt x="57481" y="35"/>
                  </a:lnTo>
                  <a:lnTo>
                    <a:pt x="57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1;p50">
              <a:extLst>
                <a:ext uri="{FF2B5EF4-FFF2-40B4-BE49-F238E27FC236}">
                  <a16:creationId xmlns:a16="http://schemas.microsoft.com/office/drawing/2014/main" id="{E74301D4-7B69-49B1-982A-4A235BF92F94}"/>
                </a:ext>
              </a:extLst>
            </p:cNvPr>
            <p:cNvSpPr/>
            <p:nvPr/>
          </p:nvSpPr>
          <p:spPr>
            <a:xfrm>
              <a:off x="900307" y="2625746"/>
              <a:ext cx="1155273" cy="51646"/>
            </a:xfrm>
            <a:custGeom>
              <a:avLst/>
              <a:gdLst/>
              <a:ahLst/>
              <a:cxnLst/>
              <a:rect l="l" t="t" r="r" b="b"/>
              <a:pathLst>
                <a:path w="54200" h="2423" extrusionOk="0">
                  <a:moveTo>
                    <a:pt x="1133" y="0"/>
                  </a:moveTo>
                  <a:cubicBezTo>
                    <a:pt x="506" y="0"/>
                    <a:pt x="0" y="506"/>
                    <a:pt x="0" y="1134"/>
                  </a:cubicBezTo>
                  <a:lnTo>
                    <a:pt x="0" y="1289"/>
                  </a:lnTo>
                  <a:cubicBezTo>
                    <a:pt x="0" y="1917"/>
                    <a:pt x="506" y="2423"/>
                    <a:pt x="1133" y="2423"/>
                  </a:cubicBezTo>
                  <a:lnTo>
                    <a:pt x="53066" y="2423"/>
                  </a:lnTo>
                  <a:cubicBezTo>
                    <a:pt x="53694" y="2423"/>
                    <a:pt x="54199" y="1917"/>
                    <a:pt x="54199" y="1289"/>
                  </a:cubicBezTo>
                  <a:lnTo>
                    <a:pt x="54199" y="1134"/>
                  </a:lnTo>
                  <a:cubicBezTo>
                    <a:pt x="54199" y="506"/>
                    <a:pt x="53694" y="0"/>
                    <a:pt x="53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2;p50">
              <a:extLst>
                <a:ext uri="{FF2B5EF4-FFF2-40B4-BE49-F238E27FC236}">
                  <a16:creationId xmlns:a16="http://schemas.microsoft.com/office/drawing/2014/main" id="{607F10F9-5375-4C92-9E46-D13544D63BB5}"/>
                </a:ext>
              </a:extLst>
            </p:cNvPr>
            <p:cNvSpPr/>
            <p:nvPr/>
          </p:nvSpPr>
          <p:spPr>
            <a:xfrm>
              <a:off x="899476" y="2624936"/>
              <a:ext cx="1156445" cy="53138"/>
            </a:xfrm>
            <a:custGeom>
              <a:avLst/>
              <a:gdLst/>
              <a:ahLst/>
              <a:cxnLst/>
              <a:rect l="l" t="t" r="r" b="b"/>
              <a:pathLst>
                <a:path w="54255" h="2493" extrusionOk="0">
                  <a:moveTo>
                    <a:pt x="1176" y="0"/>
                  </a:moveTo>
                  <a:cubicBezTo>
                    <a:pt x="927" y="1"/>
                    <a:pt x="684" y="80"/>
                    <a:pt x="483" y="227"/>
                  </a:cubicBezTo>
                  <a:cubicBezTo>
                    <a:pt x="282" y="371"/>
                    <a:pt x="135" y="584"/>
                    <a:pt x="59" y="817"/>
                  </a:cubicBezTo>
                  <a:cubicBezTo>
                    <a:pt x="23" y="936"/>
                    <a:pt x="5" y="1058"/>
                    <a:pt x="5" y="1180"/>
                  </a:cubicBezTo>
                  <a:cubicBezTo>
                    <a:pt x="6" y="1298"/>
                    <a:pt x="1" y="1422"/>
                    <a:pt x="26" y="1542"/>
                  </a:cubicBezTo>
                  <a:cubicBezTo>
                    <a:pt x="122" y="2039"/>
                    <a:pt x="525" y="2418"/>
                    <a:pt x="1025" y="2482"/>
                  </a:cubicBezTo>
                  <a:cubicBezTo>
                    <a:pt x="1099" y="2491"/>
                    <a:pt x="1170" y="2492"/>
                    <a:pt x="1242" y="2492"/>
                  </a:cubicBezTo>
                  <a:cubicBezTo>
                    <a:pt x="1289" y="2492"/>
                    <a:pt x="1337" y="2492"/>
                    <a:pt x="1384" y="2492"/>
                  </a:cubicBezTo>
                  <a:lnTo>
                    <a:pt x="8671" y="2492"/>
                  </a:lnTo>
                  <a:lnTo>
                    <a:pt x="19118" y="2490"/>
                  </a:lnTo>
                  <a:lnTo>
                    <a:pt x="36807" y="2483"/>
                  </a:lnTo>
                  <a:lnTo>
                    <a:pt x="48733" y="2472"/>
                  </a:lnTo>
                  <a:lnTo>
                    <a:pt x="51975" y="2466"/>
                  </a:lnTo>
                  <a:lnTo>
                    <a:pt x="52818" y="2462"/>
                  </a:lnTo>
                  <a:cubicBezTo>
                    <a:pt x="53008" y="2461"/>
                    <a:pt x="53105" y="2458"/>
                    <a:pt x="53105" y="2458"/>
                  </a:cubicBezTo>
                  <a:cubicBezTo>
                    <a:pt x="53105" y="2458"/>
                    <a:pt x="53008" y="2456"/>
                    <a:pt x="52818" y="2455"/>
                  </a:cubicBezTo>
                  <a:lnTo>
                    <a:pt x="51975" y="2451"/>
                  </a:lnTo>
                  <a:lnTo>
                    <a:pt x="48733" y="2445"/>
                  </a:lnTo>
                  <a:lnTo>
                    <a:pt x="36807" y="2434"/>
                  </a:lnTo>
                  <a:lnTo>
                    <a:pt x="19118" y="2426"/>
                  </a:lnTo>
                  <a:lnTo>
                    <a:pt x="8671" y="2424"/>
                  </a:lnTo>
                  <a:lnTo>
                    <a:pt x="1383" y="2424"/>
                  </a:lnTo>
                  <a:cubicBezTo>
                    <a:pt x="1339" y="2424"/>
                    <a:pt x="1294" y="2424"/>
                    <a:pt x="1250" y="2424"/>
                  </a:cubicBezTo>
                  <a:cubicBezTo>
                    <a:pt x="1176" y="2424"/>
                    <a:pt x="1104" y="2423"/>
                    <a:pt x="1033" y="2415"/>
                  </a:cubicBezTo>
                  <a:cubicBezTo>
                    <a:pt x="562" y="2353"/>
                    <a:pt x="183" y="1997"/>
                    <a:pt x="93" y="1531"/>
                  </a:cubicBezTo>
                  <a:cubicBezTo>
                    <a:pt x="70" y="1418"/>
                    <a:pt x="74" y="1302"/>
                    <a:pt x="74" y="1182"/>
                  </a:cubicBezTo>
                  <a:cubicBezTo>
                    <a:pt x="74" y="1066"/>
                    <a:pt x="91" y="951"/>
                    <a:pt x="124" y="840"/>
                  </a:cubicBezTo>
                  <a:cubicBezTo>
                    <a:pt x="196" y="620"/>
                    <a:pt x="334" y="421"/>
                    <a:pt x="524" y="285"/>
                  </a:cubicBezTo>
                  <a:cubicBezTo>
                    <a:pt x="712" y="147"/>
                    <a:pt x="940" y="72"/>
                    <a:pt x="1175" y="72"/>
                  </a:cubicBezTo>
                  <a:lnTo>
                    <a:pt x="40521" y="62"/>
                  </a:lnTo>
                  <a:lnTo>
                    <a:pt x="52447" y="51"/>
                  </a:lnTo>
                  <a:lnTo>
                    <a:pt x="52960" y="51"/>
                  </a:lnTo>
                  <a:cubicBezTo>
                    <a:pt x="52989" y="50"/>
                    <a:pt x="53018" y="50"/>
                    <a:pt x="53047" y="50"/>
                  </a:cubicBezTo>
                  <a:cubicBezTo>
                    <a:pt x="53183" y="50"/>
                    <a:pt x="53312" y="59"/>
                    <a:pt x="53436" y="99"/>
                  </a:cubicBezTo>
                  <a:cubicBezTo>
                    <a:pt x="53846" y="223"/>
                    <a:pt x="54149" y="573"/>
                    <a:pt x="54215" y="997"/>
                  </a:cubicBezTo>
                  <a:cubicBezTo>
                    <a:pt x="54235" y="1119"/>
                    <a:pt x="54230" y="1240"/>
                    <a:pt x="54228" y="1354"/>
                  </a:cubicBezTo>
                  <a:cubicBezTo>
                    <a:pt x="54221" y="1730"/>
                    <a:pt x="54026" y="2076"/>
                    <a:pt x="53709" y="2278"/>
                  </a:cubicBezTo>
                  <a:cubicBezTo>
                    <a:pt x="53611" y="2344"/>
                    <a:pt x="53502" y="2390"/>
                    <a:pt x="53389" y="2420"/>
                  </a:cubicBezTo>
                  <a:cubicBezTo>
                    <a:pt x="53348" y="2431"/>
                    <a:pt x="53307" y="2440"/>
                    <a:pt x="53267" y="2445"/>
                  </a:cubicBezTo>
                  <a:cubicBezTo>
                    <a:pt x="53237" y="2451"/>
                    <a:pt x="53208" y="2455"/>
                    <a:pt x="53178" y="2455"/>
                  </a:cubicBezTo>
                  <a:cubicBezTo>
                    <a:pt x="53130" y="2458"/>
                    <a:pt x="53105" y="2461"/>
                    <a:pt x="53105" y="2461"/>
                  </a:cubicBezTo>
                  <a:cubicBezTo>
                    <a:pt x="53105" y="2461"/>
                    <a:pt x="53130" y="2461"/>
                    <a:pt x="53177" y="2458"/>
                  </a:cubicBezTo>
                  <a:cubicBezTo>
                    <a:pt x="53206" y="2458"/>
                    <a:pt x="53237" y="2455"/>
                    <a:pt x="53267" y="2450"/>
                  </a:cubicBezTo>
                  <a:cubicBezTo>
                    <a:pt x="53309" y="2445"/>
                    <a:pt x="53349" y="2437"/>
                    <a:pt x="53390" y="2426"/>
                  </a:cubicBezTo>
                  <a:cubicBezTo>
                    <a:pt x="53505" y="2398"/>
                    <a:pt x="53614" y="2351"/>
                    <a:pt x="53716" y="2287"/>
                  </a:cubicBezTo>
                  <a:cubicBezTo>
                    <a:pt x="54039" y="2085"/>
                    <a:pt x="54238" y="1733"/>
                    <a:pt x="54247" y="1351"/>
                  </a:cubicBezTo>
                  <a:cubicBezTo>
                    <a:pt x="54249" y="1237"/>
                    <a:pt x="54254" y="1117"/>
                    <a:pt x="54235" y="991"/>
                  </a:cubicBezTo>
                  <a:cubicBezTo>
                    <a:pt x="54169" y="559"/>
                    <a:pt x="53861" y="201"/>
                    <a:pt x="53443" y="73"/>
                  </a:cubicBezTo>
                  <a:cubicBezTo>
                    <a:pt x="53317" y="31"/>
                    <a:pt x="53179" y="21"/>
                    <a:pt x="53041" y="21"/>
                  </a:cubicBezTo>
                  <a:cubicBezTo>
                    <a:pt x="53014" y="21"/>
                    <a:pt x="52988" y="22"/>
                    <a:pt x="52961" y="22"/>
                  </a:cubicBezTo>
                  <a:lnTo>
                    <a:pt x="52448" y="22"/>
                  </a:lnTo>
                  <a:lnTo>
                    <a:pt x="40522" y="11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184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7"/>
          <p:cNvSpPr/>
          <p:nvPr/>
        </p:nvSpPr>
        <p:spPr>
          <a:xfrm flipH="1">
            <a:off x="7015780" y="1753246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7"/>
          <p:cNvSpPr/>
          <p:nvPr/>
        </p:nvSpPr>
        <p:spPr>
          <a:xfrm flipH="1">
            <a:off x="5286867" y="2894296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betroffen?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0" name="Google Shape;700;p47"/>
          <p:cNvSpPr txBox="1">
            <a:spLocks noGrp="1"/>
          </p:cNvSpPr>
          <p:nvPr>
            <p:ph type="subTitle" idx="1"/>
          </p:nvPr>
        </p:nvSpPr>
        <p:spPr>
          <a:xfrm>
            <a:off x="1199850" y="1562350"/>
            <a:ext cx="39600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Zentrales Nervensystem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Gehirn &amp; Rückenmark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Gehirn=Schaltzentrale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Signale von Kopf-&gt;Körper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Rückenmark=leitende Kabel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2"/>
                </a:solidFill>
              </a:rPr>
              <a:t>Leitet vom Kopf -&gt;Körper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701" name="Google Shape;701;p47"/>
          <p:cNvSpPr/>
          <p:nvPr/>
        </p:nvSpPr>
        <p:spPr>
          <a:xfrm>
            <a:off x="7439544" y="3684852"/>
            <a:ext cx="170173" cy="149056"/>
          </a:xfrm>
          <a:custGeom>
            <a:avLst/>
            <a:gdLst/>
            <a:ahLst/>
            <a:cxnLst/>
            <a:rect l="l" t="t" r="r" b="b"/>
            <a:pathLst>
              <a:path w="2893" h="2534" extrusionOk="0">
                <a:moveTo>
                  <a:pt x="1445" y="1"/>
                </a:moveTo>
                <a:cubicBezTo>
                  <a:pt x="1230" y="1"/>
                  <a:pt x="1012" y="56"/>
                  <a:pt x="813" y="171"/>
                </a:cubicBezTo>
                <a:cubicBezTo>
                  <a:pt x="208" y="521"/>
                  <a:pt x="1" y="1295"/>
                  <a:pt x="349" y="1900"/>
                </a:cubicBezTo>
                <a:cubicBezTo>
                  <a:pt x="584" y="2306"/>
                  <a:pt x="1010" y="2534"/>
                  <a:pt x="1448" y="2534"/>
                </a:cubicBezTo>
                <a:cubicBezTo>
                  <a:pt x="1662" y="2534"/>
                  <a:pt x="1880" y="2479"/>
                  <a:pt x="2079" y="2364"/>
                </a:cubicBezTo>
                <a:cubicBezTo>
                  <a:pt x="2686" y="2014"/>
                  <a:pt x="2893" y="1240"/>
                  <a:pt x="2543" y="634"/>
                </a:cubicBezTo>
                <a:cubicBezTo>
                  <a:pt x="2309" y="228"/>
                  <a:pt x="1883" y="1"/>
                  <a:pt x="14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6919792" y="1551007"/>
            <a:ext cx="68293" cy="68352"/>
          </a:xfrm>
          <a:custGeom>
            <a:avLst/>
            <a:gdLst/>
            <a:ahLst/>
            <a:cxnLst/>
            <a:rect l="l" t="t" r="r" b="b"/>
            <a:pathLst>
              <a:path w="1161" h="1162" extrusionOk="0">
                <a:moveTo>
                  <a:pt x="579" y="1"/>
                </a:moveTo>
                <a:cubicBezTo>
                  <a:pt x="260" y="1"/>
                  <a:pt x="0" y="260"/>
                  <a:pt x="0" y="580"/>
                </a:cubicBezTo>
                <a:cubicBezTo>
                  <a:pt x="0" y="901"/>
                  <a:pt x="260" y="1161"/>
                  <a:pt x="579" y="1161"/>
                </a:cubicBezTo>
                <a:cubicBezTo>
                  <a:pt x="900" y="1161"/>
                  <a:pt x="1160" y="901"/>
                  <a:pt x="1160" y="580"/>
                </a:cubicBezTo>
                <a:cubicBezTo>
                  <a:pt x="1160" y="260"/>
                  <a:pt x="900" y="1"/>
                  <a:pt x="5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7"/>
          <p:cNvSpPr/>
          <p:nvPr/>
        </p:nvSpPr>
        <p:spPr>
          <a:xfrm>
            <a:off x="7567541" y="2318582"/>
            <a:ext cx="105469" cy="105586"/>
          </a:xfrm>
          <a:custGeom>
            <a:avLst/>
            <a:gdLst/>
            <a:ahLst/>
            <a:cxnLst/>
            <a:rect l="l" t="t" r="r" b="b"/>
            <a:pathLst>
              <a:path w="1793" h="1795" extrusionOk="0">
                <a:moveTo>
                  <a:pt x="897" y="1"/>
                </a:moveTo>
                <a:cubicBezTo>
                  <a:pt x="401" y="1"/>
                  <a:pt x="0" y="403"/>
                  <a:pt x="0" y="898"/>
                </a:cubicBezTo>
                <a:cubicBezTo>
                  <a:pt x="0" y="1393"/>
                  <a:pt x="401" y="1795"/>
                  <a:pt x="897" y="1795"/>
                </a:cubicBezTo>
                <a:cubicBezTo>
                  <a:pt x="1392" y="1795"/>
                  <a:pt x="1793" y="1393"/>
                  <a:pt x="1793" y="898"/>
                </a:cubicBezTo>
                <a:cubicBezTo>
                  <a:pt x="1793" y="403"/>
                  <a:pt x="1392" y="1"/>
                  <a:pt x="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7"/>
          <p:cNvSpPr/>
          <p:nvPr/>
        </p:nvSpPr>
        <p:spPr>
          <a:xfrm>
            <a:off x="7240549" y="2116997"/>
            <a:ext cx="105528" cy="10558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897" y="1"/>
                </a:moveTo>
                <a:cubicBezTo>
                  <a:pt x="402" y="1"/>
                  <a:pt x="1" y="403"/>
                  <a:pt x="1" y="898"/>
                </a:cubicBezTo>
                <a:cubicBezTo>
                  <a:pt x="1" y="1393"/>
                  <a:pt x="402" y="1794"/>
                  <a:pt x="897" y="1794"/>
                </a:cubicBezTo>
                <a:cubicBezTo>
                  <a:pt x="1393" y="1794"/>
                  <a:pt x="1793" y="1393"/>
                  <a:pt x="1793" y="898"/>
                </a:cubicBezTo>
                <a:cubicBezTo>
                  <a:pt x="1793" y="403"/>
                  <a:pt x="1393" y="1"/>
                  <a:pt x="8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7"/>
          <p:cNvSpPr/>
          <p:nvPr/>
        </p:nvSpPr>
        <p:spPr>
          <a:xfrm>
            <a:off x="5969404" y="2558989"/>
            <a:ext cx="342700" cy="182879"/>
          </a:xfrm>
          <a:custGeom>
            <a:avLst/>
            <a:gdLst/>
            <a:ahLst/>
            <a:cxnLst/>
            <a:rect l="l" t="t" r="r" b="b"/>
            <a:pathLst>
              <a:path w="5826" h="3109" extrusionOk="0">
                <a:moveTo>
                  <a:pt x="11" y="0"/>
                </a:moveTo>
                <a:cubicBezTo>
                  <a:pt x="11" y="0"/>
                  <a:pt x="10" y="0"/>
                  <a:pt x="10" y="1"/>
                </a:cubicBezTo>
                <a:cubicBezTo>
                  <a:pt x="0" y="18"/>
                  <a:pt x="1292" y="729"/>
                  <a:pt x="2896" y="1587"/>
                </a:cubicBezTo>
                <a:cubicBezTo>
                  <a:pt x="4477" y="2434"/>
                  <a:pt x="5772" y="3109"/>
                  <a:pt x="5815" y="3109"/>
                </a:cubicBezTo>
                <a:cubicBezTo>
                  <a:pt x="5816" y="3109"/>
                  <a:pt x="5816" y="3109"/>
                  <a:pt x="5817" y="3108"/>
                </a:cubicBezTo>
                <a:cubicBezTo>
                  <a:pt x="5825" y="3090"/>
                  <a:pt x="4534" y="2380"/>
                  <a:pt x="2931" y="1521"/>
                </a:cubicBezTo>
                <a:cubicBezTo>
                  <a:pt x="1349" y="674"/>
                  <a:pt x="5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5917229" y="2108291"/>
            <a:ext cx="105528" cy="10558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897" y="1"/>
                </a:moveTo>
                <a:cubicBezTo>
                  <a:pt x="402" y="1"/>
                  <a:pt x="1" y="403"/>
                  <a:pt x="1" y="897"/>
                </a:cubicBezTo>
                <a:cubicBezTo>
                  <a:pt x="1" y="1393"/>
                  <a:pt x="402" y="1795"/>
                  <a:pt x="897" y="1795"/>
                </a:cubicBezTo>
                <a:cubicBezTo>
                  <a:pt x="1391" y="1795"/>
                  <a:pt x="1793" y="1393"/>
                  <a:pt x="1793" y="897"/>
                </a:cubicBezTo>
                <a:cubicBezTo>
                  <a:pt x="1793" y="403"/>
                  <a:pt x="1391" y="1"/>
                  <a:pt x="8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7"/>
          <p:cNvSpPr/>
          <p:nvPr/>
        </p:nvSpPr>
        <p:spPr>
          <a:xfrm>
            <a:off x="5917229" y="2506225"/>
            <a:ext cx="105528" cy="105528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897" y="0"/>
                </a:moveTo>
                <a:cubicBezTo>
                  <a:pt x="402" y="0"/>
                  <a:pt x="1" y="402"/>
                  <a:pt x="1" y="898"/>
                </a:cubicBezTo>
                <a:cubicBezTo>
                  <a:pt x="1" y="1392"/>
                  <a:pt x="402" y="1794"/>
                  <a:pt x="897" y="1794"/>
                </a:cubicBezTo>
                <a:cubicBezTo>
                  <a:pt x="1391" y="1794"/>
                  <a:pt x="1793" y="1392"/>
                  <a:pt x="1793" y="898"/>
                </a:cubicBezTo>
                <a:cubicBezTo>
                  <a:pt x="1793" y="402"/>
                  <a:pt x="1391" y="0"/>
                  <a:pt x="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6271985" y="2702340"/>
            <a:ext cx="78940" cy="78881"/>
          </a:xfrm>
          <a:custGeom>
            <a:avLst/>
            <a:gdLst/>
            <a:ahLst/>
            <a:cxnLst/>
            <a:rect l="l" t="t" r="r" b="b"/>
            <a:pathLst>
              <a:path w="1342" h="1341" extrusionOk="0">
                <a:moveTo>
                  <a:pt x="671" y="1"/>
                </a:moveTo>
                <a:cubicBezTo>
                  <a:pt x="301" y="1"/>
                  <a:pt x="1" y="300"/>
                  <a:pt x="1" y="671"/>
                </a:cubicBezTo>
                <a:cubicBezTo>
                  <a:pt x="1" y="1041"/>
                  <a:pt x="301" y="1341"/>
                  <a:pt x="671" y="1341"/>
                </a:cubicBezTo>
                <a:cubicBezTo>
                  <a:pt x="1041" y="1341"/>
                  <a:pt x="1342" y="1041"/>
                  <a:pt x="1342" y="671"/>
                </a:cubicBezTo>
                <a:cubicBezTo>
                  <a:pt x="1342" y="300"/>
                  <a:pt x="1041" y="1"/>
                  <a:pt x="6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7"/>
          <p:cNvSpPr/>
          <p:nvPr/>
        </p:nvSpPr>
        <p:spPr>
          <a:xfrm>
            <a:off x="5981698" y="3731733"/>
            <a:ext cx="105528" cy="105469"/>
          </a:xfrm>
          <a:custGeom>
            <a:avLst/>
            <a:gdLst/>
            <a:ahLst/>
            <a:cxnLst/>
            <a:rect l="l" t="t" r="r" b="b"/>
            <a:pathLst>
              <a:path w="1794" h="1793" extrusionOk="0">
                <a:moveTo>
                  <a:pt x="897" y="0"/>
                </a:moveTo>
                <a:cubicBezTo>
                  <a:pt x="403" y="0"/>
                  <a:pt x="1" y="401"/>
                  <a:pt x="1" y="896"/>
                </a:cubicBezTo>
                <a:cubicBezTo>
                  <a:pt x="1" y="1392"/>
                  <a:pt x="403" y="1793"/>
                  <a:pt x="897" y="1793"/>
                </a:cubicBezTo>
                <a:cubicBezTo>
                  <a:pt x="1393" y="1793"/>
                  <a:pt x="1793" y="1392"/>
                  <a:pt x="1793" y="896"/>
                </a:cubicBezTo>
                <a:cubicBezTo>
                  <a:pt x="1793" y="401"/>
                  <a:pt x="1393" y="0"/>
                  <a:pt x="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7"/>
          <p:cNvSpPr/>
          <p:nvPr/>
        </p:nvSpPr>
        <p:spPr>
          <a:xfrm>
            <a:off x="5786880" y="3462448"/>
            <a:ext cx="78940" cy="78999"/>
          </a:xfrm>
          <a:custGeom>
            <a:avLst/>
            <a:gdLst/>
            <a:ahLst/>
            <a:cxnLst/>
            <a:rect l="l" t="t" r="r" b="b"/>
            <a:pathLst>
              <a:path w="1342" h="1343" extrusionOk="0">
                <a:moveTo>
                  <a:pt x="671" y="1"/>
                </a:moveTo>
                <a:cubicBezTo>
                  <a:pt x="301" y="1"/>
                  <a:pt x="0" y="302"/>
                  <a:pt x="0" y="671"/>
                </a:cubicBezTo>
                <a:cubicBezTo>
                  <a:pt x="0" y="1041"/>
                  <a:pt x="301" y="1342"/>
                  <a:pt x="671" y="1342"/>
                </a:cubicBezTo>
                <a:cubicBezTo>
                  <a:pt x="1041" y="1342"/>
                  <a:pt x="1342" y="1041"/>
                  <a:pt x="1342" y="671"/>
                </a:cubicBezTo>
                <a:cubicBezTo>
                  <a:pt x="1342" y="302"/>
                  <a:pt x="1041" y="1"/>
                  <a:pt x="6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7"/>
          <p:cNvSpPr/>
          <p:nvPr/>
        </p:nvSpPr>
        <p:spPr>
          <a:xfrm>
            <a:off x="6312219" y="3548913"/>
            <a:ext cx="105528" cy="105469"/>
          </a:xfrm>
          <a:custGeom>
            <a:avLst/>
            <a:gdLst/>
            <a:ahLst/>
            <a:cxnLst/>
            <a:rect l="l" t="t" r="r" b="b"/>
            <a:pathLst>
              <a:path w="1794" h="1793" extrusionOk="0">
                <a:moveTo>
                  <a:pt x="897" y="0"/>
                </a:moveTo>
                <a:cubicBezTo>
                  <a:pt x="402" y="0"/>
                  <a:pt x="1" y="401"/>
                  <a:pt x="1" y="896"/>
                </a:cubicBezTo>
                <a:cubicBezTo>
                  <a:pt x="1" y="1392"/>
                  <a:pt x="402" y="1793"/>
                  <a:pt x="897" y="1793"/>
                </a:cubicBezTo>
                <a:cubicBezTo>
                  <a:pt x="1393" y="1793"/>
                  <a:pt x="1793" y="1392"/>
                  <a:pt x="1793" y="896"/>
                </a:cubicBezTo>
                <a:cubicBezTo>
                  <a:pt x="1793" y="401"/>
                  <a:pt x="1393" y="0"/>
                  <a:pt x="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6639211" y="3750439"/>
            <a:ext cx="105469" cy="105528"/>
          </a:xfrm>
          <a:custGeom>
            <a:avLst/>
            <a:gdLst/>
            <a:ahLst/>
            <a:cxnLst/>
            <a:rect l="l" t="t" r="r" b="b"/>
            <a:pathLst>
              <a:path w="1793" h="1794" extrusionOk="0">
                <a:moveTo>
                  <a:pt x="897" y="0"/>
                </a:moveTo>
                <a:cubicBezTo>
                  <a:pt x="401" y="0"/>
                  <a:pt x="0" y="402"/>
                  <a:pt x="0" y="898"/>
                </a:cubicBezTo>
                <a:cubicBezTo>
                  <a:pt x="0" y="1392"/>
                  <a:pt x="401" y="1794"/>
                  <a:pt x="897" y="1794"/>
                </a:cubicBezTo>
                <a:cubicBezTo>
                  <a:pt x="1392" y="1794"/>
                  <a:pt x="1793" y="1392"/>
                  <a:pt x="1793" y="898"/>
                </a:cubicBezTo>
                <a:cubicBezTo>
                  <a:pt x="1793" y="402"/>
                  <a:pt x="1392" y="0"/>
                  <a:pt x="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6582506" y="3384975"/>
            <a:ext cx="518991" cy="493227"/>
          </a:xfrm>
          <a:custGeom>
            <a:avLst/>
            <a:gdLst/>
            <a:ahLst/>
            <a:cxnLst/>
            <a:rect l="l" t="t" r="r" b="b"/>
            <a:pathLst>
              <a:path w="8823" h="8385" extrusionOk="0">
                <a:moveTo>
                  <a:pt x="8136" y="1"/>
                </a:moveTo>
                <a:cubicBezTo>
                  <a:pt x="8135" y="1"/>
                  <a:pt x="8134" y="1"/>
                  <a:pt x="8133" y="1"/>
                </a:cubicBezTo>
                <a:cubicBezTo>
                  <a:pt x="8102" y="5"/>
                  <a:pt x="7974" y="6"/>
                  <a:pt x="7772" y="6"/>
                </a:cubicBezTo>
                <a:cubicBezTo>
                  <a:pt x="7498" y="6"/>
                  <a:pt x="7089" y="4"/>
                  <a:pt x="6599" y="4"/>
                </a:cubicBezTo>
                <a:cubicBezTo>
                  <a:pt x="4419" y="4"/>
                  <a:pt x="649" y="46"/>
                  <a:pt x="205" y="497"/>
                </a:cubicBezTo>
                <a:cubicBezTo>
                  <a:pt x="0" y="705"/>
                  <a:pt x="1772" y="1853"/>
                  <a:pt x="2514" y="2812"/>
                </a:cubicBezTo>
                <a:cubicBezTo>
                  <a:pt x="3230" y="3736"/>
                  <a:pt x="5750" y="8385"/>
                  <a:pt x="7223" y="8385"/>
                </a:cubicBezTo>
                <a:cubicBezTo>
                  <a:pt x="7277" y="8385"/>
                  <a:pt x="7329" y="8378"/>
                  <a:pt x="7380" y="8366"/>
                </a:cubicBezTo>
                <a:cubicBezTo>
                  <a:pt x="8822" y="8003"/>
                  <a:pt x="7751" y="4167"/>
                  <a:pt x="7751" y="4167"/>
                </a:cubicBezTo>
                <a:cubicBezTo>
                  <a:pt x="7751" y="4167"/>
                  <a:pt x="8388" y="1"/>
                  <a:pt x="8136" y="1"/>
                </a:cubicBezTo>
                <a:close/>
              </a:path>
            </a:pathLst>
          </a:custGeom>
          <a:solidFill>
            <a:srgbClr val="1A2E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6582506" y="3384975"/>
            <a:ext cx="518991" cy="493227"/>
          </a:xfrm>
          <a:custGeom>
            <a:avLst/>
            <a:gdLst/>
            <a:ahLst/>
            <a:cxnLst/>
            <a:rect l="l" t="t" r="r" b="b"/>
            <a:pathLst>
              <a:path w="8823" h="8385" extrusionOk="0">
                <a:moveTo>
                  <a:pt x="8136" y="1"/>
                </a:moveTo>
                <a:cubicBezTo>
                  <a:pt x="8135" y="1"/>
                  <a:pt x="8134" y="1"/>
                  <a:pt x="8133" y="1"/>
                </a:cubicBezTo>
                <a:cubicBezTo>
                  <a:pt x="8102" y="5"/>
                  <a:pt x="7974" y="6"/>
                  <a:pt x="7772" y="6"/>
                </a:cubicBezTo>
                <a:cubicBezTo>
                  <a:pt x="7498" y="6"/>
                  <a:pt x="7089" y="4"/>
                  <a:pt x="6599" y="4"/>
                </a:cubicBezTo>
                <a:cubicBezTo>
                  <a:pt x="4419" y="4"/>
                  <a:pt x="649" y="46"/>
                  <a:pt x="205" y="497"/>
                </a:cubicBezTo>
                <a:cubicBezTo>
                  <a:pt x="0" y="705"/>
                  <a:pt x="1772" y="1853"/>
                  <a:pt x="2514" y="2812"/>
                </a:cubicBezTo>
                <a:cubicBezTo>
                  <a:pt x="3230" y="3736"/>
                  <a:pt x="5750" y="8385"/>
                  <a:pt x="7223" y="8385"/>
                </a:cubicBezTo>
                <a:cubicBezTo>
                  <a:pt x="7277" y="8385"/>
                  <a:pt x="7329" y="8378"/>
                  <a:pt x="7380" y="8366"/>
                </a:cubicBezTo>
                <a:cubicBezTo>
                  <a:pt x="8822" y="8003"/>
                  <a:pt x="7751" y="4167"/>
                  <a:pt x="7751" y="4167"/>
                </a:cubicBezTo>
                <a:cubicBezTo>
                  <a:pt x="7751" y="4167"/>
                  <a:pt x="8388" y="1"/>
                  <a:pt x="81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7"/>
          <p:cNvSpPr/>
          <p:nvPr/>
        </p:nvSpPr>
        <p:spPr>
          <a:xfrm>
            <a:off x="5401301" y="1896530"/>
            <a:ext cx="2760069" cy="1585855"/>
          </a:xfrm>
          <a:custGeom>
            <a:avLst/>
            <a:gdLst/>
            <a:ahLst/>
            <a:cxnLst/>
            <a:rect l="l" t="t" r="r" b="b"/>
            <a:pathLst>
              <a:path w="46922" h="26960" extrusionOk="0">
                <a:moveTo>
                  <a:pt x="20899" y="0"/>
                </a:moveTo>
                <a:cubicBezTo>
                  <a:pt x="19658" y="0"/>
                  <a:pt x="18345" y="221"/>
                  <a:pt x="17149" y="862"/>
                </a:cubicBezTo>
                <a:cubicBezTo>
                  <a:pt x="17149" y="862"/>
                  <a:pt x="16598" y="742"/>
                  <a:pt x="15735" y="742"/>
                </a:cubicBezTo>
                <a:cubicBezTo>
                  <a:pt x="14112" y="742"/>
                  <a:pt x="11385" y="1165"/>
                  <a:pt x="9153" y="3605"/>
                </a:cubicBezTo>
                <a:cubicBezTo>
                  <a:pt x="9153" y="3605"/>
                  <a:pt x="5471" y="4761"/>
                  <a:pt x="4524" y="7549"/>
                </a:cubicBezTo>
                <a:cubicBezTo>
                  <a:pt x="4524" y="7549"/>
                  <a:pt x="1" y="10469"/>
                  <a:pt x="1368" y="13849"/>
                </a:cubicBezTo>
                <a:cubicBezTo>
                  <a:pt x="1368" y="13849"/>
                  <a:pt x="579" y="14439"/>
                  <a:pt x="735" y="15597"/>
                </a:cubicBezTo>
                <a:cubicBezTo>
                  <a:pt x="893" y="16755"/>
                  <a:pt x="1736" y="16859"/>
                  <a:pt x="1736" y="16859"/>
                </a:cubicBezTo>
                <a:cubicBezTo>
                  <a:pt x="1736" y="16859"/>
                  <a:pt x="1841" y="20490"/>
                  <a:pt x="6155" y="21279"/>
                </a:cubicBezTo>
                <a:lnTo>
                  <a:pt x="9942" y="21646"/>
                </a:lnTo>
                <a:cubicBezTo>
                  <a:pt x="9942" y="21646"/>
                  <a:pt x="10048" y="26855"/>
                  <a:pt x="16202" y="26960"/>
                </a:cubicBezTo>
                <a:lnTo>
                  <a:pt x="20989" y="26381"/>
                </a:lnTo>
                <a:cubicBezTo>
                  <a:pt x="20989" y="26381"/>
                  <a:pt x="22824" y="26329"/>
                  <a:pt x="25252" y="26329"/>
                </a:cubicBezTo>
                <a:cubicBezTo>
                  <a:pt x="27687" y="26329"/>
                  <a:pt x="30717" y="26382"/>
                  <a:pt x="33087" y="26591"/>
                </a:cubicBezTo>
                <a:cubicBezTo>
                  <a:pt x="33681" y="26644"/>
                  <a:pt x="34395" y="26710"/>
                  <a:pt x="35173" y="26710"/>
                </a:cubicBezTo>
                <a:cubicBezTo>
                  <a:pt x="36164" y="26710"/>
                  <a:pt x="37260" y="26602"/>
                  <a:pt x="38350" y="26220"/>
                </a:cubicBezTo>
                <a:cubicBezTo>
                  <a:pt x="40296" y="25536"/>
                  <a:pt x="46921" y="19279"/>
                  <a:pt x="40241" y="11494"/>
                </a:cubicBezTo>
                <a:cubicBezTo>
                  <a:pt x="40241" y="11494"/>
                  <a:pt x="40820" y="7970"/>
                  <a:pt x="37243" y="7128"/>
                </a:cubicBezTo>
                <a:cubicBezTo>
                  <a:pt x="37243" y="7128"/>
                  <a:pt x="35682" y="2341"/>
                  <a:pt x="30488" y="2341"/>
                </a:cubicBezTo>
                <a:cubicBezTo>
                  <a:pt x="30461" y="2341"/>
                  <a:pt x="30433" y="2341"/>
                  <a:pt x="30405" y="2341"/>
                </a:cubicBezTo>
                <a:cubicBezTo>
                  <a:pt x="30405" y="2341"/>
                  <a:pt x="29214" y="862"/>
                  <a:pt x="27310" y="862"/>
                </a:cubicBezTo>
                <a:cubicBezTo>
                  <a:pt x="26915" y="862"/>
                  <a:pt x="26490" y="925"/>
                  <a:pt x="26038" y="1079"/>
                </a:cubicBezTo>
                <a:cubicBezTo>
                  <a:pt x="26038" y="1079"/>
                  <a:pt x="23644" y="0"/>
                  <a:pt x="208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7"/>
          <p:cNvSpPr/>
          <p:nvPr/>
        </p:nvSpPr>
        <p:spPr>
          <a:xfrm>
            <a:off x="5979933" y="2660399"/>
            <a:ext cx="1126921" cy="607283"/>
          </a:xfrm>
          <a:custGeom>
            <a:avLst/>
            <a:gdLst/>
            <a:ahLst/>
            <a:cxnLst/>
            <a:rect l="l" t="t" r="r" b="b"/>
            <a:pathLst>
              <a:path w="19158" h="10324" extrusionOk="0">
                <a:moveTo>
                  <a:pt x="19150" y="0"/>
                </a:moveTo>
                <a:cubicBezTo>
                  <a:pt x="19150" y="0"/>
                  <a:pt x="19098" y="11"/>
                  <a:pt x="19003" y="42"/>
                </a:cubicBezTo>
                <a:cubicBezTo>
                  <a:pt x="18863" y="97"/>
                  <a:pt x="18733" y="176"/>
                  <a:pt x="18620" y="274"/>
                </a:cubicBezTo>
                <a:cubicBezTo>
                  <a:pt x="18436" y="435"/>
                  <a:pt x="18294" y="636"/>
                  <a:pt x="18203" y="863"/>
                </a:cubicBezTo>
                <a:cubicBezTo>
                  <a:pt x="18103" y="1117"/>
                  <a:pt x="18049" y="1451"/>
                  <a:pt x="18156" y="1792"/>
                </a:cubicBezTo>
                <a:lnTo>
                  <a:pt x="18156" y="1792"/>
                </a:lnTo>
                <a:cubicBezTo>
                  <a:pt x="17584" y="1632"/>
                  <a:pt x="17002" y="1515"/>
                  <a:pt x="16413" y="1442"/>
                </a:cubicBezTo>
                <a:cubicBezTo>
                  <a:pt x="15976" y="1392"/>
                  <a:pt x="15537" y="1367"/>
                  <a:pt x="15098" y="1367"/>
                </a:cubicBezTo>
                <a:cubicBezTo>
                  <a:pt x="14788" y="1367"/>
                  <a:pt x="14478" y="1379"/>
                  <a:pt x="14168" y="1404"/>
                </a:cubicBezTo>
                <a:cubicBezTo>
                  <a:pt x="12557" y="1526"/>
                  <a:pt x="10722" y="2042"/>
                  <a:pt x="9038" y="3098"/>
                </a:cubicBezTo>
                <a:lnTo>
                  <a:pt x="9038" y="3098"/>
                </a:lnTo>
                <a:cubicBezTo>
                  <a:pt x="8685" y="2984"/>
                  <a:pt x="8302" y="2901"/>
                  <a:pt x="7912" y="2838"/>
                </a:cubicBezTo>
                <a:cubicBezTo>
                  <a:pt x="7342" y="2749"/>
                  <a:pt x="6775" y="2701"/>
                  <a:pt x="6218" y="2701"/>
                </a:cubicBezTo>
                <a:cubicBezTo>
                  <a:pt x="5906" y="2701"/>
                  <a:pt x="5597" y="2716"/>
                  <a:pt x="5294" y="2748"/>
                </a:cubicBezTo>
                <a:cubicBezTo>
                  <a:pt x="4872" y="2792"/>
                  <a:pt x="4458" y="2881"/>
                  <a:pt x="4077" y="3031"/>
                </a:cubicBezTo>
                <a:cubicBezTo>
                  <a:pt x="3696" y="3174"/>
                  <a:pt x="3326" y="3330"/>
                  <a:pt x="2988" y="3531"/>
                </a:cubicBezTo>
                <a:cubicBezTo>
                  <a:pt x="2652" y="3730"/>
                  <a:pt x="2357" y="3976"/>
                  <a:pt x="2085" y="4224"/>
                </a:cubicBezTo>
                <a:cubicBezTo>
                  <a:pt x="1816" y="4475"/>
                  <a:pt x="1546" y="4712"/>
                  <a:pt x="1322" y="4979"/>
                </a:cubicBezTo>
                <a:cubicBezTo>
                  <a:pt x="872" y="5508"/>
                  <a:pt x="540" y="6071"/>
                  <a:pt x="317" y="6618"/>
                </a:cubicBezTo>
                <a:cubicBezTo>
                  <a:pt x="211" y="6878"/>
                  <a:pt x="128" y="7148"/>
                  <a:pt x="70" y="7423"/>
                </a:cubicBezTo>
                <a:cubicBezTo>
                  <a:pt x="22" y="7668"/>
                  <a:pt x="0" y="7919"/>
                  <a:pt x="4" y="8170"/>
                </a:cubicBezTo>
                <a:cubicBezTo>
                  <a:pt x="14" y="8639"/>
                  <a:pt x="92" y="9038"/>
                  <a:pt x="173" y="9357"/>
                </a:cubicBezTo>
                <a:cubicBezTo>
                  <a:pt x="339" y="9994"/>
                  <a:pt x="498" y="10323"/>
                  <a:pt x="498" y="10323"/>
                </a:cubicBezTo>
                <a:cubicBezTo>
                  <a:pt x="498" y="10323"/>
                  <a:pt x="492" y="10301"/>
                  <a:pt x="477" y="10259"/>
                </a:cubicBezTo>
                <a:cubicBezTo>
                  <a:pt x="461" y="10215"/>
                  <a:pt x="440" y="10153"/>
                  <a:pt x="412" y="10074"/>
                </a:cubicBezTo>
                <a:cubicBezTo>
                  <a:pt x="356" y="9912"/>
                  <a:pt x="276" y="9669"/>
                  <a:pt x="201" y="9351"/>
                </a:cubicBezTo>
                <a:cubicBezTo>
                  <a:pt x="126" y="9033"/>
                  <a:pt x="52" y="8636"/>
                  <a:pt x="47" y="8171"/>
                </a:cubicBezTo>
                <a:cubicBezTo>
                  <a:pt x="44" y="7923"/>
                  <a:pt x="69" y="7675"/>
                  <a:pt x="118" y="7434"/>
                </a:cubicBezTo>
                <a:cubicBezTo>
                  <a:pt x="178" y="7161"/>
                  <a:pt x="260" y="6896"/>
                  <a:pt x="367" y="6640"/>
                </a:cubicBezTo>
                <a:cubicBezTo>
                  <a:pt x="591" y="6100"/>
                  <a:pt x="922" y="5544"/>
                  <a:pt x="1368" y="5021"/>
                </a:cubicBezTo>
                <a:cubicBezTo>
                  <a:pt x="1590" y="4760"/>
                  <a:pt x="1859" y="4524"/>
                  <a:pt x="2129" y="4274"/>
                </a:cubicBezTo>
                <a:cubicBezTo>
                  <a:pt x="2401" y="4027"/>
                  <a:pt x="2694" y="3790"/>
                  <a:pt x="3024" y="3592"/>
                </a:cubicBezTo>
                <a:cubicBezTo>
                  <a:pt x="3356" y="3394"/>
                  <a:pt x="3722" y="3242"/>
                  <a:pt x="4101" y="3100"/>
                </a:cubicBezTo>
                <a:cubicBezTo>
                  <a:pt x="4479" y="2953"/>
                  <a:pt x="4883" y="2866"/>
                  <a:pt x="5301" y="2823"/>
                </a:cubicBezTo>
                <a:cubicBezTo>
                  <a:pt x="5600" y="2792"/>
                  <a:pt x="5905" y="2777"/>
                  <a:pt x="6213" y="2777"/>
                </a:cubicBezTo>
                <a:cubicBezTo>
                  <a:pt x="6767" y="2777"/>
                  <a:pt x="7332" y="2825"/>
                  <a:pt x="7898" y="2913"/>
                </a:cubicBezTo>
                <a:cubicBezTo>
                  <a:pt x="8293" y="2976"/>
                  <a:pt x="8680" y="3061"/>
                  <a:pt x="9031" y="3176"/>
                </a:cubicBezTo>
                <a:lnTo>
                  <a:pt x="9049" y="3181"/>
                </a:lnTo>
                <a:lnTo>
                  <a:pt x="9063" y="3171"/>
                </a:lnTo>
                <a:cubicBezTo>
                  <a:pt x="10740" y="2117"/>
                  <a:pt x="12567" y="1596"/>
                  <a:pt x="14175" y="1469"/>
                </a:cubicBezTo>
                <a:cubicBezTo>
                  <a:pt x="14496" y="1442"/>
                  <a:pt x="14819" y="1429"/>
                  <a:pt x="15142" y="1429"/>
                </a:cubicBezTo>
                <a:cubicBezTo>
                  <a:pt x="15564" y="1429"/>
                  <a:pt x="15985" y="1452"/>
                  <a:pt x="16405" y="1498"/>
                </a:cubicBezTo>
                <a:cubicBezTo>
                  <a:pt x="17005" y="1569"/>
                  <a:pt x="17599" y="1685"/>
                  <a:pt x="18181" y="1844"/>
                </a:cubicBezTo>
                <a:lnTo>
                  <a:pt x="18220" y="1854"/>
                </a:lnTo>
                <a:lnTo>
                  <a:pt x="18207" y="1816"/>
                </a:lnTo>
                <a:cubicBezTo>
                  <a:pt x="18086" y="1476"/>
                  <a:pt x="18134" y="1135"/>
                  <a:pt x="18233" y="877"/>
                </a:cubicBezTo>
                <a:cubicBezTo>
                  <a:pt x="18319" y="653"/>
                  <a:pt x="18456" y="454"/>
                  <a:pt x="18633" y="292"/>
                </a:cubicBezTo>
                <a:cubicBezTo>
                  <a:pt x="18931" y="35"/>
                  <a:pt x="19157" y="12"/>
                  <a:pt x="19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6148694" y="2631576"/>
            <a:ext cx="1344388" cy="494227"/>
          </a:xfrm>
          <a:custGeom>
            <a:avLst/>
            <a:gdLst/>
            <a:ahLst/>
            <a:cxnLst/>
            <a:rect l="l" t="t" r="r" b="b"/>
            <a:pathLst>
              <a:path w="22855" h="8402" extrusionOk="0">
                <a:moveTo>
                  <a:pt x="22854" y="1"/>
                </a:moveTo>
                <a:cubicBezTo>
                  <a:pt x="22854" y="1"/>
                  <a:pt x="22844" y="22"/>
                  <a:pt x="22827" y="65"/>
                </a:cubicBezTo>
                <a:cubicBezTo>
                  <a:pt x="22811" y="110"/>
                  <a:pt x="22788" y="173"/>
                  <a:pt x="22759" y="255"/>
                </a:cubicBezTo>
                <a:cubicBezTo>
                  <a:pt x="22704" y="425"/>
                  <a:pt x="22606" y="669"/>
                  <a:pt x="22476" y="981"/>
                </a:cubicBezTo>
                <a:cubicBezTo>
                  <a:pt x="22336" y="1289"/>
                  <a:pt x="22163" y="1665"/>
                  <a:pt x="21916" y="2078"/>
                </a:cubicBezTo>
                <a:cubicBezTo>
                  <a:pt x="21800" y="2287"/>
                  <a:pt x="21656" y="2501"/>
                  <a:pt x="21508" y="2729"/>
                </a:cubicBezTo>
                <a:cubicBezTo>
                  <a:pt x="21349" y="2949"/>
                  <a:pt x="21183" y="3185"/>
                  <a:pt x="20990" y="3418"/>
                </a:cubicBezTo>
                <a:cubicBezTo>
                  <a:pt x="20232" y="4354"/>
                  <a:pt x="19153" y="5350"/>
                  <a:pt x="17737" y="6093"/>
                </a:cubicBezTo>
                <a:cubicBezTo>
                  <a:pt x="16994" y="6475"/>
                  <a:pt x="16208" y="6767"/>
                  <a:pt x="15396" y="6965"/>
                </a:cubicBezTo>
                <a:cubicBezTo>
                  <a:pt x="14617" y="7147"/>
                  <a:pt x="13790" y="7254"/>
                  <a:pt x="12943" y="7254"/>
                </a:cubicBezTo>
                <a:cubicBezTo>
                  <a:pt x="12873" y="7254"/>
                  <a:pt x="12802" y="7253"/>
                  <a:pt x="12731" y="7252"/>
                </a:cubicBezTo>
                <a:cubicBezTo>
                  <a:pt x="12226" y="7248"/>
                  <a:pt x="11730" y="7191"/>
                  <a:pt x="11246" y="7119"/>
                </a:cubicBezTo>
                <a:cubicBezTo>
                  <a:pt x="10763" y="7042"/>
                  <a:pt x="10297" y="6923"/>
                  <a:pt x="9847" y="6788"/>
                </a:cubicBezTo>
                <a:lnTo>
                  <a:pt x="9829" y="6783"/>
                </a:lnTo>
                <a:lnTo>
                  <a:pt x="9813" y="6794"/>
                </a:lnTo>
                <a:cubicBezTo>
                  <a:pt x="9036" y="7385"/>
                  <a:pt x="8129" y="7712"/>
                  <a:pt x="7262" y="7816"/>
                </a:cubicBezTo>
                <a:cubicBezTo>
                  <a:pt x="7042" y="7844"/>
                  <a:pt x="6825" y="7856"/>
                  <a:pt x="6611" y="7856"/>
                </a:cubicBezTo>
                <a:cubicBezTo>
                  <a:pt x="5979" y="7856"/>
                  <a:pt x="5382" y="7744"/>
                  <a:pt x="4856" y="7555"/>
                </a:cubicBezTo>
                <a:lnTo>
                  <a:pt x="4841" y="7549"/>
                </a:lnTo>
                <a:lnTo>
                  <a:pt x="4827" y="7559"/>
                </a:lnTo>
                <a:cubicBezTo>
                  <a:pt x="4529" y="7787"/>
                  <a:pt x="4197" y="7968"/>
                  <a:pt x="3845" y="8099"/>
                </a:cubicBezTo>
                <a:cubicBezTo>
                  <a:pt x="3530" y="8217"/>
                  <a:pt x="3201" y="8295"/>
                  <a:pt x="2866" y="8329"/>
                </a:cubicBezTo>
                <a:cubicBezTo>
                  <a:pt x="2789" y="8340"/>
                  <a:pt x="2713" y="8346"/>
                  <a:pt x="2635" y="8349"/>
                </a:cubicBezTo>
                <a:cubicBezTo>
                  <a:pt x="2559" y="8351"/>
                  <a:pt x="2485" y="8356"/>
                  <a:pt x="2411" y="8358"/>
                </a:cubicBezTo>
                <a:cubicBezTo>
                  <a:pt x="2264" y="8350"/>
                  <a:pt x="2123" y="8355"/>
                  <a:pt x="1987" y="8335"/>
                </a:cubicBezTo>
                <a:lnTo>
                  <a:pt x="1788" y="8313"/>
                </a:lnTo>
                <a:lnTo>
                  <a:pt x="1601" y="8279"/>
                </a:lnTo>
                <a:cubicBezTo>
                  <a:pt x="1479" y="8260"/>
                  <a:pt x="1364" y="8227"/>
                  <a:pt x="1257" y="8197"/>
                </a:cubicBezTo>
                <a:cubicBezTo>
                  <a:pt x="924" y="8104"/>
                  <a:pt x="605" y="7967"/>
                  <a:pt x="308" y="7791"/>
                </a:cubicBezTo>
                <a:cubicBezTo>
                  <a:pt x="206" y="7730"/>
                  <a:pt x="132" y="7677"/>
                  <a:pt x="80" y="7643"/>
                </a:cubicBezTo>
                <a:cubicBezTo>
                  <a:pt x="29" y="7609"/>
                  <a:pt x="1" y="7593"/>
                  <a:pt x="1" y="7593"/>
                </a:cubicBezTo>
                <a:lnTo>
                  <a:pt x="1" y="7593"/>
                </a:lnTo>
                <a:cubicBezTo>
                  <a:pt x="1" y="7593"/>
                  <a:pt x="24" y="7615"/>
                  <a:pt x="75" y="7650"/>
                </a:cubicBezTo>
                <a:cubicBezTo>
                  <a:pt x="125" y="7684"/>
                  <a:pt x="197" y="7742"/>
                  <a:pt x="298" y="7807"/>
                </a:cubicBezTo>
                <a:cubicBezTo>
                  <a:pt x="594" y="7989"/>
                  <a:pt x="913" y="8132"/>
                  <a:pt x="1247" y="8231"/>
                </a:cubicBezTo>
                <a:cubicBezTo>
                  <a:pt x="1356" y="8261"/>
                  <a:pt x="1472" y="8296"/>
                  <a:pt x="1595" y="8316"/>
                </a:cubicBezTo>
                <a:lnTo>
                  <a:pt x="1784" y="8353"/>
                </a:lnTo>
                <a:lnTo>
                  <a:pt x="1983" y="8376"/>
                </a:lnTo>
                <a:cubicBezTo>
                  <a:pt x="2120" y="8397"/>
                  <a:pt x="2263" y="8393"/>
                  <a:pt x="2411" y="8402"/>
                </a:cubicBezTo>
                <a:cubicBezTo>
                  <a:pt x="2485" y="8401"/>
                  <a:pt x="2561" y="8397"/>
                  <a:pt x="2638" y="8395"/>
                </a:cubicBezTo>
                <a:cubicBezTo>
                  <a:pt x="2717" y="8393"/>
                  <a:pt x="2794" y="8387"/>
                  <a:pt x="2873" y="8377"/>
                </a:cubicBezTo>
                <a:cubicBezTo>
                  <a:pt x="3212" y="8344"/>
                  <a:pt x="3545" y="8268"/>
                  <a:pt x="3866" y="8148"/>
                </a:cubicBezTo>
                <a:cubicBezTo>
                  <a:pt x="4218" y="8021"/>
                  <a:pt x="4551" y="7842"/>
                  <a:pt x="4852" y="7616"/>
                </a:cubicBezTo>
                <a:lnTo>
                  <a:pt x="4852" y="7616"/>
                </a:lnTo>
                <a:cubicBezTo>
                  <a:pt x="5385" y="7809"/>
                  <a:pt x="5992" y="7923"/>
                  <a:pt x="6633" y="7923"/>
                </a:cubicBezTo>
                <a:cubicBezTo>
                  <a:pt x="6843" y="7923"/>
                  <a:pt x="7056" y="7911"/>
                  <a:pt x="7272" y="7885"/>
                </a:cubicBezTo>
                <a:cubicBezTo>
                  <a:pt x="8144" y="7783"/>
                  <a:pt x="9057" y="7457"/>
                  <a:pt x="9844" y="6865"/>
                </a:cubicBezTo>
                <a:lnTo>
                  <a:pt x="9844" y="6865"/>
                </a:lnTo>
                <a:cubicBezTo>
                  <a:pt x="10291" y="6999"/>
                  <a:pt x="10755" y="7117"/>
                  <a:pt x="11235" y="7194"/>
                </a:cubicBezTo>
                <a:cubicBezTo>
                  <a:pt x="11722" y="7268"/>
                  <a:pt x="12221" y="7325"/>
                  <a:pt x="12731" y="7328"/>
                </a:cubicBezTo>
                <a:cubicBezTo>
                  <a:pt x="12801" y="7330"/>
                  <a:pt x="12872" y="7330"/>
                  <a:pt x="12943" y="7330"/>
                </a:cubicBezTo>
                <a:cubicBezTo>
                  <a:pt x="13796" y="7330"/>
                  <a:pt x="14629" y="7222"/>
                  <a:pt x="15414" y="7037"/>
                </a:cubicBezTo>
                <a:cubicBezTo>
                  <a:pt x="16232" y="6838"/>
                  <a:pt x="17022" y="6542"/>
                  <a:pt x="17769" y="6156"/>
                </a:cubicBezTo>
                <a:cubicBezTo>
                  <a:pt x="19194" y="5404"/>
                  <a:pt x="20275" y="4397"/>
                  <a:pt x="21032" y="3452"/>
                </a:cubicBezTo>
                <a:cubicBezTo>
                  <a:pt x="21224" y="3217"/>
                  <a:pt x="21391" y="2980"/>
                  <a:pt x="21547" y="2756"/>
                </a:cubicBezTo>
                <a:cubicBezTo>
                  <a:pt x="21695" y="2527"/>
                  <a:pt x="21838" y="2311"/>
                  <a:pt x="21953" y="2100"/>
                </a:cubicBezTo>
                <a:cubicBezTo>
                  <a:pt x="22197" y="1683"/>
                  <a:pt x="22367" y="1304"/>
                  <a:pt x="22504" y="993"/>
                </a:cubicBezTo>
                <a:cubicBezTo>
                  <a:pt x="22630" y="679"/>
                  <a:pt x="22723" y="432"/>
                  <a:pt x="22774" y="261"/>
                </a:cubicBezTo>
                <a:lnTo>
                  <a:pt x="22836" y="67"/>
                </a:lnTo>
                <a:cubicBezTo>
                  <a:pt x="22849" y="24"/>
                  <a:pt x="22854" y="1"/>
                  <a:pt x="228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7"/>
          <p:cNvSpPr/>
          <p:nvPr/>
        </p:nvSpPr>
        <p:spPr>
          <a:xfrm>
            <a:off x="6194457" y="3130920"/>
            <a:ext cx="92469" cy="168585"/>
          </a:xfrm>
          <a:custGeom>
            <a:avLst/>
            <a:gdLst/>
            <a:ahLst/>
            <a:cxnLst/>
            <a:rect l="l" t="t" r="r" b="b"/>
            <a:pathLst>
              <a:path w="1572" h="2866" extrusionOk="0">
                <a:moveTo>
                  <a:pt x="1550" y="1"/>
                </a:moveTo>
                <a:cubicBezTo>
                  <a:pt x="1528" y="1"/>
                  <a:pt x="1486" y="4"/>
                  <a:pt x="1426" y="14"/>
                </a:cubicBezTo>
                <a:cubicBezTo>
                  <a:pt x="1299" y="39"/>
                  <a:pt x="1177" y="83"/>
                  <a:pt x="1063" y="146"/>
                </a:cubicBezTo>
                <a:cubicBezTo>
                  <a:pt x="771" y="296"/>
                  <a:pt x="430" y="634"/>
                  <a:pt x="241" y="1099"/>
                </a:cubicBezTo>
                <a:cubicBezTo>
                  <a:pt x="53" y="1565"/>
                  <a:pt x="21" y="2021"/>
                  <a:pt x="6" y="2343"/>
                </a:cubicBezTo>
                <a:cubicBezTo>
                  <a:pt x="1" y="2504"/>
                  <a:pt x="1" y="2635"/>
                  <a:pt x="3" y="2725"/>
                </a:cubicBezTo>
                <a:cubicBezTo>
                  <a:pt x="5" y="2816"/>
                  <a:pt x="9" y="2865"/>
                  <a:pt x="14" y="2865"/>
                </a:cubicBezTo>
                <a:cubicBezTo>
                  <a:pt x="25" y="2865"/>
                  <a:pt x="35" y="2666"/>
                  <a:pt x="60" y="2345"/>
                </a:cubicBezTo>
                <a:cubicBezTo>
                  <a:pt x="87" y="2027"/>
                  <a:pt x="128" y="1577"/>
                  <a:pt x="311" y="1128"/>
                </a:cubicBezTo>
                <a:cubicBezTo>
                  <a:pt x="495" y="679"/>
                  <a:pt x="816" y="349"/>
                  <a:pt x="1089" y="192"/>
                </a:cubicBezTo>
                <a:cubicBezTo>
                  <a:pt x="1364" y="30"/>
                  <a:pt x="1571" y="18"/>
                  <a:pt x="1568" y="3"/>
                </a:cubicBezTo>
                <a:cubicBezTo>
                  <a:pt x="1567" y="2"/>
                  <a:pt x="1561" y="1"/>
                  <a:pt x="155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7"/>
          <p:cNvSpPr/>
          <p:nvPr/>
        </p:nvSpPr>
        <p:spPr>
          <a:xfrm>
            <a:off x="6444628" y="3180449"/>
            <a:ext cx="971571" cy="156703"/>
          </a:xfrm>
          <a:custGeom>
            <a:avLst/>
            <a:gdLst/>
            <a:ahLst/>
            <a:cxnLst/>
            <a:rect l="l" t="t" r="r" b="b"/>
            <a:pathLst>
              <a:path w="16517" h="2664" extrusionOk="0">
                <a:moveTo>
                  <a:pt x="9451" y="0"/>
                </a:moveTo>
                <a:cubicBezTo>
                  <a:pt x="8947" y="0"/>
                  <a:pt x="8427" y="16"/>
                  <a:pt x="7898" y="49"/>
                </a:cubicBezTo>
                <a:cubicBezTo>
                  <a:pt x="6478" y="131"/>
                  <a:pt x="5069" y="336"/>
                  <a:pt x="3684" y="661"/>
                </a:cubicBezTo>
                <a:cubicBezTo>
                  <a:pt x="2457" y="950"/>
                  <a:pt x="1451" y="1296"/>
                  <a:pt x="731" y="1556"/>
                </a:cubicBezTo>
                <a:lnTo>
                  <a:pt x="720" y="1560"/>
                </a:lnTo>
                <a:lnTo>
                  <a:pt x="718" y="1572"/>
                </a:lnTo>
                <a:cubicBezTo>
                  <a:pt x="696" y="1789"/>
                  <a:pt x="639" y="1977"/>
                  <a:pt x="559" y="2123"/>
                </a:cubicBezTo>
                <a:cubicBezTo>
                  <a:pt x="489" y="2248"/>
                  <a:pt x="397" y="2359"/>
                  <a:pt x="288" y="2450"/>
                </a:cubicBezTo>
                <a:cubicBezTo>
                  <a:pt x="220" y="2507"/>
                  <a:pt x="149" y="2561"/>
                  <a:pt x="76" y="2610"/>
                </a:cubicBezTo>
                <a:cubicBezTo>
                  <a:pt x="26" y="2644"/>
                  <a:pt x="1" y="2663"/>
                  <a:pt x="1" y="2663"/>
                </a:cubicBezTo>
                <a:cubicBezTo>
                  <a:pt x="1" y="2663"/>
                  <a:pt x="117" y="2612"/>
                  <a:pt x="302" y="2466"/>
                </a:cubicBezTo>
                <a:cubicBezTo>
                  <a:pt x="416" y="2376"/>
                  <a:pt x="513" y="2265"/>
                  <a:pt x="586" y="2139"/>
                </a:cubicBezTo>
                <a:cubicBezTo>
                  <a:pt x="670" y="1993"/>
                  <a:pt x="731" y="1804"/>
                  <a:pt x="756" y="1590"/>
                </a:cubicBezTo>
                <a:lnTo>
                  <a:pt x="756" y="1590"/>
                </a:lnTo>
                <a:cubicBezTo>
                  <a:pt x="1478" y="1340"/>
                  <a:pt x="2481" y="1005"/>
                  <a:pt x="3699" y="725"/>
                </a:cubicBezTo>
                <a:cubicBezTo>
                  <a:pt x="5081" y="407"/>
                  <a:pt x="6487" y="206"/>
                  <a:pt x="7903" y="124"/>
                </a:cubicBezTo>
                <a:cubicBezTo>
                  <a:pt x="8443" y="91"/>
                  <a:pt x="8972" y="75"/>
                  <a:pt x="9486" y="75"/>
                </a:cubicBezTo>
                <a:cubicBezTo>
                  <a:pt x="10113" y="75"/>
                  <a:pt x="10716" y="99"/>
                  <a:pt x="11287" y="143"/>
                </a:cubicBezTo>
                <a:cubicBezTo>
                  <a:pt x="12325" y="221"/>
                  <a:pt x="13257" y="343"/>
                  <a:pt x="14030" y="490"/>
                </a:cubicBezTo>
                <a:lnTo>
                  <a:pt x="14583" y="592"/>
                </a:lnTo>
                <a:lnTo>
                  <a:pt x="15073" y="701"/>
                </a:lnTo>
                <a:lnTo>
                  <a:pt x="15498" y="796"/>
                </a:lnTo>
                <a:cubicBezTo>
                  <a:pt x="15628" y="826"/>
                  <a:pt x="15746" y="861"/>
                  <a:pt x="15852" y="888"/>
                </a:cubicBezTo>
                <a:lnTo>
                  <a:pt x="16344" y="1015"/>
                </a:lnTo>
                <a:lnTo>
                  <a:pt x="16472" y="1046"/>
                </a:lnTo>
                <a:cubicBezTo>
                  <a:pt x="16487" y="1050"/>
                  <a:pt x="16502" y="1052"/>
                  <a:pt x="16516" y="1053"/>
                </a:cubicBezTo>
                <a:cubicBezTo>
                  <a:pt x="16504" y="1047"/>
                  <a:pt x="16491" y="1042"/>
                  <a:pt x="16477" y="1037"/>
                </a:cubicBezTo>
                <a:lnTo>
                  <a:pt x="16350" y="999"/>
                </a:lnTo>
                <a:lnTo>
                  <a:pt x="15862" y="859"/>
                </a:lnTo>
                <a:cubicBezTo>
                  <a:pt x="15755" y="829"/>
                  <a:pt x="15637" y="793"/>
                  <a:pt x="15507" y="760"/>
                </a:cubicBezTo>
                <a:lnTo>
                  <a:pt x="15083" y="660"/>
                </a:lnTo>
                <a:lnTo>
                  <a:pt x="14593" y="544"/>
                </a:lnTo>
                <a:lnTo>
                  <a:pt x="14041" y="437"/>
                </a:lnTo>
                <a:cubicBezTo>
                  <a:pt x="13267" y="283"/>
                  <a:pt x="12334" y="155"/>
                  <a:pt x="11292" y="73"/>
                </a:cubicBezTo>
                <a:cubicBezTo>
                  <a:pt x="10710" y="26"/>
                  <a:pt x="10092" y="0"/>
                  <a:pt x="9451" y="0"/>
                </a:cubicBezTo>
                <a:close/>
              </a:path>
            </a:pathLst>
          </a:custGeom>
          <a:solidFill>
            <a:srgbClr val="1A2E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7"/>
          <p:cNvSpPr/>
          <p:nvPr/>
        </p:nvSpPr>
        <p:spPr>
          <a:xfrm>
            <a:off x="7376486" y="2395815"/>
            <a:ext cx="436110" cy="723340"/>
          </a:xfrm>
          <a:custGeom>
            <a:avLst/>
            <a:gdLst/>
            <a:ahLst/>
            <a:cxnLst/>
            <a:rect l="l" t="t" r="r" b="b"/>
            <a:pathLst>
              <a:path w="7414" h="12297" extrusionOk="0">
                <a:moveTo>
                  <a:pt x="1542" y="1"/>
                </a:moveTo>
                <a:cubicBezTo>
                  <a:pt x="1473" y="1"/>
                  <a:pt x="1406" y="2"/>
                  <a:pt x="1341" y="5"/>
                </a:cubicBezTo>
                <a:cubicBezTo>
                  <a:pt x="1055" y="16"/>
                  <a:pt x="811" y="44"/>
                  <a:pt x="613" y="66"/>
                </a:cubicBezTo>
                <a:lnTo>
                  <a:pt x="158" y="122"/>
                </a:lnTo>
                <a:lnTo>
                  <a:pt x="40" y="136"/>
                </a:lnTo>
                <a:cubicBezTo>
                  <a:pt x="26" y="138"/>
                  <a:pt x="12" y="140"/>
                  <a:pt x="0" y="144"/>
                </a:cubicBezTo>
                <a:cubicBezTo>
                  <a:pt x="6" y="144"/>
                  <a:pt x="13" y="145"/>
                  <a:pt x="19" y="145"/>
                </a:cubicBezTo>
                <a:cubicBezTo>
                  <a:pt x="26" y="145"/>
                  <a:pt x="33" y="144"/>
                  <a:pt x="40" y="144"/>
                </a:cubicBezTo>
                <a:lnTo>
                  <a:pt x="159" y="136"/>
                </a:lnTo>
                <a:lnTo>
                  <a:pt x="616" y="95"/>
                </a:lnTo>
                <a:cubicBezTo>
                  <a:pt x="815" y="76"/>
                  <a:pt x="1059" y="51"/>
                  <a:pt x="1343" y="44"/>
                </a:cubicBezTo>
                <a:cubicBezTo>
                  <a:pt x="1388" y="43"/>
                  <a:pt x="1435" y="42"/>
                  <a:pt x="1483" y="42"/>
                </a:cubicBezTo>
                <a:cubicBezTo>
                  <a:pt x="1732" y="42"/>
                  <a:pt x="2009" y="61"/>
                  <a:pt x="2304" y="122"/>
                </a:cubicBezTo>
                <a:cubicBezTo>
                  <a:pt x="2689" y="197"/>
                  <a:pt x="3056" y="345"/>
                  <a:pt x="3385" y="559"/>
                </a:cubicBezTo>
                <a:cubicBezTo>
                  <a:pt x="3739" y="790"/>
                  <a:pt x="4065" y="1124"/>
                  <a:pt x="4314" y="1532"/>
                </a:cubicBezTo>
                <a:cubicBezTo>
                  <a:pt x="4561" y="1939"/>
                  <a:pt x="4760" y="2421"/>
                  <a:pt x="4784" y="2946"/>
                </a:cubicBezTo>
                <a:cubicBezTo>
                  <a:pt x="4818" y="3470"/>
                  <a:pt x="4669" y="4014"/>
                  <a:pt x="4417" y="4516"/>
                </a:cubicBezTo>
                <a:lnTo>
                  <a:pt x="4392" y="4566"/>
                </a:lnTo>
                <a:lnTo>
                  <a:pt x="4448" y="4570"/>
                </a:lnTo>
                <a:cubicBezTo>
                  <a:pt x="4808" y="4600"/>
                  <a:pt x="5186" y="4698"/>
                  <a:pt x="5532" y="4880"/>
                </a:cubicBezTo>
                <a:cubicBezTo>
                  <a:pt x="6076" y="5164"/>
                  <a:pt x="6531" y="5594"/>
                  <a:pt x="6846" y="6123"/>
                </a:cubicBezTo>
                <a:cubicBezTo>
                  <a:pt x="7149" y="6632"/>
                  <a:pt x="7291" y="7204"/>
                  <a:pt x="7319" y="7748"/>
                </a:cubicBezTo>
                <a:cubicBezTo>
                  <a:pt x="7346" y="8292"/>
                  <a:pt x="7260" y="8813"/>
                  <a:pt x="7112" y="9275"/>
                </a:cubicBezTo>
                <a:cubicBezTo>
                  <a:pt x="6973" y="9704"/>
                  <a:pt x="6771" y="10111"/>
                  <a:pt x="6514" y="10483"/>
                </a:cubicBezTo>
                <a:cubicBezTo>
                  <a:pt x="6044" y="11167"/>
                  <a:pt x="5522" y="11609"/>
                  <a:pt x="5153" y="11887"/>
                </a:cubicBezTo>
                <a:cubicBezTo>
                  <a:pt x="4968" y="12027"/>
                  <a:pt x="4818" y="12126"/>
                  <a:pt x="4715" y="12193"/>
                </a:cubicBezTo>
                <a:lnTo>
                  <a:pt x="4598" y="12269"/>
                </a:lnTo>
                <a:cubicBezTo>
                  <a:pt x="4585" y="12277"/>
                  <a:pt x="4571" y="12287"/>
                  <a:pt x="4560" y="12297"/>
                </a:cubicBezTo>
                <a:cubicBezTo>
                  <a:pt x="4560" y="12297"/>
                  <a:pt x="4792" y="12183"/>
                  <a:pt x="5172" y="11911"/>
                </a:cubicBezTo>
                <a:cubicBezTo>
                  <a:pt x="5546" y="11638"/>
                  <a:pt x="6078" y="11202"/>
                  <a:pt x="6558" y="10514"/>
                </a:cubicBezTo>
                <a:cubicBezTo>
                  <a:pt x="6821" y="10139"/>
                  <a:pt x="7027" y="9729"/>
                  <a:pt x="7171" y="9294"/>
                </a:cubicBezTo>
                <a:cubicBezTo>
                  <a:pt x="7324" y="8826"/>
                  <a:pt x="7414" y="8297"/>
                  <a:pt x="7388" y="7743"/>
                </a:cubicBezTo>
                <a:cubicBezTo>
                  <a:pt x="7362" y="7190"/>
                  <a:pt x="7219" y="6607"/>
                  <a:pt x="6909" y="6085"/>
                </a:cubicBezTo>
                <a:cubicBezTo>
                  <a:pt x="6588" y="5543"/>
                  <a:pt x="6123" y="5103"/>
                  <a:pt x="5565" y="4812"/>
                </a:cubicBezTo>
                <a:cubicBezTo>
                  <a:pt x="5229" y="4634"/>
                  <a:pt x="4862" y="4536"/>
                  <a:pt x="4507" y="4501"/>
                </a:cubicBezTo>
                <a:lnTo>
                  <a:pt x="4507" y="4501"/>
                </a:lnTo>
                <a:cubicBezTo>
                  <a:pt x="4748" y="4004"/>
                  <a:pt x="4891" y="3464"/>
                  <a:pt x="4856" y="2941"/>
                </a:cubicBezTo>
                <a:cubicBezTo>
                  <a:pt x="4829" y="2401"/>
                  <a:pt x="4624" y="1909"/>
                  <a:pt x="4370" y="1496"/>
                </a:cubicBezTo>
                <a:cubicBezTo>
                  <a:pt x="4114" y="1081"/>
                  <a:pt x="3781" y="743"/>
                  <a:pt x="3419" y="509"/>
                </a:cubicBezTo>
                <a:cubicBezTo>
                  <a:pt x="3082" y="293"/>
                  <a:pt x="2706" y="145"/>
                  <a:pt x="2314" y="72"/>
                </a:cubicBezTo>
                <a:cubicBezTo>
                  <a:pt x="2038" y="18"/>
                  <a:pt x="1778" y="1"/>
                  <a:pt x="1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7"/>
          <p:cNvSpPr/>
          <p:nvPr/>
        </p:nvSpPr>
        <p:spPr>
          <a:xfrm>
            <a:off x="6781501" y="2607694"/>
            <a:ext cx="90234" cy="126645"/>
          </a:xfrm>
          <a:custGeom>
            <a:avLst/>
            <a:gdLst/>
            <a:ahLst/>
            <a:cxnLst/>
            <a:rect l="l" t="t" r="r" b="b"/>
            <a:pathLst>
              <a:path w="1534" h="2153" extrusionOk="0">
                <a:moveTo>
                  <a:pt x="42" y="1"/>
                </a:moveTo>
                <a:cubicBezTo>
                  <a:pt x="37" y="1"/>
                  <a:pt x="28" y="40"/>
                  <a:pt x="16" y="112"/>
                </a:cubicBezTo>
                <a:cubicBezTo>
                  <a:pt x="8" y="155"/>
                  <a:pt x="4" y="199"/>
                  <a:pt x="4" y="244"/>
                </a:cubicBezTo>
                <a:cubicBezTo>
                  <a:pt x="0" y="303"/>
                  <a:pt x="0" y="362"/>
                  <a:pt x="5" y="421"/>
                </a:cubicBezTo>
                <a:cubicBezTo>
                  <a:pt x="15" y="575"/>
                  <a:pt x="45" y="727"/>
                  <a:pt x="94" y="874"/>
                </a:cubicBezTo>
                <a:cubicBezTo>
                  <a:pt x="215" y="1235"/>
                  <a:pt x="435" y="1554"/>
                  <a:pt x="730" y="1795"/>
                </a:cubicBezTo>
                <a:cubicBezTo>
                  <a:pt x="867" y="1902"/>
                  <a:pt x="1001" y="1985"/>
                  <a:pt x="1123" y="2036"/>
                </a:cubicBezTo>
                <a:cubicBezTo>
                  <a:pt x="1176" y="2062"/>
                  <a:pt x="1232" y="2083"/>
                  <a:pt x="1287" y="2100"/>
                </a:cubicBezTo>
                <a:cubicBezTo>
                  <a:pt x="1329" y="2116"/>
                  <a:pt x="1372" y="2129"/>
                  <a:pt x="1417" y="2136"/>
                </a:cubicBezTo>
                <a:cubicBezTo>
                  <a:pt x="1470" y="2147"/>
                  <a:pt x="1506" y="2153"/>
                  <a:pt x="1521" y="2153"/>
                </a:cubicBezTo>
                <a:cubicBezTo>
                  <a:pt x="1526" y="2153"/>
                  <a:pt x="1528" y="2152"/>
                  <a:pt x="1529" y="2151"/>
                </a:cubicBezTo>
                <a:cubicBezTo>
                  <a:pt x="1534" y="2136"/>
                  <a:pt x="1373" y="2105"/>
                  <a:pt x="1145" y="1989"/>
                </a:cubicBezTo>
                <a:cubicBezTo>
                  <a:pt x="1012" y="1920"/>
                  <a:pt x="888" y="1838"/>
                  <a:pt x="774" y="1742"/>
                </a:cubicBezTo>
                <a:cubicBezTo>
                  <a:pt x="494" y="1504"/>
                  <a:pt x="282" y="1197"/>
                  <a:pt x="159" y="852"/>
                </a:cubicBezTo>
                <a:cubicBezTo>
                  <a:pt x="109" y="711"/>
                  <a:pt x="75" y="566"/>
                  <a:pt x="58" y="416"/>
                </a:cubicBezTo>
                <a:cubicBezTo>
                  <a:pt x="30" y="163"/>
                  <a:pt x="58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7"/>
          <p:cNvSpPr/>
          <p:nvPr/>
        </p:nvSpPr>
        <p:spPr>
          <a:xfrm>
            <a:off x="6512743" y="2713398"/>
            <a:ext cx="51234" cy="128527"/>
          </a:xfrm>
          <a:custGeom>
            <a:avLst/>
            <a:gdLst/>
            <a:ahLst/>
            <a:cxnLst/>
            <a:rect l="l" t="t" r="r" b="b"/>
            <a:pathLst>
              <a:path w="871" h="2185" extrusionOk="0">
                <a:moveTo>
                  <a:pt x="769" y="0"/>
                </a:moveTo>
                <a:cubicBezTo>
                  <a:pt x="769" y="0"/>
                  <a:pt x="769" y="0"/>
                  <a:pt x="768" y="0"/>
                </a:cubicBezTo>
                <a:cubicBezTo>
                  <a:pt x="755" y="4"/>
                  <a:pt x="787" y="137"/>
                  <a:pt x="796" y="354"/>
                </a:cubicBezTo>
                <a:cubicBezTo>
                  <a:pt x="817" y="927"/>
                  <a:pt x="622" y="1487"/>
                  <a:pt x="251" y="1922"/>
                </a:cubicBezTo>
                <a:cubicBezTo>
                  <a:pt x="109" y="2088"/>
                  <a:pt x="0" y="2174"/>
                  <a:pt x="9" y="2185"/>
                </a:cubicBezTo>
                <a:cubicBezTo>
                  <a:pt x="9" y="2185"/>
                  <a:pt x="9" y="2185"/>
                  <a:pt x="10" y="2185"/>
                </a:cubicBezTo>
                <a:cubicBezTo>
                  <a:pt x="21" y="2185"/>
                  <a:pt x="139" y="2113"/>
                  <a:pt x="290" y="1959"/>
                </a:cubicBezTo>
                <a:cubicBezTo>
                  <a:pt x="447" y="1799"/>
                  <a:pt x="629" y="1540"/>
                  <a:pt x="741" y="1214"/>
                </a:cubicBezTo>
                <a:cubicBezTo>
                  <a:pt x="854" y="890"/>
                  <a:pt x="871" y="575"/>
                  <a:pt x="849" y="352"/>
                </a:cubicBezTo>
                <a:cubicBezTo>
                  <a:pt x="825" y="129"/>
                  <a:pt x="775" y="0"/>
                  <a:pt x="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7"/>
          <p:cNvSpPr/>
          <p:nvPr/>
        </p:nvSpPr>
        <p:spPr>
          <a:xfrm>
            <a:off x="6197575" y="2529578"/>
            <a:ext cx="89116" cy="294936"/>
          </a:xfrm>
          <a:custGeom>
            <a:avLst/>
            <a:gdLst/>
            <a:ahLst/>
            <a:cxnLst/>
            <a:rect l="l" t="t" r="r" b="b"/>
            <a:pathLst>
              <a:path w="1515" h="5014" extrusionOk="0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" y="3"/>
                  <a:pt x="28" y="78"/>
                  <a:pt x="74" y="213"/>
                </a:cubicBezTo>
                <a:cubicBezTo>
                  <a:pt x="118" y="350"/>
                  <a:pt x="180" y="549"/>
                  <a:pt x="236" y="799"/>
                </a:cubicBezTo>
                <a:cubicBezTo>
                  <a:pt x="302" y="1092"/>
                  <a:pt x="342" y="1391"/>
                  <a:pt x="360" y="1690"/>
                </a:cubicBezTo>
                <a:cubicBezTo>
                  <a:pt x="382" y="2028"/>
                  <a:pt x="356" y="2399"/>
                  <a:pt x="316" y="2791"/>
                </a:cubicBezTo>
                <a:cubicBezTo>
                  <a:pt x="279" y="3181"/>
                  <a:pt x="257" y="3564"/>
                  <a:pt x="326" y="3906"/>
                </a:cubicBezTo>
                <a:cubicBezTo>
                  <a:pt x="383" y="4210"/>
                  <a:pt x="531" y="4491"/>
                  <a:pt x="749" y="4711"/>
                </a:cubicBezTo>
                <a:cubicBezTo>
                  <a:pt x="938" y="4897"/>
                  <a:pt x="1145" y="4980"/>
                  <a:pt x="1289" y="5003"/>
                </a:cubicBezTo>
                <a:cubicBezTo>
                  <a:pt x="1328" y="5010"/>
                  <a:pt x="1367" y="5013"/>
                  <a:pt x="1406" y="5013"/>
                </a:cubicBezTo>
                <a:cubicBezTo>
                  <a:pt x="1423" y="5013"/>
                  <a:pt x="1440" y="5013"/>
                  <a:pt x="1457" y="5011"/>
                </a:cubicBezTo>
                <a:cubicBezTo>
                  <a:pt x="1495" y="5009"/>
                  <a:pt x="1515" y="5006"/>
                  <a:pt x="1515" y="5004"/>
                </a:cubicBezTo>
                <a:cubicBezTo>
                  <a:pt x="1515" y="4995"/>
                  <a:pt x="1431" y="5004"/>
                  <a:pt x="1294" y="4973"/>
                </a:cubicBezTo>
                <a:cubicBezTo>
                  <a:pt x="1157" y="4942"/>
                  <a:pt x="964" y="4855"/>
                  <a:pt x="787" y="4672"/>
                </a:cubicBezTo>
                <a:cubicBezTo>
                  <a:pt x="583" y="4457"/>
                  <a:pt x="446" y="4184"/>
                  <a:pt x="394" y="3892"/>
                </a:cubicBezTo>
                <a:cubicBezTo>
                  <a:pt x="330" y="3562"/>
                  <a:pt x="353" y="3187"/>
                  <a:pt x="390" y="2797"/>
                </a:cubicBezTo>
                <a:cubicBezTo>
                  <a:pt x="431" y="2406"/>
                  <a:pt x="454" y="2028"/>
                  <a:pt x="429" y="1685"/>
                </a:cubicBezTo>
                <a:cubicBezTo>
                  <a:pt x="409" y="1382"/>
                  <a:pt x="361" y="1081"/>
                  <a:pt x="288" y="787"/>
                </a:cubicBezTo>
                <a:cubicBezTo>
                  <a:pt x="239" y="588"/>
                  <a:pt x="176" y="393"/>
                  <a:pt x="101" y="203"/>
                </a:cubicBezTo>
                <a:cubicBezTo>
                  <a:pt x="75" y="137"/>
                  <a:pt x="51" y="85"/>
                  <a:pt x="34" y="51"/>
                </a:cubicBezTo>
                <a:cubicBezTo>
                  <a:pt x="19" y="17"/>
                  <a:pt x="9" y="0"/>
                  <a:pt x="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7"/>
          <p:cNvSpPr/>
          <p:nvPr/>
        </p:nvSpPr>
        <p:spPr>
          <a:xfrm>
            <a:off x="5981227" y="2742633"/>
            <a:ext cx="126586" cy="183114"/>
          </a:xfrm>
          <a:custGeom>
            <a:avLst/>
            <a:gdLst/>
            <a:ahLst/>
            <a:cxnLst/>
            <a:rect l="l" t="t" r="r" b="b"/>
            <a:pathLst>
              <a:path w="2152" h="3113" extrusionOk="0">
                <a:moveTo>
                  <a:pt x="4" y="1"/>
                </a:moveTo>
                <a:cubicBezTo>
                  <a:pt x="3" y="1"/>
                  <a:pt x="3" y="1"/>
                  <a:pt x="3" y="1"/>
                </a:cubicBezTo>
                <a:cubicBezTo>
                  <a:pt x="0" y="6"/>
                  <a:pt x="50" y="37"/>
                  <a:pt x="141" y="89"/>
                </a:cubicBezTo>
                <a:lnTo>
                  <a:pt x="527" y="307"/>
                </a:lnTo>
                <a:cubicBezTo>
                  <a:pt x="846" y="496"/>
                  <a:pt x="1298" y="766"/>
                  <a:pt x="1647" y="1213"/>
                </a:cubicBezTo>
                <a:cubicBezTo>
                  <a:pt x="1992" y="1661"/>
                  <a:pt x="2082" y="2202"/>
                  <a:pt x="2018" y="2562"/>
                </a:cubicBezTo>
                <a:cubicBezTo>
                  <a:pt x="1957" y="2928"/>
                  <a:pt x="1780" y="3104"/>
                  <a:pt x="1798" y="3113"/>
                </a:cubicBezTo>
                <a:cubicBezTo>
                  <a:pt x="1798" y="3113"/>
                  <a:pt x="1798" y="3113"/>
                  <a:pt x="1798" y="3113"/>
                </a:cubicBezTo>
                <a:cubicBezTo>
                  <a:pt x="1802" y="3113"/>
                  <a:pt x="1844" y="3071"/>
                  <a:pt x="1902" y="2987"/>
                </a:cubicBezTo>
                <a:cubicBezTo>
                  <a:pt x="1964" y="2901"/>
                  <a:pt x="2032" y="2758"/>
                  <a:pt x="2070" y="2570"/>
                </a:cubicBezTo>
                <a:cubicBezTo>
                  <a:pt x="2151" y="2199"/>
                  <a:pt x="2066" y="1633"/>
                  <a:pt x="1706" y="1167"/>
                </a:cubicBezTo>
                <a:cubicBezTo>
                  <a:pt x="1345" y="705"/>
                  <a:pt x="879" y="438"/>
                  <a:pt x="553" y="260"/>
                </a:cubicBezTo>
                <a:cubicBezTo>
                  <a:pt x="386" y="171"/>
                  <a:pt x="249" y="106"/>
                  <a:pt x="154" y="63"/>
                </a:cubicBezTo>
                <a:cubicBezTo>
                  <a:pt x="67" y="23"/>
                  <a:pt x="14" y="1"/>
                  <a:pt x="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7"/>
          <p:cNvSpPr/>
          <p:nvPr/>
        </p:nvSpPr>
        <p:spPr>
          <a:xfrm>
            <a:off x="5643059" y="2670928"/>
            <a:ext cx="343994" cy="413640"/>
          </a:xfrm>
          <a:custGeom>
            <a:avLst/>
            <a:gdLst/>
            <a:ahLst/>
            <a:cxnLst/>
            <a:rect l="l" t="t" r="r" b="b"/>
            <a:pathLst>
              <a:path w="5848" h="7032" extrusionOk="0">
                <a:moveTo>
                  <a:pt x="1022" y="1"/>
                </a:moveTo>
                <a:cubicBezTo>
                  <a:pt x="1018" y="1"/>
                  <a:pt x="985" y="21"/>
                  <a:pt x="929" y="59"/>
                </a:cubicBezTo>
                <a:cubicBezTo>
                  <a:pt x="846" y="124"/>
                  <a:pt x="772" y="198"/>
                  <a:pt x="706" y="280"/>
                </a:cubicBezTo>
                <a:cubicBezTo>
                  <a:pt x="532" y="489"/>
                  <a:pt x="318" y="828"/>
                  <a:pt x="146" y="1287"/>
                </a:cubicBezTo>
                <a:cubicBezTo>
                  <a:pt x="102" y="1406"/>
                  <a:pt x="66" y="1531"/>
                  <a:pt x="39" y="1657"/>
                </a:cubicBezTo>
                <a:cubicBezTo>
                  <a:pt x="13" y="1793"/>
                  <a:pt x="1" y="1933"/>
                  <a:pt x="2" y="2073"/>
                </a:cubicBezTo>
                <a:cubicBezTo>
                  <a:pt x="3" y="2363"/>
                  <a:pt x="55" y="2669"/>
                  <a:pt x="147" y="2979"/>
                </a:cubicBezTo>
                <a:cubicBezTo>
                  <a:pt x="340" y="3596"/>
                  <a:pt x="668" y="4239"/>
                  <a:pt x="1136" y="4821"/>
                </a:cubicBezTo>
                <a:cubicBezTo>
                  <a:pt x="1605" y="5402"/>
                  <a:pt x="2164" y="5855"/>
                  <a:pt x="2715" y="6190"/>
                </a:cubicBezTo>
                <a:cubicBezTo>
                  <a:pt x="3204" y="6487"/>
                  <a:pt x="3734" y="6711"/>
                  <a:pt x="4287" y="6855"/>
                </a:cubicBezTo>
                <a:cubicBezTo>
                  <a:pt x="4521" y="6924"/>
                  <a:pt x="4741" y="6953"/>
                  <a:pt x="4931" y="6987"/>
                </a:cubicBezTo>
                <a:cubicBezTo>
                  <a:pt x="5123" y="7009"/>
                  <a:pt x="5289" y="7023"/>
                  <a:pt x="5425" y="7032"/>
                </a:cubicBezTo>
                <a:lnTo>
                  <a:pt x="5738" y="7030"/>
                </a:lnTo>
                <a:cubicBezTo>
                  <a:pt x="5810" y="7029"/>
                  <a:pt x="5848" y="7028"/>
                  <a:pt x="5848" y="7025"/>
                </a:cubicBezTo>
                <a:cubicBezTo>
                  <a:pt x="5848" y="7022"/>
                  <a:pt x="5810" y="7019"/>
                  <a:pt x="5739" y="7014"/>
                </a:cubicBezTo>
                <a:lnTo>
                  <a:pt x="5427" y="7002"/>
                </a:lnTo>
                <a:cubicBezTo>
                  <a:pt x="5292" y="6988"/>
                  <a:pt x="5128" y="6970"/>
                  <a:pt x="4938" y="6945"/>
                </a:cubicBezTo>
                <a:cubicBezTo>
                  <a:pt x="4749" y="6907"/>
                  <a:pt x="4532" y="6875"/>
                  <a:pt x="4302" y="6803"/>
                </a:cubicBezTo>
                <a:cubicBezTo>
                  <a:pt x="3756" y="6653"/>
                  <a:pt x="3234" y="6426"/>
                  <a:pt x="2751" y="6130"/>
                </a:cubicBezTo>
                <a:cubicBezTo>
                  <a:pt x="2209" y="5796"/>
                  <a:pt x="1656" y="5346"/>
                  <a:pt x="1195" y="4773"/>
                </a:cubicBezTo>
                <a:cubicBezTo>
                  <a:pt x="734" y="4199"/>
                  <a:pt x="408" y="3565"/>
                  <a:pt x="215" y="2958"/>
                </a:cubicBezTo>
                <a:cubicBezTo>
                  <a:pt x="122" y="2654"/>
                  <a:pt x="70" y="2354"/>
                  <a:pt x="65" y="2072"/>
                </a:cubicBezTo>
                <a:cubicBezTo>
                  <a:pt x="62" y="1936"/>
                  <a:pt x="72" y="1801"/>
                  <a:pt x="96" y="1666"/>
                </a:cubicBezTo>
                <a:cubicBezTo>
                  <a:pt x="120" y="1544"/>
                  <a:pt x="155" y="1422"/>
                  <a:pt x="197" y="1304"/>
                </a:cubicBezTo>
                <a:cubicBezTo>
                  <a:pt x="358" y="850"/>
                  <a:pt x="564" y="510"/>
                  <a:pt x="728" y="298"/>
                </a:cubicBezTo>
                <a:cubicBezTo>
                  <a:pt x="791" y="215"/>
                  <a:pt x="862" y="140"/>
                  <a:pt x="939" y="70"/>
                </a:cubicBezTo>
                <a:cubicBezTo>
                  <a:pt x="994" y="27"/>
                  <a:pt x="1023" y="2"/>
                  <a:pt x="1023" y="1"/>
                </a:cubicBezTo>
                <a:cubicBezTo>
                  <a:pt x="1023" y="1"/>
                  <a:pt x="1023" y="1"/>
                  <a:pt x="10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7"/>
          <p:cNvSpPr/>
          <p:nvPr/>
        </p:nvSpPr>
        <p:spPr>
          <a:xfrm>
            <a:off x="5553238" y="2469814"/>
            <a:ext cx="222408" cy="211643"/>
          </a:xfrm>
          <a:custGeom>
            <a:avLst/>
            <a:gdLst/>
            <a:ahLst/>
            <a:cxnLst/>
            <a:rect l="l" t="t" r="r" b="b"/>
            <a:pathLst>
              <a:path w="3781" h="3598" extrusionOk="0">
                <a:moveTo>
                  <a:pt x="2659" y="0"/>
                </a:moveTo>
                <a:cubicBezTo>
                  <a:pt x="2318" y="0"/>
                  <a:pt x="1907" y="35"/>
                  <a:pt x="1482" y="191"/>
                </a:cubicBezTo>
                <a:cubicBezTo>
                  <a:pt x="1056" y="348"/>
                  <a:pt x="602" y="636"/>
                  <a:pt x="325" y="1099"/>
                </a:cubicBezTo>
                <a:cubicBezTo>
                  <a:pt x="48" y="1557"/>
                  <a:pt x="0" y="2117"/>
                  <a:pt x="178" y="2548"/>
                </a:cubicBezTo>
                <a:cubicBezTo>
                  <a:pt x="263" y="2752"/>
                  <a:pt x="394" y="2933"/>
                  <a:pt x="559" y="3079"/>
                </a:cubicBezTo>
                <a:cubicBezTo>
                  <a:pt x="702" y="3203"/>
                  <a:pt x="865" y="3305"/>
                  <a:pt x="1040" y="3381"/>
                </a:cubicBezTo>
                <a:cubicBezTo>
                  <a:pt x="1291" y="3488"/>
                  <a:pt x="1557" y="3557"/>
                  <a:pt x="1829" y="3584"/>
                </a:cubicBezTo>
                <a:cubicBezTo>
                  <a:pt x="1925" y="3594"/>
                  <a:pt x="2000" y="3598"/>
                  <a:pt x="2050" y="3598"/>
                </a:cubicBezTo>
                <a:cubicBezTo>
                  <a:pt x="2064" y="3598"/>
                  <a:pt x="2076" y="3598"/>
                  <a:pt x="2086" y="3598"/>
                </a:cubicBezTo>
                <a:cubicBezTo>
                  <a:pt x="2113" y="3598"/>
                  <a:pt x="2127" y="3597"/>
                  <a:pt x="2127" y="3595"/>
                </a:cubicBezTo>
                <a:cubicBezTo>
                  <a:pt x="2127" y="3588"/>
                  <a:pt x="2021" y="3583"/>
                  <a:pt x="1832" y="3556"/>
                </a:cubicBezTo>
                <a:cubicBezTo>
                  <a:pt x="1645" y="3525"/>
                  <a:pt x="1370" y="3473"/>
                  <a:pt x="1061" y="3332"/>
                </a:cubicBezTo>
                <a:cubicBezTo>
                  <a:pt x="757" y="3194"/>
                  <a:pt x="410" y="2938"/>
                  <a:pt x="242" y="2523"/>
                </a:cubicBezTo>
                <a:cubicBezTo>
                  <a:pt x="77" y="2112"/>
                  <a:pt x="124" y="1577"/>
                  <a:pt x="389" y="1137"/>
                </a:cubicBezTo>
                <a:cubicBezTo>
                  <a:pt x="655" y="694"/>
                  <a:pt x="1091" y="412"/>
                  <a:pt x="1507" y="257"/>
                </a:cubicBezTo>
                <a:cubicBezTo>
                  <a:pt x="1926" y="98"/>
                  <a:pt x="2336" y="58"/>
                  <a:pt x="2675" y="53"/>
                </a:cubicBezTo>
                <a:cubicBezTo>
                  <a:pt x="2685" y="53"/>
                  <a:pt x="2695" y="53"/>
                  <a:pt x="2704" y="53"/>
                </a:cubicBezTo>
                <a:cubicBezTo>
                  <a:pt x="2965" y="53"/>
                  <a:pt x="3225" y="69"/>
                  <a:pt x="3483" y="100"/>
                </a:cubicBezTo>
                <a:lnTo>
                  <a:pt x="3702" y="125"/>
                </a:lnTo>
                <a:cubicBezTo>
                  <a:pt x="3739" y="128"/>
                  <a:pt x="3764" y="131"/>
                  <a:pt x="3774" y="131"/>
                </a:cubicBezTo>
                <a:cubicBezTo>
                  <a:pt x="3778" y="131"/>
                  <a:pt x="3780" y="130"/>
                  <a:pt x="3780" y="130"/>
                </a:cubicBezTo>
                <a:cubicBezTo>
                  <a:pt x="3780" y="127"/>
                  <a:pt x="3754" y="121"/>
                  <a:pt x="3705" y="111"/>
                </a:cubicBezTo>
                <a:cubicBezTo>
                  <a:pt x="3656" y="100"/>
                  <a:pt x="3583" y="87"/>
                  <a:pt x="3488" y="72"/>
                </a:cubicBezTo>
                <a:cubicBezTo>
                  <a:pt x="3219" y="27"/>
                  <a:pt x="2948" y="4"/>
                  <a:pt x="2677" y="0"/>
                </a:cubicBezTo>
                <a:cubicBezTo>
                  <a:pt x="2671" y="0"/>
                  <a:pt x="2665" y="0"/>
                  <a:pt x="2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5789938" y="2081174"/>
            <a:ext cx="702635" cy="445169"/>
          </a:xfrm>
          <a:custGeom>
            <a:avLst/>
            <a:gdLst/>
            <a:ahLst/>
            <a:cxnLst/>
            <a:rect l="l" t="t" r="r" b="b"/>
            <a:pathLst>
              <a:path w="11945" h="7568" extrusionOk="0">
                <a:moveTo>
                  <a:pt x="8554" y="1"/>
                </a:moveTo>
                <a:cubicBezTo>
                  <a:pt x="8146" y="1"/>
                  <a:pt x="7710" y="46"/>
                  <a:pt x="7272" y="168"/>
                </a:cubicBezTo>
                <a:cubicBezTo>
                  <a:pt x="6772" y="308"/>
                  <a:pt x="6297" y="527"/>
                  <a:pt x="5864" y="816"/>
                </a:cubicBezTo>
                <a:cubicBezTo>
                  <a:pt x="5418" y="1120"/>
                  <a:pt x="5020" y="1526"/>
                  <a:pt x="4697" y="1998"/>
                </a:cubicBezTo>
                <a:cubicBezTo>
                  <a:pt x="4630" y="2095"/>
                  <a:pt x="4568" y="2195"/>
                  <a:pt x="4512" y="2290"/>
                </a:cubicBezTo>
                <a:lnTo>
                  <a:pt x="4512" y="2290"/>
                </a:lnTo>
                <a:cubicBezTo>
                  <a:pt x="4486" y="2289"/>
                  <a:pt x="4461" y="2289"/>
                  <a:pt x="4435" y="2289"/>
                </a:cubicBezTo>
                <a:cubicBezTo>
                  <a:pt x="3363" y="2289"/>
                  <a:pt x="2373" y="2692"/>
                  <a:pt x="1656" y="3265"/>
                </a:cubicBezTo>
                <a:cubicBezTo>
                  <a:pt x="1282" y="3557"/>
                  <a:pt x="984" y="3903"/>
                  <a:pt x="750" y="4251"/>
                </a:cubicBezTo>
                <a:cubicBezTo>
                  <a:pt x="536" y="4578"/>
                  <a:pt x="366" y="4931"/>
                  <a:pt x="243" y="5302"/>
                </a:cubicBezTo>
                <a:cubicBezTo>
                  <a:pt x="21" y="5981"/>
                  <a:pt x="0" y="6568"/>
                  <a:pt x="26" y="6960"/>
                </a:cubicBezTo>
                <a:cubicBezTo>
                  <a:pt x="52" y="7357"/>
                  <a:pt x="114" y="7568"/>
                  <a:pt x="114" y="7568"/>
                </a:cubicBezTo>
                <a:cubicBezTo>
                  <a:pt x="114" y="7554"/>
                  <a:pt x="112" y="7540"/>
                  <a:pt x="110" y="7527"/>
                </a:cubicBezTo>
                <a:cubicBezTo>
                  <a:pt x="106" y="7496"/>
                  <a:pt x="101" y="7458"/>
                  <a:pt x="95" y="7410"/>
                </a:cubicBezTo>
                <a:cubicBezTo>
                  <a:pt x="86" y="7358"/>
                  <a:pt x="80" y="7295"/>
                  <a:pt x="73" y="7220"/>
                </a:cubicBezTo>
                <a:cubicBezTo>
                  <a:pt x="64" y="7144"/>
                  <a:pt x="57" y="7057"/>
                  <a:pt x="54" y="6959"/>
                </a:cubicBezTo>
                <a:cubicBezTo>
                  <a:pt x="17" y="6012"/>
                  <a:pt x="278" y="5076"/>
                  <a:pt x="801" y="4286"/>
                </a:cubicBezTo>
                <a:cubicBezTo>
                  <a:pt x="1034" y="3943"/>
                  <a:pt x="1329" y="3605"/>
                  <a:pt x="1699" y="3318"/>
                </a:cubicBezTo>
                <a:cubicBezTo>
                  <a:pt x="2406" y="2758"/>
                  <a:pt x="3382" y="2363"/>
                  <a:pt x="4433" y="2363"/>
                </a:cubicBezTo>
                <a:cubicBezTo>
                  <a:pt x="4467" y="2363"/>
                  <a:pt x="4500" y="2363"/>
                  <a:pt x="4533" y="2364"/>
                </a:cubicBezTo>
                <a:lnTo>
                  <a:pt x="4555" y="2364"/>
                </a:lnTo>
                <a:lnTo>
                  <a:pt x="4566" y="2344"/>
                </a:lnTo>
                <a:cubicBezTo>
                  <a:pt x="4626" y="2246"/>
                  <a:pt x="4690" y="2141"/>
                  <a:pt x="4760" y="2039"/>
                </a:cubicBezTo>
                <a:cubicBezTo>
                  <a:pt x="5078" y="1574"/>
                  <a:pt x="5470" y="1176"/>
                  <a:pt x="5908" y="875"/>
                </a:cubicBezTo>
                <a:cubicBezTo>
                  <a:pt x="6332" y="590"/>
                  <a:pt x="6799" y="373"/>
                  <a:pt x="7291" y="233"/>
                </a:cubicBezTo>
                <a:cubicBezTo>
                  <a:pt x="7733" y="109"/>
                  <a:pt x="8172" y="63"/>
                  <a:pt x="8583" y="63"/>
                </a:cubicBezTo>
                <a:cubicBezTo>
                  <a:pt x="8610" y="63"/>
                  <a:pt x="8636" y="63"/>
                  <a:pt x="8663" y="64"/>
                </a:cubicBezTo>
                <a:cubicBezTo>
                  <a:pt x="9098" y="72"/>
                  <a:pt x="9504" y="122"/>
                  <a:pt x="9861" y="214"/>
                </a:cubicBezTo>
                <a:cubicBezTo>
                  <a:pt x="10581" y="400"/>
                  <a:pt x="11096" y="733"/>
                  <a:pt x="11430" y="976"/>
                </a:cubicBezTo>
                <a:cubicBezTo>
                  <a:pt x="11598" y="1097"/>
                  <a:pt x="11725" y="1198"/>
                  <a:pt x="11811" y="1266"/>
                </a:cubicBezTo>
                <a:lnTo>
                  <a:pt x="11909" y="1342"/>
                </a:lnTo>
                <a:cubicBezTo>
                  <a:pt x="11920" y="1352"/>
                  <a:pt x="11931" y="1361"/>
                  <a:pt x="11945" y="1367"/>
                </a:cubicBezTo>
                <a:cubicBezTo>
                  <a:pt x="11935" y="1356"/>
                  <a:pt x="11924" y="1347"/>
                  <a:pt x="11912" y="1338"/>
                </a:cubicBezTo>
                <a:lnTo>
                  <a:pt x="11820" y="1256"/>
                </a:lnTo>
                <a:cubicBezTo>
                  <a:pt x="11737" y="1184"/>
                  <a:pt x="11613" y="1079"/>
                  <a:pt x="11446" y="954"/>
                </a:cubicBezTo>
                <a:cubicBezTo>
                  <a:pt x="11117" y="703"/>
                  <a:pt x="10601" y="360"/>
                  <a:pt x="9875" y="165"/>
                </a:cubicBezTo>
                <a:cubicBezTo>
                  <a:pt x="9512" y="67"/>
                  <a:pt x="9103" y="14"/>
                  <a:pt x="8664" y="2"/>
                </a:cubicBezTo>
                <a:cubicBezTo>
                  <a:pt x="8628" y="1"/>
                  <a:pt x="8591" y="1"/>
                  <a:pt x="8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5940170" y="2340346"/>
            <a:ext cx="126762" cy="250349"/>
          </a:xfrm>
          <a:custGeom>
            <a:avLst/>
            <a:gdLst/>
            <a:ahLst/>
            <a:cxnLst/>
            <a:rect l="l" t="t" r="r" b="b"/>
            <a:pathLst>
              <a:path w="2155" h="4256" extrusionOk="0">
                <a:moveTo>
                  <a:pt x="272" y="1"/>
                </a:moveTo>
                <a:cubicBezTo>
                  <a:pt x="267" y="1"/>
                  <a:pt x="264" y="1"/>
                  <a:pt x="264" y="2"/>
                </a:cubicBezTo>
                <a:cubicBezTo>
                  <a:pt x="263" y="9"/>
                  <a:pt x="352" y="22"/>
                  <a:pt x="505" y="67"/>
                </a:cubicBezTo>
                <a:cubicBezTo>
                  <a:pt x="720" y="133"/>
                  <a:pt x="925" y="229"/>
                  <a:pt x="1112" y="355"/>
                </a:cubicBezTo>
                <a:cubicBezTo>
                  <a:pt x="1389" y="541"/>
                  <a:pt x="1620" y="787"/>
                  <a:pt x="1787" y="1076"/>
                </a:cubicBezTo>
                <a:cubicBezTo>
                  <a:pt x="1975" y="1399"/>
                  <a:pt x="2078" y="1813"/>
                  <a:pt x="2052" y="2244"/>
                </a:cubicBezTo>
                <a:cubicBezTo>
                  <a:pt x="2023" y="2676"/>
                  <a:pt x="1872" y="3075"/>
                  <a:pt x="1645" y="3374"/>
                </a:cubicBezTo>
                <a:cubicBezTo>
                  <a:pt x="1443" y="3639"/>
                  <a:pt x="1184" y="3856"/>
                  <a:pt x="887" y="4006"/>
                </a:cubicBezTo>
                <a:cubicBezTo>
                  <a:pt x="685" y="4107"/>
                  <a:pt x="470" y="4177"/>
                  <a:pt x="247" y="4216"/>
                </a:cubicBezTo>
                <a:cubicBezTo>
                  <a:pt x="90" y="4242"/>
                  <a:pt x="0" y="4243"/>
                  <a:pt x="0" y="4250"/>
                </a:cubicBezTo>
                <a:cubicBezTo>
                  <a:pt x="0" y="4253"/>
                  <a:pt x="24" y="4255"/>
                  <a:pt x="66" y="4255"/>
                </a:cubicBezTo>
                <a:cubicBezTo>
                  <a:pt x="127" y="4255"/>
                  <a:pt x="190" y="4253"/>
                  <a:pt x="252" y="4245"/>
                </a:cubicBezTo>
                <a:cubicBezTo>
                  <a:pt x="480" y="4218"/>
                  <a:pt x="703" y="4153"/>
                  <a:pt x="910" y="4054"/>
                </a:cubicBezTo>
                <a:cubicBezTo>
                  <a:pt x="1220" y="3906"/>
                  <a:pt x="1491" y="3687"/>
                  <a:pt x="1700" y="3416"/>
                </a:cubicBezTo>
                <a:cubicBezTo>
                  <a:pt x="1938" y="3110"/>
                  <a:pt x="2099" y="2696"/>
                  <a:pt x="2127" y="2249"/>
                </a:cubicBezTo>
                <a:cubicBezTo>
                  <a:pt x="2154" y="1803"/>
                  <a:pt x="2046" y="1373"/>
                  <a:pt x="1847" y="1041"/>
                </a:cubicBezTo>
                <a:cubicBezTo>
                  <a:pt x="1672" y="745"/>
                  <a:pt x="1430" y="495"/>
                  <a:pt x="1142" y="309"/>
                </a:cubicBezTo>
                <a:cubicBezTo>
                  <a:pt x="948" y="186"/>
                  <a:pt x="735" y="94"/>
                  <a:pt x="512" y="39"/>
                </a:cubicBezTo>
                <a:cubicBezTo>
                  <a:pt x="452" y="24"/>
                  <a:pt x="391" y="13"/>
                  <a:pt x="330" y="6"/>
                </a:cubicBezTo>
                <a:cubicBezTo>
                  <a:pt x="301" y="2"/>
                  <a:pt x="281" y="1"/>
                  <a:pt x="2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6089754" y="2265171"/>
            <a:ext cx="152291" cy="189879"/>
          </a:xfrm>
          <a:custGeom>
            <a:avLst/>
            <a:gdLst/>
            <a:ahLst/>
            <a:cxnLst/>
            <a:rect l="l" t="t" r="r" b="b"/>
            <a:pathLst>
              <a:path w="2589" h="3228" extrusionOk="0">
                <a:moveTo>
                  <a:pt x="2432" y="0"/>
                </a:moveTo>
                <a:cubicBezTo>
                  <a:pt x="2432" y="0"/>
                  <a:pt x="2432" y="0"/>
                  <a:pt x="2432" y="0"/>
                </a:cubicBezTo>
                <a:cubicBezTo>
                  <a:pt x="2416" y="4"/>
                  <a:pt x="2511" y="257"/>
                  <a:pt x="2514" y="680"/>
                </a:cubicBezTo>
                <a:cubicBezTo>
                  <a:pt x="2522" y="1096"/>
                  <a:pt x="2405" y="1697"/>
                  <a:pt x="2016" y="2212"/>
                </a:cubicBezTo>
                <a:cubicBezTo>
                  <a:pt x="1627" y="2726"/>
                  <a:pt x="1081" y="3002"/>
                  <a:pt x="677" y="3111"/>
                </a:cubicBezTo>
                <a:cubicBezTo>
                  <a:pt x="269" y="3222"/>
                  <a:pt x="1" y="3199"/>
                  <a:pt x="2" y="3217"/>
                </a:cubicBezTo>
                <a:cubicBezTo>
                  <a:pt x="2" y="3220"/>
                  <a:pt x="67" y="3228"/>
                  <a:pt x="187" y="3228"/>
                </a:cubicBezTo>
                <a:cubicBezTo>
                  <a:pt x="357" y="3225"/>
                  <a:pt x="526" y="3203"/>
                  <a:pt x="690" y="3161"/>
                </a:cubicBezTo>
                <a:cubicBezTo>
                  <a:pt x="1105" y="3066"/>
                  <a:pt x="1675" y="2790"/>
                  <a:pt x="2075" y="2258"/>
                </a:cubicBezTo>
                <a:cubicBezTo>
                  <a:pt x="2476" y="1725"/>
                  <a:pt x="2588" y="1104"/>
                  <a:pt x="2567" y="678"/>
                </a:cubicBezTo>
                <a:cubicBezTo>
                  <a:pt x="2562" y="508"/>
                  <a:pt x="2538" y="341"/>
                  <a:pt x="2493" y="177"/>
                </a:cubicBezTo>
                <a:cubicBezTo>
                  <a:pt x="2462" y="62"/>
                  <a:pt x="2436" y="0"/>
                  <a:pt x="24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7"/>
          <p:cNvSpPr/>
          <p:nvPr/>
        </p:nvSpPr>
        <p:spPr>
          <a:xfrm>
            <a:off x="6239515" y="2394168"/>
            <a:ext cx="189997" cy="256643"/>
          </a:xfrm>
          <a:custGeom>
            <a:avLst/>
            <a:gdLst/>
            <a:ahLst/>
            <a:cxnLst/>
            <a:rect l="l" t="t" r="r" b="b"/>
            <a:pathLst>
              <a:path w="3230" h="4363" extrusionOk="0">
                <a:moveTo>
                  <a:pt x="9" y="0"/>
                </a:moveTo>
                <a:cubicBezTo>
                  <a:pt x="4" y="0"/>
                  <a:pt x="2" y="1"/>
                  <a:pt x="2" y="2"/>
                </a:cubicBezTo>
                <a:cubicBezTo>
                  <a:pt x="0" y="8"/>
                  <a:pt x="83" y="25"/>
                  <a:pt x="228" y="61"/>
                </a:cubicBezTo>
                <a:cubicBezTo>
                  <a:pt x="434" y="113"/>
                  <a:pt x="636" y="180"/>
                  <a:pt x="831" y="264"/>
                </a:cubicBezTo>
                <a:cubicBezTo>
                  <a:pt x="1324" y="468"/>
                  <a:pt x="1973" y="882"/>
                  <a:pt x="2454" y="1548"/>
                </a:cubicBezTo>
                <a:cubicBezTo>
                  <a:pt x="2934" y="2215"/>
                  <a:pt x="3123" y="2959"/>
                  <a:pt x="3162" y="3492"/>
                </a:cubicBezTo>
                <a:cubicBezTo>
                  <a:pt x="3180" y="3703"/>
                  <a:pt x="3181" y="3916"/>
                  <a:pt x="3166" y="4128"/>
                </a:cubicBezTo>
                <a:cubicBezTo>
                  <a:pt x="3154" y="4277"/>
                  <a:pt x="3144" y="4361"/>
                  <a:pt x="3150" y="4362"/>
                </a:cubicBezTo>
                <a:cubicBezTo>
                  <a:pt x="3153" y="4362"/>
                  <a:pt x="3160" y="4342"/>
                  <a:pt x="3166" y="4303"/>
                </a:cubicBezTo>
                <a:cubicBezTo>
                  <a:pt x="3174" y="4263"/>
                  <a:pt x="3187" y="4205"/>
                  <a:pt x="3195" y="4130"/>
                </a:cubicBezTo>
                <a:cubicBezTo>
                  <a:pt x="3222" y="3917"/>
                  <a:pt x="3229" y="3701"/>
                  <a:pt x="3215" y="3487"/>
                </a:cubicBezTo>
                <a:cubicBezTo>
                  <a:pt x="3190" y="2947"/>
                  <a:pt x="3006" y="2185"/>
                  <a:pt x="2515" y="1504"/>
                </a:cubicBezTo>
                <a:cubicBezTo>
                  <a:pt x="2023" y="824"/>
                  <a:pt x="1356" y="409"/>
                  <a:pt x="852" y="215"/>
                </a:cubicBezTo>
                <a:cubicBezTo>
                  <a:pt x="653" y="135"/>
                  <a:pt x="447" y="73"/>
                  <a:pt x="236" y="33"/>
                </a:cubicBezTo>
                <a:cubicBezTo>
                  <a:pt x="162" y="17"/>
                  <a:pt x="104" y="10"/>
                  <a:pt x="63" y="5"/>
                </a:cubicBezTo>
                <a:cubicBezTo>
                  <a:pt x="36" y="2"/>
                  <a:pt x="18" y="0"/>
                  <a:pt x="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7"/>
          <p:cNvSpPr/>
          <p:nvPr/>
        </p:nvSpPr>
        <p:spPr>
          <a:xfrm>
            <a:off x="6332983" y="2191231"/>
            <a:ext cx="76116" cy="240408"/>
          </a:xfrm>
          <a:custGeom>
            <a:avLst/>
            <a:gdLst/>
            <a:ahLst/>
            <a:cxnLst/>
            <a:rect l="l" t="t" r="r" b="b"/>
            <a:pathLst>
              <a:path w="1294" h="4087" extrusionOk="0"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0" y="15"/>
                  <a:pt x="253" y="142"/>
                  <a:pt x="544" y="475"/>
                </a:cubicBezTo>
                <a:cubicBezTo>
                  <a:pt x="834" y="798"/>
                  <a:pt x="1143" y="1363"/>
                  <a:pt x="1149" y="2036"/>
                </a:cubicBezTo>
                <a:cubicBezTo>
                  <a:pt x="1152" y="2711"/>
                  <a:pt x="849" y="3280"/>
                  <a:pt x="564" y="3607"/>
                </a:cubicBezTo>
                <a:cubicBezTo>
                  <a:pt x="277" y="3942"/>
                  <a:pt x="26" y="4073"/>
                  <a:pt x="36" y="4087"/>
                </a:cubicBezTo>
                <a:cubicBezTo>
                  <a:pt x="36" y="4087"/>
                  <a:pt x="37" y="4087"/>
                  <a:pt x="37" y="4087"/>
                </a:cubicBezTo>
                <a:cubicBezTo>
                  <a:pt x="45" y="4087"/>
                  <a:pt x="106" y="4056"/>
                  <a:pt x="205" y="3990"/>
                </a:cubicBezTo>
                <a:cubicBezTo>
                  <a:pt x="352" y="3892"/>
                  <a:pt x="485" y="3775"/>
                  <a:pt x="603" y="3642"/>
                </a:cubicBezTo>
                <a:cubicBezTo>
                  <a:pt x="780" y="3446"/>
                  <a:pt x="923" y="3222"/>
                  <a:pt x="1027" y="2980"/>
                </a:cubicBezTo>
                <a:cubicBezTo>
                  <a:pt x="1294" y="2378"/>
                  <a:pt x="1289" y="1693"/>
                  <a:pt x="1016" y="1095"/>
                </a:cubicBezTo>
                <a:cubicBezTo>
                  <a:pt x="909" y="854"/>
                  <a:pt x="762" y="632"/>
                  <a:pt x="584" y="438"/>
                </a:cubicBezTo>
                <a:cubicBezTo>
                  <a:pt x="464" y="307"/>
                  <a:pt x="328" y="192"/>
                  <a:pt x="180" y="94"/>
                </a:cubicBezTo>
                <a:cubicBezTo>
                  <a:pt x="81" y="31"/>
                  <a:pt x="20" y="1"/>
                  <a:pt x="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7"/>
          <p:cNvSpPr/>
          <p:nvPr/>
        </p:nvSpPr>
        <p:spPr>
          <a:xfrm>
            <a:off x="6400629" y="2197701"/>
            <a:ext cx="54176" cy="87998"/>
          </a:xfrm>
          <a:custGeom>
            <a:avLst/>
            <a:gdLst/>
            <a:ahLst/>
            <a:cxnLst/>
            <a:rect l="l" t="t" r="r" b="b"/>
            <a:pathLst>
              <a:path w="921" h="1496" extrusionOk="0">
                <a:moveTo>
                  <a:pt x="902" y="1"/>
                </a:moveTo>
                <a:cubicBezTo>
                  <a:pt x="879" y="1"/>
                  <a:pt x="764" y="375"/>
                  <a:pt x="520" y="784"/>
                </a:cubicBezTo>
                <a:cubicBezTo>
                  <a:pt x="277" y="1198"/>
                  <a:pt x="1" y="1480"/>
                  <a:pt x="18" y="1495"/>
                </a:cubicBezTo>
                <a:cubicBezTo>
                  <a:pt x="18" y="1495"/>
                  <a:pt x="19" y="1496"/>
                  <a:pt x="19" y="1496"/>
                </a:cubicBezTo>
                <a:cubicBezTo>
                  <a:pt x="45" y="1496"/>
                  <a:pt x="341" y="1235"/>
                  <a:pt x="585" y="822"/>
                </a:cubicBezTo>
                <a:cubicBezTo>
                  <a:pt x="836" y="399"/>
                  <a:pt x="920" y="5"/>
                  <a:pt x="903" y="1"/>
                </a:cubicBezTo>
                <a:cubicBezTo>
                  <a:pt x="903" y="1"/>
                  <a:pt x="903" y="1"/>
                  <a:pt x="9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7"/>
          <p:cNvSpPr/>
          <p:nvPr/>
        </p:nvSpPr>
        <p:spPr>
          <a:xfrm>
            <a:off x="6590977" y="1899530"/>
            <a:ext cx="158291" cy="627813"/>
          </a:xfrm>
          <a:custGeom>
            <a:avLst/>
            <a:gdLst/>
            <a:ahLst/>
            <a:cxnLst/>
            <a:rect l="l" t="t" r="r" b="b"/>
            <a:pathLst>
              <a:path w="2691" h="10673" extrusionOk="0">
                <a:moveTo>
                  <a:pt x="463" y="0"/>
                </a:moveTo>
                <a:cubicBezTo>
                  <a:pt x="463" y="0"/>
                  <a:pt x="463" y="1"/>
                  <a:pt x="463" y="1"/>
                </a:cubicBezTo>
                <a:cubicBezTo>
                  <a:pt x="462" y="2"/>
                  <a:pt x="499" y="25"/>
                  <a:pt x="573" y="66"/>
                </a:cubicBezTo>
                <a:lnTo>
                  <a:pt x="707" y="142"/>
                </a:lnTo>
                <a:lnTo>
                  <a:pt x="885" y="260"/>
                </a:lnTo>
                <a:cubicBezTo>
                  <a:pt x="1256" y="515"/>
                  <a:pt x="1577" y="834"/>
                  <a:pt x="1836" y="1203"/>
                </a:cubicBezTo>
                <a:cubicBezTo>
                  <a:pt x="2163" y="1664"/>
                  <a:pt x="2464" y="2296"/>
                  <a:pt x="2536" y="3046"/>
                </a:cubicBezTo>
                <a:cubicBezTo>
                  <a:pt x="2617" y="3791"/>
                  <a:pt x="2421" y="4636"/>
                  <a:pt x="1951" y="5363"/>
                </a:cubicBezTo>
                <a:cubicBezTo>
                  <a:pt x="1465" y="6110"/>
                  <a:pt x="754" y="6644"/>
                  <a:pt x="33" y="6888"/>
                </a:cubicBezTo>
                <a:lnTo>
                  <a:pt x="1" y="6899"/>
                </a:lnTo>
                <a:lnTo>
                  <a:pt x="11" y="6931"/>
                </a:lnTo>
                <a:cubicBezTo>
                  <a:pt x="279" y="7804"/>
                  <a:pt x="368" y="8721"/>
                  <a:pt x="272" y="9630"/>
                </a:cubicBezTo>
                <a:cubicBezTo>
                  <a:pt x="245" y="9889"/>
                  <a:pt x="203" y="10145"/>
                  <a:pt x="147" y="10400"/>
                </a:cubicBezTo>
                <a:cubicBezTo>
                  <a:pt x="129" y="10483"/>
                  <a:pt x="113" y="10551"/>
                  <a:pt x="102" y="10603"/>
                </a:cubicBezTo>
                <a:cubicBezTo>
                  <a:pt x="91" y="10648"/>
                  <a:pt x="87" y="10672"/>
                  <a:pt x="88" y="10673"/>
                </a:cubicBezTo>
                <a:cubicBezTo>
                  <a:pt x="91" y="10673"/>
                  <a:pt x="99" y="10652"/>
                  <a:pt x="113" y="10605"/>
                </a:cubicBezTo>
                <a:cubicBezTo>
                  <a:pt x="125" y="10559"/>
                  <a:pt x="147" y="10493"/>
                  <a:pt x="170" y="10405"/>
                </a:cubicBezTo>
                <a:cubicBezTo>
                  <a:pt x="234" y="10151"/>
                  <a:pt x="282" y="9894"/>
                  <a:pt x="314" y="9635"/>
                </a:cubicBezTo>
                <a:cubicBezTo>
                  <a:pt x="423" y="8731"/>
                  <a:pt x="346" y="7814"/>
                  <a:pt x="85" y="6943"/>
                </a:cubicBezTo>
                <a:lnTo>
                  <a:pt x="85" y="6943"/>
                </a:lnTo>
                <a:cubicBezTo>
                  <a:pt x="813" y="6693"/>
                  <a:pt x="1526" y="6155"/>
                  <a:pt x="2013" y="5404"/>
                </a:cubicBezTo>
                <a:cubicBezTo>
                  <a:pt x="2492" y="4664"/>
                  <a:pt x="2691" y="3799"/>
                  <a:pt x="2604" y="3040"/>
                </a:cubicBezTo>
                <a:cubicBezTo>
                  <a:pt x="2527" y="2275"/>
                  <a:pt x="2216" y="1635"/>
                  <a:pt x="1879" y="1172"/>
                </a:cubicBezTo>
                <a:cubicBezTo>
                  <a:pt x="1613" y="802"/>
                  <a:pt x="1282" y="484"/>
                  <a:pt x="901" y="235"/>
                </a:cubicBezTo>
                <a:lnTo>
                  <a:pt x="718" y="124"/>
                </a:lnTo>
                <a:lnTo>
                  <a:pt x="580" y="54"/>
                </a:lnTo>
                <a:cubicBezTo>
                  <a:pt x="508" y="18"/>
                  <a:pt x="468" y="0"/>
                  <a:pt x="4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7"/>
          <p:cNvSpPr/>
          <p:nvPr/>
        </p:nvSpPr>
        <p:spPr>
          <a:xfrm>
            <a:off x="6427334" y="1927471"/>
            <a:ext cx="93292" cy="189879"/>
          </a:xfrm>
          <a:custGeom>
            <a:avLst/>
            <a:gdLst/>
            <a:ahLst/>
            <a:cxnLst/>
            <a:rect l="l" t="t" r="r" b="b"/>
            <a:pathLst>
              <a:path w="1586" h="3228" extrusionOk="0">
                <a:moveTo>
                  <a:pt x="769" y="0"/>
                </a:moveTo>
                <a:cubicBezTo>
                  <a:pt x="769" y="0"/>
                  <a:pt x="768" y="0"/>
                  <a:pt x="768" y="0"/>
                </a:cubicBezTo>
                <a:cubicBezTo>
                  <a:pt x="756" y="13"/>
                  <a:pt x="954" y="148"/>
                  <a:pt x="1149" y="464"/>
                </a:cubicBezTo>
                <a:cubicBezTo>
                  <a:pt x="1343" y="773"/>
                  <a:pt x="1510" y="1295"/>
                  <a:pt x="1383" y="1848"/>
                </a:cubicBezTo>
                <a:cubicBezTo>
                  <a:pt x="1250" y="2399"/>
                  <a:pt x="866" y="2791"/>
                  <a:pt x="554" y="2981"/>
                </a:cubicBezTo>
                <a:cubicBezTo>
                  <a:pt x="238" y="3177"/>
                  <a:pt x="0" y="3210"/>
                  <a:pt x="6" y="3227"/>
                </a:cubicBezTo>
                <a:cubicBezTo>
                  <a:pt x="6" y="3227"/>
                  <a:pt x="8" y="3227"/>
                  <a:pt x="12" y="3227"/>
                </a:cubicBezTo>
                <a:cubicBezTo>
                  <a:pt x="28" y="3227"/>
                  <a:pt x="83" y="3220"/>
                  <a:pt x="168" y="3199"/>
                </a:cubicBezTo>
                <a:cubicBezTo>
                  <a:pt x="313" y="3160"/>
                  <a:pt x="453" y="3102"/>
                  <a:pt x="582" y="3027"/>
                </a:cubicBezTo>
                <a:cubicBezTo>
                  <a:pt x="776" y="2913"/>
                  <a:pt x="947" y="2768"/>
                  <a:pt x="1089" y="2595"/>
                </a:cubicBezTo>
                <a:cubicBezTo>
                  <a:pt x="1450" y="2168"/>
                  <a:pt x="1586" y="1593"/>
                  <a:pt x="1454" y="1049"/>
                </a:cubicBezTo>
                <a:cubicBezTo>
                  <a:pt x="1404" y="831"/>
                  <a:pt x="1317" y="623"/>
                  <a:pt x="1194" y="435"/>
                </a:cubicBezTo>
                <a:cubicBezTo>
                  <a:pt x="1112" y="310"/>
                  <a:pt x="1014" y="196"/>
                  <a:pt x="901" y="96"/>
                </a:cubicBezTo>
                <a:cubicBezTo>
                  <a:pt x="824" y="32"/>
                  <a:pt x="776" y="0"/>
                  <a:pt x="7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7"/>
          <p:cNvSpPr/>
          <p:nvPr/>
        </p:nvSpPr>
        <p:spPr>
          <a:xfrm>
            <a:off x="6791913" y="2021646"/>
            <a:ext cx="394758" cy="485756"/>
          </a:xfrm>
          <a:custGeom>
            <a:avLst/>
            <a:gdLst/>
            <a:ahLst/>
            <a:cxnLst/>
            <a:rect l="l" t="t" r="r" b="b"/>
            <a:pathLst>
              <a:path w="6711" h="8258" extrusionOk="0">
                <a:moveTo>
                  <a:pt x="6594" y="1"/>
                </a:moveTo>
                <a:cubicBezTo>
                  <a:pt x="6516" y="1"/>
                  <a:pt x="6401" y="3"/>
                  <a:pt x="6255" y="15"/>
                </a:cubicBezTo>
                <a:cubicBezTo>
                  <a:pt x="5839" y="51"/>
                  <a:pt x="5430" y="134"/>
                  <a:pt x="5033" y="263"/>
                </a:cubicBezTo>
                <a:cubicBezTo>
                  <a:pt x="4759" y="351"/>
                  <a:pt x="4493" y="464"/>
                  <a:pt x="4239" y="601"/>
                </a:cubicBezTo>
                <a:cubicBezTo>
                  <a:pt x="3965" y="751"/>
                  <a:pt x="3694" y="941"/>
                  <a:pt x="3417" y="1152"/>
                </a:cubicBezTo>
                <a:cubicBezTo>
                  <a:pt x="2868" y="1577"/>
                  <a:pt x="2301" y="2119"/>
                  <a:pt x="1894" y="2821"/>
                </a:cubicBezTo>
                <a:cubicBezTo>
                  <a:pt x="1501" y="3520"/>
                  <a:pt x="1145" y="4198"/>
                  <a:pt x="864" y="4834"/>
                </a:cubicBezTo>
                <a:cubicBezTo>
                  <a:pt x="583" y="5472"/>
                  <a:pt x="373" y="6065"/>
                  <a:pt x="242" y="6575"/>
                </a:cubicBezTo>
                <a:cubicBezTo>
                  <a:pt x="112" y="7085"/>
                  <a:pt x="48" y="7508"/>
                  <a:pt x="24" y="7802"/>
                </a:cubicBezTo>
                <a:cubicBezTo>
                  <a:pt x="7" y="7947"/>
                  <a:pt x="6" y="8062"/>
                  <a:pt x="3" y="8140"/>
                </a:cubicBezTo>
                <a:cubicBezTo>
                  <a:pt x="1" y="8216"/>
                  <a:pt x="1" y="8258"/>
                  <a:pt x="3" y="8258"/>
                </a:cubicBezTo>
                <a:cubicBezTo>
                  <a:pt x="6" y="8258"/>
                  <a:pt x="8" y="8217"/>
                  <a:pt x="18" y="8140"/>
                </a:cubicBezTo>
                <a:cubicBezTo>
                  <a:pt x="28" y="8063"/>
                  <a:pt x="31" y="7950"/>
                  <a:pt x="52" y="7804"/>
                </a:cubicBezTo>
                <a:cubicBezTo>
                  <a:pt x="86" y="7513"/>
                  <a:pt x="158" y="7095"/>
                  <a:pt x="294" y="6589"/>
                </a:cubicBezTo>
                <a:cubicBezTo>
                  <a:pt x="428" y="6082"/>
                  <a:pt x="642" y="5494"/>
                  <a:pt x="926" y="4863"/>
                </a:cubicBezTo>
                <a:cubicBezTo>
                  <a:pt x="1212" y="4232"/>
                  <a:pt x="1568" y="3555"/>
                  <a:pt x="1960" y="2858"/>
                </a:cubicBezTo>
                <a:cubicBezTo>
                  <a:pt x="2359" y="2168"/>
                  <a:pt x="2917" y="1632"/>
                  <a:pt x="3460" y="1206"/>
                </a:cubicBezTo>
                <a:cubicBezTo>
                  <a:pt x="3732" y="996"/>
                  <a:pt x="4002" y="804"/>
                  <a:pt x="4270" y="655"/>
                </a:cubicBezTo>
                <a:cubicBezTo>
                  <a:pt x="4519" y="518"/>
                  <a:pt x="4780" y="404"/>
                  <a:pt x="5050" y="314"/>
                </a:cubicBezTo>
                <a:cubicBezTo>
                  <a:pt x="5442" y="181"/>
                  <a:pt x="5847" y="91"/>
                  <a:pt x="6257" y="45"/>
                </a:cubicBezTo>
                <a:cubicBezTo>
                  <a:pt x="6402" y="28"/>
                  <a:pt x="6516" y="19"/>
                  <a:pt x="6594" y="15"/>
                </a:cubicBezTo>
                <a:cubicBezTo>
                  <a:pt x="6670" y="11"/>
                  <a:pt x="6711" y="7"/>
                  <a:pt x="6711" y="4"/>
                </a:cubicBezTo>
                <a:cubicBezTo>
                  <a:pt x="6711" y="1"/>
                  <a:pt x="6671" y="1"/>
                  <a:pt x="65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7"/>
          <p:cNvSpPr/>
          <p:nvPr/>
        </p:nvSpPr>
        <p:spPr>
          <a:xfrm>
            <a:off x="6742326" y="1952353"/>
            <a:ext cx="173173" cy="104763"/>
          </a:xfrm>
          <a:custGeom>
            <a:avLst/>
            <a:gdLst/>
            <a:ahLst/>
            <a:cxnLst/>
            <a:rect l="l" t="t" r="r" b="b"/>
            <a:pathLst>
              <a:path w="2944" h="1781" extrusionOk="0">
                <a:moveTo>
                  <a:pt x="2746" y="0"/>
                </a:moveTo>
                <a:cubicBezTo>
                  <a:pt x="2709" y="0"/>
                  <a:pt x="2672" y="2"/>
                  <a:pt x="2635" y="5"/>
                </a:cubicBezTo>
                <a:cubicBezTo>
                  <a:pt x="2561" y="9"/>
                  <a:pt x="2487" y="16"/>
                  <a:pt x="2414" y="27"/>
                </a:cubicBezTo>
                <a:cubicBezTo>
                  <a:pt x="2223" y="54"/>
                  <a:pt x="2036" y="99"/>
                  <a:pt x="1853" y="160"/>
                </a:cubicBezTo>
                <a:cubicBezTo>
                  <a:pt x="1403" y="313"/>
                  <a:pt x="993" y="560"/>
                  <a:pt x="648" y="887"/>
                </a:cubicBezTo>
                <a:cubicBezTo>
                  <a:pt x="507" y="1018"/>
                  <a:pt x="380" y="1164"/>
                  <a:pt x="267" y="1319"/>
                </a:cubicBezTo>
                <a:cubicBezTo>
                  <a:pt x="222" y="1380"/>
                  <a:pt x="182" y="1441"/>
                  <a:pt x="143" y="1504"/>
                </a:cubicBezTo>
                <a:cubicBezTo>
                  <a:pt x="113" y="1551"/>
                  <a:pt x="86" y="1600"/>
                  <a:pt x="62" y="1650"/>
                </a:cubicBezTo>
                <a:cubicBezTo>
                  <a:pt x="20" y="1732"/>
                  <a:pt x="0" y="1779"/>
                  <a:pt x="4" y="1780"/>
                </a:cubicBezTo>
                <a:cubicBezTo>
                  <a:pt x="4" y="1780"/>
                  <a:pt x="5" y="1781"/>
                  <a:pt x="5" y="1781"/>
                </a:cubicBezTo>
                <a:cubicBezTo>
                  <a:pt x="21" y="1781"/>
                  <a:pt x="113" y="1603"/>
                  <a:pt x="309" y="1353"/>
                </a:cubicBezTo>
                <a:cubicBezTo>
                  <a:pt x="426" y="1203"/>
                  <a:pt x="554" y="1065"/>
                  <a:pt x="693" y="937"/>
                </a:cubicBezTo>
                <a:cubicBezTo>
                  <a:pt x="1036" y="624"/>
                  <a:pt x="1438" y="382"/>
                  <a:pt x="1874" y="227"/>
                </a:cubicBezTo>
                <a:cubicBezTo>
                  <a:pt x="2053" y="163"/>
                  <a:pt x="2235" y="115"/>
                  <a:pt x="2422" y="80"/>
                </a:cubicBezTo>
                <a:cubicBezTo>
                  <a:pt x="2741" y="24"/>
                  <a:pt x="2943" y="27"/>
                  <a:pt x="2943" y="12"/>
                </a:cubicBezTo>
                <a:cubicBezTo>
                  <a:pt x="2943" y="8"/>
                  <a:pt x="2893" y="4"/>
                  <a:pt x="2801" y="1"/>
                </a:cubicBezTo>
                <a:cubicBezTo>
                  <a:pt x="2783" y="1"/>
                  <a:pt x="2764" y="0"/>
                  <a:pt x="2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7"/>
          <p:cNvSpPr/>
          <p:nvPr/>
        </p:nvSpPr>
        <p:spPr>
          <a:xfrm>
            <a:off x="6987085" y="2305699"/>
            <a:ext cx="75234" cy="224231"/>
          </a:xfrm>
          <a:custGeom>
            <a:avLst/>
            <a:gdLst/>
            <a:ahLst/>
            <a:cxnLst/>
            <a:rect l="l" t="t" r="r" b="b"/>
            <a:pathLst>
              <a:path w="1279" h="3812" extrusionOk="0">
                <a:moveTo>
                  <a:pt x="1240" y="0"/>
                </a:moveTo>
                <a:cubicBezTo>
                  <a:pt x="1235" y="2"/>
                  <a:pt x="1235" y="61"/>
                  <a:pt x="1233" y="169"/>
                </a:cubicBezTo>
                <a:cubicBezTo>
                  <a:pt x="1232" y="278"/>
                  <a:pt x="1232" y="434"/>
                  <a:pt x="1224" y="628"/>
                </a:cubicBezTo>
                <a:cubicBezTo>
                  <a:pt x="1206" y="1131"/>
                  <a:pt x="1148" y="1633"/>
                  <a:pt x="1050" y="2127"/>
                </a:cubicBezTo>
                <a:cubicBezTo>
                  <a:pt x="991" y="2414"/>
                  <a:pt x="927" y="2690"/>
                  <a:pt x="848" y="2931"/>
                </a:cubicBezTo>
                <a:cubicBezTo>
                  <a:pt x="769" y="3171"/>
                  <a:pt x="660" y="3373"/>
                  <a:pt x="528" y="3511"/>
                </a:cubicBezTo>
                <a:cubicBezTo>
                  <a:pt x="427" y="3622"/>
                  <a:pt x="301" y="3707"/>
                  <a:pt x="160" y="3762"/>
                </a:cubicBezTo>
                <a:cubicBezTo>
                  <a:pt x="60" y="3797"/>
                  <a:pt x="0" y="3801"/>
                  <a:pt x="0" y="3807"/>
                </a:cubicBezTo>
                <a:cubicBezTo>
                  <a:pt x="0" y="3810"/>
                  <a:pt x="15" y="3811"/>
                  <a:pt x="44" y="3811"/>
                </a:cubicBezTo>
                <a:cubicBezTo>
                  <a:pt x="86" y="3809"/>
                  <a:pt x="128" y="3801"/>
                  <a:pt x="169" y="3789"/>
                </a:cubicBezTo>
                <a:cubicBezTo>
                  <a:pt x="276" y="3760"/>
                  <a:pt x="424" y="3688"/>
                  <a:pt x="567" y="3548"/>
                </a:cubicBezTo>
                <a:cubicBezTo>
                  <a:pt x="709" y="3408"/>
                  <a:pt x="830" y="3200"/>
                  <a:pt x="915" y="2953"/>
                </a:cubicBezTo>
                <a:cubicBezTo>
                  <a:pt x="999" y="2708"/>
                  <a:pt x="1064" y="2433"/>
                  <a:pt x="1124" y="2141"/>
                </a:cubicBezTo>
                <a:cubicBezTo>
                  <a:pt x="1223" y="1643"/>
                  <a:pt x="1274" y="1137"/>
                  <a:pt x="1277" y="629"/>
                </a:cubicBezTo>
                <a:cubicBezTo>
                  <a:pt x="1278" y="434"/>
                  <a:pt x="1271" y="278"/>
                  <a:pt x="1262" y="169"/>
                </a:cubicBezTo>
                <a:cubicBezTo>
                  <a:pt x="1254" y="61"/>
                  <a:pt x="1246" y="0"/>
                  <a:pt x="1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7"/>
          <p:cNvSpPr/>
          <p:nvPr/>
        </p:nvSpPr>
        <p:spPr>
          <a:xfrm>
            <a:off x="7046024" y="2451815"/>
            <a:ext cx="213467" cy="206643"/>
          </a:xfrm>
          <a:custGeom>
            <a:avLst/>
            <a:gdLst/>
            <a:ahLst/>
            <a:cxnLst/>
            <a:rect l="l" t="t" r="r" b="b"/>
            <a:pathLst>
              <a:path w="3629" h="3513" extrusionOk="0">
                <a:moveTo>
                  <a:pt x="468" y="1"/>
                </a:moveTo>
                <a:cubicBezTo>
                  <a:pt x="389" y="1"/>
                  <a:pt x="310" y="3"/>
                  <a:pt x="231" y="8"/>
                </a:cubicBezTo>
                <a:cubicBezTo>
                  <a:pt x="157" y="10"/>
                  <a:pt x="99" y="18"/>
                  <a:pt x="59" y="23"/>
                </a:cubicBezTo>
                <a:cubicBezTo>
                  <a:pt x="21" y="28"/>
                  <a:pt x="0" y="31"/>
                  <a:pt x="0" y="34"/>
                </a:cubicBezTo>
                <a:cubicBezTo>
                  <a:pt x="0" y="37"/>
                  <a:pt x="17" y="37"/>
                  <a:pt x="50" y="37"/>
                </a:cubicBezTo>
                <a:cubicBezTo>
                  <a:pt x="89" y="37"/>
                  <a:pt x="151" y="36"/>
                  <a:pt x="232" y="36"/>
                </a:cubicBezTo>
                <a:cubicBezTo>
                  <a:pt x="442" y="36"/>
                  <a:pt x="650" y="49"/>
                  <a:pt x="858" y="75"/>
                </a:cubicBezTo>
                <a:cubicBezTo>
                  <a:pt x="1165" y="110"/>
                  <a:pt x="1467" y="184"/>
                  <a:pt x="1758" y="291"/>
                </a:cubicBezTo>
                <a:cubicBezTo>
                  <a:pt x="2113" y="422"/>
                  <a:pt x="2441" y="617"/>
                  <a:pt x="2726" y="866"/>
                </a:cubicBezTo>
                <a:cubicBezTo>
                  <a:pt x="3006" y="1120"/>
                  <a:pt x="3228" y="1431"/>
                  <a:pt x="3374" y="1779"/>
                </a:cubicBezTo>
                <a:cubicBezTo>
                  <a:pt x="3509" y="2100"/>
                  <a:pt x="3568" y="2413"/>
                  <a:pt x="3569" y="2676"/>
                </a:cubicBezTo>
                <a:cubicBezTo>
                  <a:pt x="3575" y="3207"/>
                  <a:pt x="3398" y="3508"/>
                  <a:pt x="3419" y="3513"/>
                </a:cubicBezTo>
                <a:cubicBezTo>
                  <a:pt x="3419" y="3513"/>
                  <a:pt x="3419" y="3513"/>
                  <a:pt x="3419" y="3513"/>
                </a:cubicBezTo>
                <a:cubicBezTo>
                  <a:pt x="3422" y="3513"/>
                  <a:pt x="3434" y="3494"/>
                  <a:pt x="3448" y="3460"/>
                </a:cubicBezTo>
                <a:cubicBezTo>
                  <a:pt x="3464" y="3424"/>
                  <a:pt x="3494" y="3373"/>
                  <a:pt x="3516" y="3301"/>
                </a:cubicBezTo>
                <a:cubicBezTo>
                  <a:pt x="3569" y="3161"/>
                  <a:pt x="3617" y="2946"/>
                  <a:pt x="3622" y="2676"/>
                </a:cubicBezTo>
                <a:cubicBezTo>
                  <a:pt x="3628" y="2406"/>
                  <a:pt x="3573" y="2083"/>
                  <a:pt x="3440" y="1752"/>
                </a:cubicBezTo>
                <a:cubicBezTo>
                  <a:pt x="3292" y="1392"/>
                  <a:pt x="3065" y="1071"/>
                  <a:pt x="2777" y="809"/>
                </a:cubicBezTo>
                <a:cubicBezTo>
                  <a:pt x="2484" y="555"/>
                  <a:pt x="2148" y="357"/>
                  <a:pt x="1783" y="226"/>
                </a:cubicBezTo>
                <a:cubicBezTo>
                  <a:pt x="1486" y="120"/>
                  <a:pt x="1178" y="51"/>
                  <a:pt x="865" y="21"/>
                </a:cubicBezTo>
                <a:cubicBezTo>
                  <a:pt x="733" y="8"/>
                  <a:pt x="600" y="1"/>
                  <a:pt x="4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7"/>
          <p:cNvSpPr/>
          <p:nvPr/>
        </p:nvSpPr>
        <p:spPr>
          <a:xfrm>
            <a:off x="7048436" y="2190525"/>
            <a:ext cx="278995" cy="316818"/>
          </a:xfrm>
          <a:custGeom>
            <a:avLst/>
            <a:gdLst/>
            <a:ahLst/>
            <a:cxnLst/>
            <a:rect l="l" t="t" r="r" b="b"/>
            <a:pathLst>
              <a:path w="4743" h="5386" extrusionOk="0">
                <a:moveTo>
                  <a:pt x="1240" y="1"/>
                </a:moveTo>
                <a:cubicBezTo>
                  <a:pt x="943" y="1"/>
                  <a:pt x="646" y="31"/>
                  <a:pt x="355" y="90"/>
                </a:cubicBezTo>
                <a:cubicBezTo>
                  <a:pt x="239" y="114"/>
                  <a:pt x="149" y="136"/>
                  <a:pt x="90" y="155"/>
                </a:cubicBezTo>
                <a:cubicBezTo>
                  <a:pt x="31" y="173"/>
                  <a:pt x="0" y="183"/>
                  <a:pt x="0" y="186"/>
                </a:cubicBezTo>
                <a:cubicBezTo>
                  <a:pt x="0" y="186"/>
                  <a:pt x="1" y="187"/>
                  <a:pt x="3" y="187"/>
                </a:cubicBezTo>
                <a:cubicBezTo>
                  <a:pt x="25" y="187"/>
                  <a:pt x="148" y="155"/>
                  <a:pt x="360" y="119"/>
                </a:cubicBezTo>
                <a:cubicBezTo>
                  <a:pt x="625" y="74"/>
                  <a:pt x="893" y="51"/>
                  <a:pt x="1161" y="51"/>
                </a:cubicBezTo>
                <a:cubicBezTo>
                  <a:pt x="1225" y="51"/>
                  <a:pt x="1288" y="52"/>
                  <a:pt x="1351" y="55"/>
                </a:cubicBezTo>
                <a:cubicBezTo>
                  <a:pt x="1769" y="76"/>
                  <a:pt x="2271" y="159"/>
                  <a:pt x="2775" y="385"/>
                </a:cubicBezTo>
                <a:cubicBezTo>
                  <a:pt x="3282" y="606"/>
                  <a:pt x="3776" y="994"/>
                  <a:pt x="4136" y="1521"/>
                </a:cubicBezTo>
                <a:cubicBezTo>
                  <a:pt x="4493" y="2048"/>
                  <a:pt x="4669" y="2660"/>
                  <a:pt x="4632" y="3210"/>
                </a:cubicBezTo>
                <a:cubicBezTo>
                  <a:pt x="4601" y="3700"/>
                  <a:pt x="4429" y="4171"/>
                  <a:pt x="4140" y="4568"/>
                </a:cubicBezTo>
                <a:cubicBezTo>
                  <a:pt x="3891" y="4905"/>
                  <a:pt x="3613" y="5113"/>
                  <a:pt x="3410" y="5225"/>
                </a:cubicBezTo>
                <a:cubicBezTo>
                  <a:pt x="3331" y="5270"/>
                  <a:pt x="3250" y="5309"/>
                  <a:pt x="3167" y="5344"/>
                </a:cubicBezTo>
                <a:cubicBezTo>
                  <a:pt x="3110" y="5368"/>
                  <a:pt x="3081" y="5383"/>
                  <a:pt x="3081" y="5386"/>
                </a:cubicBezTo>
                <a:cubicBezTo>
                  <a:pt x="3081" y="5386"/>
                  <a:pt x="3081" y="5386"/>
                  <a:pt x="3082" y="5386"/>
                </a:cubicBezTo>
                <a:cubicBezTo>
                  <a:pt x="3088" y="5386"/>
                  <a:pt x="3119" y="5376"/>
                  <a:pt x="3172" y="5358"/>
                </a:cubicBezTo>
                <a:cubicBezTo>
                  <a:pt x="3232" y="5341"/>
                  <a:pt x="3316" y="5304"/>
                  <a:pt x="3423" y="5251"/>
                </a:cubicBezTo>
                <a:cubicBezTo>
                  <a:pt x="3634" y="5145"/>
                  <a:pt x="3923" y="4939"/>
                  <a:pt x="4183" y="4600"/>
                </a:cubicBezTo>
                <a:cubicBezTo>
                  <a:pt x="4486" y="4197"/>
                  <a:pt x="4666" y="3716"/>
                  <a:pt x="4701" y="3215"/>
                </a:cubicBezTo>
                <a:cubicBezTo>
                  <a:pt x="4742" y="2648"/>
                  <a:pt x="4564" y="2018"/>
                  <a:pt x="4198" y="1479"/>
                </a:cubicBezTo>
                <a:cubicBezTo>
                  <a:pt x="3829" y="940"/>
                  <a:pt x="3321" y="544"/>
                  <a:pt x="2805" y="321"/>
                </a:cubicBezTo>
                <a:cubicBezTo>
                  <a:pt x="2287" y="93"/>
                  <a:pt x="1776" y="17"/>
                  <a:pt x="1354" y="2"/>
                </a:cubicBezTo>
                <a:cubicBezTo>
                  <a:pt x="1316" y="1"/>
                  <a:pt x="1278" y="1"/>
                  <a:pt x="12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7"/>
          <p:cNvSpPr/>
          <p:nvPr/>
        </p:nvSpPr>
        <p:spPr>
          <a:xfrm>
            <a:off x="7219079" y="2080056"/>
            <a:ext cx="93763" cy="207938"/>
          </a:xfrm>
          <a:custGeom>
            <a:avLst/>
            <a:gdLst/>
            <a:ahLst/>
            <a:cxnLst/>
            <a:rect l="l" t="t" r="r" b="b"/>
            <a:pathLst>
              <a:path w="1594" h="3535" extrusionOk="0">
                <a:moveTo>
                  <a:pt x="11" y="1"/>
                </a:moveTo>
                <a:cubicBezTo>
                  <a:pt x="10" y="1"/>
                  <a:pt x="10" y="1"/>
                  <a:pt x="10" y="1"/>
                </a:cubicBezTo>
                <a:cubicBezTo>
                  <a:pt x="1" y="14"/>
                  <a:pt x="201" y="128"/>
                  <a:pt x="468" y="379"/>
                </a:cubicBezTo>
                <a:cubicBezTo>
                  <a:pt x="542" y="446"/>
                  <a:pt x="611" y="518"/>
                  <a:pt x="677" y="594"/>
                </a:cubicBezTo>
                <a:cubicBezTo>
                  <a:pt x="750" y="672"/>
                  <a:pt x="817" y="766"/>
                  <a:pt x="891" y="862"/>
                </a:cubicBezTo>
                <a:cubicBezTo>
                  <a:pt x="1198" y="1290"/>
                  <a:pt x="1401" y="1783"/>
                  <a:pt x="1488" y="2302"/>
                </a:cubicBezTo>
                <a:cubicBezTo>
                  <a:pt x="1504" y="2421"/>
                  <a:pt x="1523" y="2535"/>
                  <a:pt x="1526" y="2643"/>
                </a:cubicBezTo>
                <a:cubicBezTo>
                  <a:pt x="1533" y="2743"/>
                  <a:pt x="1536" y="2843"/>
                  <a:pt x="1532" y="2943"/>
                </a:cubicBezTo>
                <a:cubicBezTo>
                  <a:pt x="1520" y="3309"/>
                  <a:pt x="1459" y="3531"/>
                  <a:pt x="1474" y="3534"/>
                </a:cubicBezTo>
                <a:cubicBezTo>
                  <a:pt x="1474" y="3534"/>
                  <a:pt x="1474" y="3534"/>
                  <a:pt x="1474" y="3534"/>
                </a:cubicBezTo>
                <a:cubicBezTo>
                  <a:pt x="1479" y="3534"/>
                  <a:pt x="1497" y="3480"/>
                  <a:pt x="1521" y="3379"/>
                </a:cubicBezTo>
                <a:cubicBezTo>
                  <a:pt x="1538" y="3319"/>
                  <a:pt x="1551" y="3256"/>
                  <a:pt x="1558" y="3194"/>
                </a:cubicBezTo>
                <a:cubicBezTo>
                  <a:pt x="1567" y="3120"/>
                  <a:pt x="1583" y="3038"/>
                  <a:pt x="1585" y="2944"/>
                </a:cubicBezTo>
                <a:cubicBezTo>
                  <a:pt x="1592" y="2843"/>
                  <a:pt x="1594" y="2741"/>
                  <a:pt x="1588" y="2639"/>
                </a:cubicBezTo>
                <a:cubicBezTo>
                  <a:pt x="1588" y="2530"/>
                  <a:pt x="1572" y="2414"/>
                  <a:pt x="1557" y="2291"/>
                </a:cubicBezTo>
                <a:cubicBezTo>
                  <a:pt x="1477" y="1758"/>
                  <a:pt x="1267" y="1254"/>
                  <a:pt x="947" y="821"/>
                </a:cubicBezTo>
                <a:cubicBezTo>
                  <a:pt x="870" y="724"/>
                  <a:pt x="800" y="630"/>
                  <a:pt x="722" y="552"/>
                </a:cubicBezTo>
                <a:cubicBezTo>
                  <a:pt x="654" y="477"/>
                  <a:pt x="582" y="406"/>
                  <a:pt x="505" y="339"/>
                </a:cubicBezTo>
                <a:cubicBezTo>
                  <a:pt x="437" y="275"/>
                  <a:pt x="367" y="227"/>
                  <a:pt x="309" y="183"/>
                </a:cubicBezTo>
                <a:cubicBezTo>
                  <a:pt x="259" y="143"/>
                  <a:pt x="207" y="107"/>
                  <a:pt x="151" y="77"/>
                </a:cubicBezTo>
                <a:cubicBezTo>
                  <a:pt x="69" y="28"/>
                  <a:pt x="20" y="1"/>
                  <a:pt x="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7"/>
          <p:cNvSpPr/>
          <p:nvPr/>
        </p:nvSpPr>
        <p:spPr>
          <a:xfrm>
            <a:off x="7376192" y="2296582"/>
            <a:ext cx="209467" cy="90057"/>
          </a:xfrm>
          <a:custGeom>
            <a:avLst/>
            <a:gdLst/>
            <a:ahLst/>
            <a:cxnLst/>
            <a:rect l="l" t="t" r="r" b="b"/>
            <a:pathLst>
              <a:path w="3561" h="1531" extrusionOk="0">
                <a:moveTo>
                  <a:pt x="2894" y="1"/>
                </a:moveTo>
                <a:cubicBezTo>
                  <a:pt x="2703" y="1"/>
                  <a:pt x="2513" y="17"/>
                  <a:pt x="2325" y="48"/>
                </a:cubicBezTo>
                <a:cubicBezTo>
                  <a:pt x="1800" y="136"/>
                  <a:pt x="1302" y="339"/>
                  <a:pt x="864" y="644"/>
                </a:cubicBezTo>
                <a:cubicBezTo>
                  <a:pt x="687" y="767"/>
                  <a:pt x="522" y="906"/>
                  <a:pt x="370" y="1062"/>
                </a:cubicBezTo>
                <a:cubicBezTo>
                  <a:pt x="312" y="1121"/>
                  <a:pt x="257" y="1182"/>
                  <a:pt x="205" y="1247"/>
                </a:cubicBezTo>
                <a:cubicBezTo>
                  <a:pt x="163" y="1293"/>
                  <a:pt x="125" y="1343"/>
                  <a:pt x="90" y="1396"/>
                </a:cubicBezTo>
                <a:cubicBezTo>
                  <a:pt x="31" y="1479"/>
                  <a:pt x="0" y="1528"/>
                  <a:pt x="5" y="1530"/>
                </a:cubicBezTo>
                <a:cubicBezTo>
                  <a:pt x="5" y="1530"/>
                  <a:pt x="6" y="1530"/>
                  <a:pt x="6" y="1530"/>
                </a:cubicBezTo>
                <a:cubicBezTo>
                  <a:pt x="24" y="1530"/>
                  <a:pt x="152" y="1345"/>
                  <a:pt x="408" y="1100"/>
                </a:cubicBezTo>
                <a:cubicBezTo>
                  <a:pt x="561" y="953"/>
                  <a:pt x="727" y="820"/>
                  <a:pt x="904" y="700"/>
                </a:cubicBezTo>
                <a:cubicBezTo>
                  <a:pt x="1336" y="409"/>
                  <a:pt x="1825" y="211"/>
                  <a:pt x="2338" y="116"/>
                </a:cubicBezTo>
                <a:cubicBezTo>
                  <a:pt x="2546" y="78"/>
                  <a:pt x="2758" y="57"/>
                  <a:pt x="2970" y="54"/>
                </a:cubicBezTo>
                <a:cubicBezTo>
                  <a:pt x="2980" y="54"/>
                  <a:pt x="2990" y="54"/>
                  <a:pt x="2999" y="54"/>
                </a:cubicBezTo>
                <a:cubicBezTo>
                  <a:pt x="3295" y="54"/>
                  <a:pt x="3492" y="85"/>
                  <a:pt x="3545" y="85"/>
                </a:cubicBezTo>
                <a:cubicBezTo>
                  <a:pt x="3554" y="85"/>
                  <a:pt x="3559" y="84"/>
                  <a:pt x="3559" y="82"/>
                </a:cubicBezTo>
                <a:cubicBezTo>
                  <a:pt x="3560" y="75"/>
                  <a:pt x="3505" y="63"/>
                  <a:pt x="3405" y="43"/>
                </a:cubicBezTo>
                <a:cubicBezTo>
                  <a:pt x="3343" y="30"/>
                  <a:pt x="3282" y="21"/>
                  <a:pt x="3219" y="17"/>
                </a:cubicBezTo>
                <a:cubicBezTo>
                  <a:pt x="3136" y="8"/>
                  <a:pt x="3054" y="3"/>
                  <a:pt x="2971" y="1"/>
                </a:cubicBezTo>
                <a:cubicBezTo>
                  <a:pt x="2946" y="1"/>
                  <a:pt x="2920" y="1"/>
                  <a:pt x="28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7"/>
          <p:cNvSpPr/>
          <p:nvPr/>
        </p:nvSpPr>
        <p:spPr>
          <a:xfrm>
            <a:off x="7493013" y="3027451"/>
            <a:ext cx="267642" cy="272348"/>
          </a:xfrm>
          <a:custGeom>
            <a:avLst/>
            <a:gdLst/>
            <a:ahLst/>
            <a:cxnLst/>
            <a:rect l="l" t="t" r="r" b="b"/>
            <a:pathLst>
              <a:path w="4550" h="4630" extrusionOk="0">
                <a:moveTo>
                  <a:pt x="4382" y="0"/>
                </a:moveTo>
                <a:cubicBezTo>
                  <a:pt x="4382" y="0"/>
                  <a:pt x="4382" y="0"/>
                  <a:pt x="4381" y="0"/>
                </a:cubicBezTo>
                <a:cubicBezTo>
                  <a:pt x="4379" y="0"/>
                  <a:pt x="4386" y="26"/>
                  <a:pt x="4399" y="74"/>
                </a:cubicBezTo>
                <a:cubicBezTo>
                  <a:pt x="4412" y="121"/>
                  <a:pt x="4430" y="191"/>
                  <a:pt x="4447" y="284"/>
                </a:cubicBezTo>
                <a:cubicBezTo>
                  <a:pt x="4491" y="544"/>
                  <a:pt x="4500" y="810"/>
                  <a:pt x="4473" y="1073"/>
                </a:cubicBezTo>
                <a:cubicBezTo>
                  <a:pt x="4439" y="1404"/>
                  <a:pt x="4341" y="1795"/>
                  <a:pt x="4153" y="2195"/>
                </a:cubicBezTo>
                <a:cubicBezTo>
                  <a:pt x="3966" y="2595"/>
                  <a:pt x="3691" y="3003"/>
                  <a:pt x="3348" y="3379"/>
                </a:cubicBezTo>
                <a:cubicBezTo>
                  <a:pt x="3004" y="3757"/>
                  <a:pt x="2609" y="4049"/>
                  <a:pt x="2211" y="4239"/>
                </a:cubicBezTo>
                <a:cubicBezTo>
                  <a:pt x="1812" y="4431"/>
                  <a:pt x="1419" y="4516"/>
                  <a:pt x="1086" y="4555"/>
                </a:cubicBezTo>
                <a:cubicBezTo>
                  <a:pt x="753" y="4594"/>
                  <a:pt x="481" y="4590"/>
                  <a:pt x="292" y="4594"/>
                </a:cubicBezTo>
                <a:cubicBezTo>
                  <a:pt x="220" y="4594"/>
                  <a:pt x="147" y="4599"/>
                  <a:pt x="74" y="4607"/>
                </a:cubicBezTo>
                <a:cubicBezTo>
                  <a:pt x="25" y="4616"/>
                  <a:pt x="0" y="4622"/>
                  <a:pt x="0" y="4624"/>
                </a:cubicBezTo>
                <a:cubicBezTo>
                  <a:pt x="1" y="4625"/>
                  <a:pt x="4" y="4626"/>
                  <a:pt x="11" y="4626"/>
                </a:cubicBezTo>
                <a:cubicBezTo>
                  <a:pt x="23" y="4626"/>
                  <a:pt x="45" y="4624"/>
                  <a:pt x="77" y="4622"/>
                </a:cubicBezTo>
                <a:cubicBezTo>
                  <a:pt x="97" y="4622"/>
                  <a:pt x="121" y="4621"/>
                  <a:pt x="149" y="4621"/>
                </a:cubicBezTo>
                <a:cubicBezTo>
                  <a:pt x="189" y="4621"/>
                  <a:pt x="237" y="4622"/>
                  <a:pt x="292" y="4623"/>
                </a:cubicBezTo>
                <a:cubicBezTo>
                  <a:pt x="383" y="4626"/>
                  <a:pt x="494" y="4630"/>
                  <a:pt x="623" y="4630"/>
                </a:cubicBezTo>
                <a:cubicBezTo>
                  <a:pt x="760" y="4630"/>
                  <a:pt x="918" y="4625"/>
                  <a:pt x="1091" y="4608"/>
                </a:cubicBezTo>
                <a:cubicBezTo>
                  <a:pt x="1428" y="4575"/>
                  <a:pt x="1831" y="4494"/>
                  <a:pt x="2239" y="4301"/>
                </a:cubicBezTo>
                <a:cubicBezTo>
                  <a:pt x="2648" y="4112"/>
                  <a:pt x="3054" y="3813"/>
                  <a:pt x="3404" y="3431"/>
                </a:cubicBezTo>
                <a:cubicBezTo>
                  <a:pt x="3753" y="3048"/>
                  <a:pt x="4028" y="2634"/>
                  <a:pt x="4216" y="2224"/>
                </a:cubicBezTo>
                <a:cubicBezTo>
                  <a:pt x="4405" y="1816"/>
                  <a:pt x="4499" y="1416"/>
                  <a:pt x="4526" y="1078"/>
                </a:cubicBezTo>
                <a:cubicBezTo>
                  <a:pt x="4549" y="810"/>
                  <a:pt x="4533" y="540"/>
                  <a:pt x="4476" y="278"/>
                </a:cubicBezTo>
                <a:cubicBezTo>
                  <a:pt x="4460" y="207"/>
                  <a:pt x="4439" y="137"/>
                  <a:pt x="4415" y="68"/>
                </a:cubicBezTo>
                <a:cubicBezTo>
                  <a:pt x="4397" y="24"/>
                  <a:pt x="4385" y="0"/>
                  <a:pt x="4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7"/>
          <p:cNvSpPr/>
          <p:nvPr/>
        </p:nvSpPr>
        <p:spPr>
          <a:xfrm>
            <a:off x="5950993" y="2666105"/>
            <a:ext cx="1134274" cy="491403"/>
          </a:xfrm>
          <a:custGeom>
            <a:avLst/>
            <a:gdLst/>
            <a:ahLst/>
            <a:cxnLst/>
            <a:rect l="l" t="t" r="r" b="b"/>
            <a:pathLst>
              <a:path w="19283" h="8354" extrusionOk="0">
                <a:moveTo>
                  <a:pt x="19282" y="0"/>
                </a:moveTo>
                <a:lnTo>
                  <a:pt x="19282" y="0"/>
                </a:lnTo>
                <a:cubicBezTo>
                  <a:pt x="18668" y="216"/>
                  <a:pt x="18107" y="559"/>
                  <a:pt x="17634" y="1005"/>
                </a:cubicBezTo>
                <a:cubicBezTo>
                  <a:pt x="16677" y="672"/>
                  <a:pt x="15664" y="508"/>
                  <a:pt x="14651" y="508"/>
                </a:cubicBezTo>
                <a:cubicBezTo>
                  <a:pt x="13176" y="508"/>
                  <a:pt x="11701" y="856"/>
                  <a:pt x="10394" y="1539"/>
                </a:cubicBezTo>
                <a:cubicBezTo>
                  <a:pt x="10005" y="1742"/>
                  <a:pt x="9626" y="1975"/>
                  <a:pt x="9202" y="2089"/>
                </a:cubicBezTo>
                <a:cubicBezTo>
                  <a:pt x="8941" y="2158"/>
                  <a:pt x="8673" y="2179"/>
                  <a:pt x="8403" y="2179"/>
                </a:cubicBezTo>
                <a:cubicBezTo>
                  <a:pt x="8127" y="2179"/>
                  <a:pt x="7849" y="2157"/>
                  <a:pt x="7573" y="2142"/>
                </a:cubicBezTo>
                <a:cubicBezTo>
                  <a:pt x="7310" y="2127"/>
                  <a:pt x="7047" y="2119"/>
                  <a:pt x="6783" y="2119"/>
                </a:cubicBezTo>
                <a:cubicBezTo>
                  <a:pt x="5812" y="2119"/>
                  <a:pt x="4841" y="2229"/>
                  <a:pt x="3920" y="2529"/>
                </a:cubicBezTo>
                <a:cubicBezTo>
                  <a:pt x="2749" y="2911"/>
                  <a:pt x="1659" y="3617"/>
                  <a:pt x="963" y="4633"/>
                </a:cubicBezTo>
                <a:cubicBezTo>
                  <a:pt x="265" y="5648"/>
                  <a:pt x="0" y="6988"/>
                  <a:pt x="406" y="8150"/>
                </a:cubicBezTo>
                <a:lnTo>
                  <a:pt x="544" y="8354"/>
                </a:lnTo>
                <a:cubicBezTo>
                  <a:pt x="435" y="7096"/>
                  <a:pt x="981" y="5849"/>
                  <a:pt x="1910" y="4823"/>
                </a:cubicBezTo>
                <a:cubicBezTo>
                  <a:pt x="2838" y="3799"/>
                  <a:pt x="4118" y="2895"/>
                  <a:pt x="5488" y="2706"/>
                </a:cubicBezTo>
                <a:cubicBezTo>
                  <a:pt x="5808" y="2662"/>
                  <a:pt x="6125" y="2643"/>
                  <a:pt x="6440" y="2643"/>
                </a:cubicBezTo>
                <a:cubicBezTo>
                  <a:pt x="7475" y="2643"/>
                  <a:pt x="8492" y="2848"/>
                  <a:pt x="9534" y="3043"/>
                </a:cubicBezTo>
                <a:cubicBezTo>
                  <a:pt x="11464" y="1989"/>
                  <a:pt x="13605" y="1417"/>
                  <a:pt x="15763" y="1417"/>
                </a:cubicBezTo>
                <a:cubicBezTo>
                  <a:pt x="16726" y="1417"/>
                  <a:pt x="17692" y="1531"/>
                  <a:pt x="18645" y="1767"/>
                </a:cubicBezTo>
                <a:cubicBezTo>
                  <a:pt x="18373" y="1133"/>
                  <a:pt x="18669" y="315"/>
                  <a:pt x="192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7"/>
          <p:cNvSpPr/>
          <p:nvPr/>
        </p:nvSpPr>
        <p:spPr>
          <a:xfrm>
            <a:off x="6185869" y="2950747"/>
            <a:ext cx="1074511" cy="214232"/>
          </a:xfrm>
          <a:custGeom>
            <a:avLst/>
            <a:gdLst/>
            <a:ahLst/>
            <a:cxnLst/>
            <a:rect l="l" t="t" r="r" b="b"/>
            <a:pathLst>
              <a:path w="18267" h="3642" extrusionOk="0">
                <a:moveTo>
                  <a:pt x="18266" y="0"/>
                </a:moveTo>
                <a:cubicBezTo>
                  <a:pt x="16466" y="1216"/>
                  <a:pt x="14385" y="1821"/>
                  <a:pt x="12269" y="1821"/>
                </a:cubicBezTo>
                <a:cubicBezTo>
                  <a:pt x="11247" y="1821"/>
                  <a:pt x="10217" y="1680"/>
                  <a:pt x="9205" y="1398"/>
                </a:cubicBezTo>
                <a:cubicBezTo>
                  <a:pt x="8228" y="2049"/>
                  <a:pt x="7062" y="2397"/>
                  <a:pt x="5896" y="2397"/>
                </a:cubicBezTo>
                <a:cubicBezTo>
                  <a:pt x="5340" y="2397"/>
                  <a:pt x="4784" y="2318"/>
                  <a:pt x="4248" y="2155"/>
                </a:cubicBezTo>
                <a:cubicBezTo>
                  <a:pt x="3074" y="2761"/>
                  <a:pt x="2301" y="2958"/>
                  <a:pt x="1687" y="2958"/>
                </a:cubicBezTo>
                <a:cubicBezTo>
                  <a:pt x="1042" y="2958"/>
                  <a:pt x="572" y="2740"/>
                  <a:pt x="0" y="2552"/>
                </a:cubicBezTo>
                <a:lnTo>
                  <a:pt x="0" y="2552"/>
                </a:lnTo>
                <a:cubicBezTo>
                  <a:pt x="552" y="3230"/>
                  <a:pt x="1576" y="3596"/>
                  <a:pt x="2448" y="3638"/>
                </a:cubicBezTo>
                <a:cubicBezTo>
                  <a:pt x="2496" y="3640"/>
                  <a:pt x="2544" y="3641"/>
                  <a:pt x="2591" y="3641"/>
                </a:cubicBezTo>
                <a:cubicBezTo>
                  <a:pt x="3417" y="3641"/>
                  <a:pt x="4239" y="3301"/>
                  <a:pt x="4820" y="2715"/>
                </a:cubicBezTo>
                <a:cubicBezTo>
                  <a:pt x="5420" y="2933"/>
                  <a:pt x="6050" y="3006"/>
                  <a:pt x="6689" y="3006"/>
                </a:cubicBezTo>
                <a:cubicBezTo>
                  <a:pt x="7333" y="3006"/>
                  <a:pt x="7986" y="2931"/>
                  <a:pt x="8625" y="2855"/>
                </a:cubicBezTo>
                <a:lnTo>
                  <a:pt x="11810" y="2477"/>
                </a:lnTo>
                <a:cubicBezTo>
                  <a:pt x="12984" y="2336"/>
                  <a:pt x="14165" y="2196"/>
                  <a:pt x="15291" y="1841"/>
                </a:cubicBezTo>
                <a:cubicBezTo>
                  <a:pt x="16418" y="1486"/>
                  <a:pt x="17501" y="900"/>
                  <a:pt x="18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7"/>
          <p:cNvSpPr/>
          <p:nvPr/>
        </p:nvSpPr>
        <p:spPr>
          <a:xfrm>
            <a:off x="5947287" y="2354993"/>
            <a:ext cx="302818" cy="239172"/>
          </a:xfrm>
          <a:custGeom>
            <a:avLst/>
            <a:gdLst/>
            <a:ahLst/>
            <a:cxnLst/>
            <a:rect l="l" t="t" r="r" b="b"/>
            <a:pathLst>
              <a:path w="5148" h="4066" extrusionOk="0">
                <a:moveTo>
                  <a:pt x="4919" y="1"/>
                </a:moveTo>
                <a:cubicBezTo>
                  <a:pt x="4566" y="944"/>
                  <a:pt x="3567" y="1579"/>
                  <a:pt x="2571" y="1579"/>
                </a:cubicBezTo>
                <a:cubicBezTo>
                  <a:pt x="2363" y="1579"/>
                  <a:pt x="2155" y="1551"/>
                  <a:pt x="1953" y="1492"/>
                </a:cubicBezTo>
                <a:cubicBezTo>
                  <a:pt x="1914" y="2500"/>
                  <a:pt x="1612" y="3697"/>
                  <a:pt x="0" y="3996"/>
                </a:cubicBezTo>
                <a:cubicBezTo>
                  <a:pt x="149" y="4044"/>
                  <a:pt x="317" y="4066"/>
                  <a:pt x="492" y="4066"/>
                </a:cubicBezTo>
                <a:cubicBezTo>
                  <a:pt x="919" y="4066"/>
                  <a:pt x="1388" y="3938"/>
                  <a:pt x="1721" y="3756"/>
                </a:cubicBezTo>
                <a:cubicBezTo>
                  <a:pt x="2197" y="3493"/>
                  <a:pt x="2546" y="3049"/>
                  <a:pt x="2688" y="2524"/>
                </a:cubicBezTo>
                <a:cubicBezTo>
                  <a:pt x="2725" y="2386"/>
                  <a:pt x="2753" y="2233"/>
                  <a:pt x="2864" y="2143"/>
                </a:cubicBezTo>
                <a:cubicBezTo>
                  <a:pt x="2982" y="2048"/>
                  <a:pt x="3150" y="2061"/>
                  <a:pt x="3302" y="2057"/>
                </a:cubicBezTo>
                <a:cubicBezTo>
                  <a:pt x="4368" y="2034"/>
                  <a:pt x="5147" y="1042"/>
                  <a:pt x="4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7"/>
          <p:cNvSpPr/>
          <p:nvPr/>
        </p:nvSpPr>
        <p:spPr>
          <a:xfrm>
            <a:off x="5756351" y="2033292"/>
            <a:ext cx="793280" cy="492991"/>
          </a:xfrm>
          <a:custGeom>
            <a:avLst/>
            <a:gdLst/>
            <a:ahLst/>
            <a:cxnLst/>
            <a:rect l="l" t="t" r="r" b="b"/>
            <a:pathLst>
              <a:path w="13486" h="8381" extrusionOk="0">
                <a:moveTo>
                  <a:pt x="9267" y="1"/>
                </a:moveTo>
                <a:cubicBezTo>
                  <a:pt x="9072" y="1"/>
                  <a:pt x="8875" y="14"/>
                  <a:pt x="8678" y="41"/>
                </a:cubicBezTo>
                <a:cubicBezTo>
                  <a:pt x="7107" y="251"/>
                  <a:pt x="5650" y="1186"/>
                  <a:pt x="4803" y="2523"/>
                </a:cubicBezTo>
                <a:cubicBezTo>
                  <a:pt x="4004" y="2547"/>
                  <a:pt x="3198" y="2670"/>
                  <a:pt x="2467" y="2991"/>
                </a:cubicBezTo>
                <a:cubicBezTo>
                  <a:pt x="1735" y="3311"/>
                  <a:pt x="1079" y="3844"/>
                  <a:pt x="703" y="4549"/>
                </a:cubicBezTo>
                <a:cubicBezTo>
                  <a:pt x="78" y="5723"/>
                  <a:pt x="0" y="7160"/>
                  <a:pt x="685" y="8380"/>
                </a:cubicBezTo>
                <a:cubicBezTo>
                  <a:pt x="450" y="6924"/>
                  <a:pt x="751" y="5705"/>
                  <a:pt x="1541" y="4768"/>
                </a:cubicBezTo>
                <a:cubicBezTo>
                  <a:pt x="2301" y="3866"/>
                  <a:pt x="3867" y="3121"/>
                  <a:pt x="5076" y="3121"/>
                </a:cubicBezTo>
                <a:cubicBezTo>
                  <a:pt x="5124" y="3121"/>
                  <a:pt x="5172" y="3123"/>
                  <a:pt x="5219" y="3125"/>
                </a:cubicBezTo>
                <a:cubicBezTo>
                  <a:pt x="5651" y="2103"/>
                  <a:pt x="6460" y="1421"/>
                  <a:pt x="7528" y="1119"/>
                </a:cubicBezTo>
                <a:cubicBezTo>
                  <a:pt x="8073" y="964"/>
                  <a:pt x="8654" y="881"/>
                  <a:pt x="9234" y="881"/>
                </a:cubicBezTo>
                <a:cubicBezTo>
                  <a:pt x="9789" y="881"/>
                  <a:pt x="10343" y="958"/>
                  <a:pt x="10860" y="1123"/>
                </a:cubicBezTo>
                <a:cubicBezTo>
                  <a:pt x="11918" y="1460"/>
                  <a:pt x="13425" y="3056"/>
                  <a:pt x="13428" y="3291"/>
                </a:cubicBezTo>
                <a:cubicBezTo>
                  <a:pt x="13486" y="2768"/>
                  <a:pt x="13238" y="2419"/>
                  <a:pt x="12747" y="1752"/>
                </a:cubicBezTo>
                <a:cubicBezTo>
                  <a:pt x="11927" y="636"/>
                  <a:pt x="10629" y="1"/>
                  <a:pt x="92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7"/>
          <p:cNvSpPr/>
          <p:nvPr/>
        </p:nvSpPr>
        <p:spPr>
          <a:xfrm>
            <a:off x="6783266" y="2018410"/>
            <a:ext cx="371935" cy="460815"/>
          </a:xfrm>
          <a:custGeom>
            <a:avLst/>
            <a:gdLst/>
            <a:ahLst/>
            <a:cxnLst/>
            <a:rect l="l" t="t" r="r" b="b"/>
            <a:pathLst>
              <a:path w="6323" h="7834" extrusionOk="0">
                <a:moveTo>
                  <a:pt x="5679" y="1"/>
                </a:moveTo>
                <a:cubicBezTo>
                  <a:pt x="3953" y="1"/>
                  <a:pt x="2269" y="1003"/>
                  <a:pt x="1263" y="2431"/>
                </a:cubicBezTo>
                <a:cubicBezTo>
                  <a:pt x="133" y="4036"/>
                  <a:pt x="1" y="5877"/>
                  <a:pt x="149" y="7833"/>
                </a:cubicBezTo>
                <a:cubicBezTo>
                  <a:pt x="149" y="7833"/>
                  <a:pt x="868" y="4517"/>
                  <a:pt x="2040" y="2953"/>
                </a:cubicBezTo>
                <a:cubicBezTo>
                  <a:pt x="3276" y="1302"/>
                  <a:pt x="5236" y="116"/>
                  <a:pt x="6041" y="16"/>
                </a:cubicBezTo>
                <a:lnTo>
                  <a:pt x="6041" y="16"/>
                </a:lnTo>
                <a:cubicBezTo>
                  <a:pt x="6135" y="23"/>
                  <a:pt x="6229" y="34"/>
                  <a:pt x="6323" y="48"/>
                </a:cubicBezTo>
                <a:cubicBezTo>
                  <a:pt x="6279" y="22"/>
                  <a:pt x="6219" y="9"/>
                  <a:pt x="6144" y="9"/>
                </a:cubicBezTo>
                <a:cubicBezTo>
                  <a:pt x="6112" y="9"/>
                  <a:pt x="6078" y="11"/>
                  <a:pt x="6041" y="16"/>
                </a:cubicBezTo>
                <a:lnTo>
                  <a:pt x="6041" y="16"/>
                </a:lnTo>
                <a:cubicBezTo>
                  <a:pt x="5920" y="6"/>
                  <a:pt x="5800" y="1"/>
                  <a:pt x="56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7"/>
          <p:cNvSpPr/>
          <p:nvPr/>
        </p:nvSpPr>
        <p:spPr>
          <a:xfrm>
            <a:off x="7046024" y="2331228"/>
            <a:ext cx="173703" cy="181762"/>
          </a:xfrm>
          <a:custGeom>
            <a:avLst/>
            <a:gdLst/>
            <a:ahLst/>
            <a:cxnLst/>
            <a:rect l="l" t="t" r="r" b="b"/>
            <a:pathLst>
              <a:path w="2953" h="3090" extrusionOk="0">
                <a:moveTo>
                  <a:pt x="251" y="0"/>
                </a:moveTo>
                <a:cubicBezTo>
                  <a:pt x="318" y="677"/>
                  <a:pt x="121" y="1397"/>
                  <a:pt x="0" y="2149"/>
                </a:cubicBezTo>
                <a:cubicBezTo>
                  <a:pt x="188" y="2087"/>
                  <a:pt x="376" y="2060"/>
                  <a:pt x="565" y="2060"/>
                </a:cubicBezTo>
                <a:cubicBezTo>
                  <a:pt x="871" y="2060"/>
                  <a:pt x="1184" y="2130"/>
                  <a:pt x="1517" y="2229"/>
                </a:cubicBezTo>
                <a:cubicBezTo>
                  <a:pt x="2054" y="2392"/>
                  <a:pt x="2587" y="2705"/>
                  <a:pt x="2953" y="3090"/>
                </a:cubicBezTo>
                <a:cubicBezTo>
                  <a:pt x="2413" y="2251"/>
                  <a:pt x="1499" y="1598"/>
                  <a:pt x="502" y="1598"/>
                </a:cubicBezTo>
                <a:cubicBezTo>
                  <a:pt x="495" y="1598"/>
                  <a:pt x="489" y="1598"/>
                  <a:pt x="482" y="1598"/>
                </a:cubicBezTo>
                <a:cubicBezTo>
                  <a:pt x="555" y="1073"/>
                  <a:pt x="481" y="539"/>
                  <a:pt x="269" y="53"/>
                </a:cubicBezTo>
                <a:lnTo>
                  <a:pt x="2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7"/>
          <p:cNvSpPr/>
          <p:nvPr/>
        </p:nvSpPr>
        <p:spPr>
          <a:xfrm>
            <a:off x="7639480" y="2721280"/>
            <a:ext cx="221820" cy="549167"/>
          </a:xfrm>
          <a:custGeom>
            <a:avLst/>
            <a:gdLst/>
            <a:ahLst/>
            <a:cxnLst/>
            <a:rect l="l" t="t" r="r" b="b"/>
            <a:pathLst>
              <a:path w="3771" h="9336" extrusionOk="0">
                <a:moveTo>
                  <a:pt x="2103" y="1"/>
                </a:moveTo>
                <a:lnTo>
                  <a:pt x="2103" y="1"/>
                </a:lnTo>
                <a:cubicBezTo>
                  <a:pt x="3182" y="1582"/>
                  <a:pt x="3013" y="3684"/>
                  <a:pt x="1891" y="5205"/>
                </a:cubicBezTo>
                <a:cubicBezTo>
                  <a:pt x="2229" y="6394"/>
                  <a:pt x="1973" y="7874"/>
                  <a:pt x="0" y="9335"/>
                </a:cubicBezTo>
                <a:cubicBezTo>
                  <a:pt x="1185" y="9137"/>
                  <a:pt x="2470" y="7850"/>
                  <a:pt x="2621" y="6659"/>
                </a:cubicBezTo>
                <a:cubicBezTo>
                  <a:pt x="2685" y="6163"/>
                  <a:pt x="2618" y="5648"/>
                  <a:pt x="2763" y="5170"/>
                </a:cubicBezTo>
                <a:cubicBezTo>
                  <a:pt x="2890" y="4749"/>
                  <a:pt x="3171" y="4395"/>
                  <a:pt x="3366" y="4001"/>
                </a:cubicBezTo>
                <a:cubicBezTo>
                  <a:pt x="3709" y="3299"/>
                  <a:pt x="3770" y="2493"/>
                  <a:pt x="3538" y="1747"/>
                </a:cubicBezTo>
                <a:cubicBezTo>
                  <a:pt x="3301" y="1004"/>
                  <a:pt x="2786" y="379"/>
                  <a:pt x="21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7"/>
          <p:cNvSpPr/>
          <p:nvPr/>
        </p:nvSpPr>
        <p:spPr>
          <a:xfrm>
            <a:off x="5548474" y="2590165"/>
            <a:ext cx="267760" cy="450286"/>
          </a:xfrm>
          <a:custGeom>
            <a:avLst/>
            <a:gdLst/>
            <a:ahLst/>
            <a:cxnLst/>
            <a:rect l="l" t="t" r="r" b="b"/>
            <a:pathLst>
              <a:path w="4552" h="7655" extrusionOk="0">
                <a:moveTo>
                  <a:pt x="170" y="1"/>
                </a:moveTo>
                <a:lnTo>
                  <a:pt x="170" y="1"/>
                </a:lnTo>
                <a:cubicBezTo>
                  <a:pt x="0" y="793"/>
                  <a:pt x="217" y="1727"/>
                  <a:pt x="869" y="2200"/>
                </a:cubicBezTo>
                <a:cubicBezTo>
                  <a:pt x="583" y="3399"/>
                  <a:pt x="822" y="4714"/>
                  <a:pt x="1513" y="5736"/>
                </a:cubicBezTo>
                <a:cubicBezTo>
                  <a:pt x="2203" y="6758"/>
                  <a:pt x="3332" y="7471"/>
                  <a:pt x="4551" y="7655"/>
                </a:cubicBezTo>
                <a:cubicBezTo>
                  <a:pt x="3637" y="6923"/>
                  <a:pt x="2837" y="6056"/>
                  <a:pt x="2181" y="5085"/>
                </a:cubicBezTo>
                <a:cubicBezTo>
                  <a:pt x="1971" y="4774"/>
                  <a:pt x="1773" y="4446"/>
                  <a:pt x="1685" y="4081"/>
                </a:cubicBezTo>
                <a:cubicBezTo>
                  <a:pt x="1478" y="3218"/>
                  <a:pt x="1917" y="2348"/>
                  <a:pt x="2341" y="1569"/>
                </a:cubicBezTo>
                <a:lnTo>
                  <a:pt x="2341" y="1569"/>
                </a:lnTo>
                <a:cubicBezTo>
                  <a:pt x="2255" y="1577"/>
                  <a:pt x="2170" y="1582"/>
                  <a:pt x="2087" y="1582"/>
                </a:cubicBezTo>
                <a:cubicBezTo>
                  <a:pt x="1178" y="1582"/>
                  <a:pt x="429" y="1064"/>
                  <a:pt x="1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7"/>
          <p:cNvSpPr/>
          <p:nvPr/>
        </p:nvSpPr>
        <p:spPr>
          <a:xfrm>
            <a:off x="6844323" y="3402916"/>
            <a:ext cx="684929" cy="308524"/>
          </a:xfrm>
          <a:custGeom>
            <a:avLst/>
            <a:gdLst/>
            <a:ahLst/>
            <a:cxnLst/>
            <a:rect l="l" t="t" r="r" b="b"/>
            <a:pathLst>
              <a:path w="11644" h="5245" extrusionOk="0">
                <a:moveTo>
                  <a:pt x="8025" y="0"/>
                </a:moveTo>
                <a:cubicBezTo>
                  <a:pt x="5148" y="0"/>
                  <a:pt x="1601" y="416"/>
                  <a:pt x="1601" y="416"/>
                </a:cubicBezTo>
                <a:cubicBezTo>
                  <a:pt x="1483" y="626"/>
                  <a:pt x="1" y="1873"/>
                  <a:pt x="485" y="3407"/>
                </a:cubicBezTo>
                <a:cubicBezTo>
                  <a:pt x="921" y="4785"/>
                  <a:pt x="2495" y="5244"/>
                  <a:pt x="4208" y="5244"/>
                </a:cubicBezTo>
                <a:cubicBezTo>
                  <a:pt x="4976" y="5244"/>
                  <a:pt x="5771" y="5152"/>
                  <a:pt x="6505" y="5009"/>
                </a:cubicBezTo>
                <a:cubicBezTo>
                  <a:pt x="9991" y="4331"/>
                  <a:pt x="11643" y="2841"/>
                  <a:pt x="11643" y="846"/>
                </a:cubicBezTo>
                <a:cubicBezTo>
                  <a:pt x="11643" y="194"/>
                  <a:pt x="9990" y="0"/>
                  <a:pt x="80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7"/>
          <p:cNvSpPr/>
          <p:nvPr/>
        </p:nvSpPr>
        <p:spPr>
          <a:xfrm>
            <a:off x="6850676" y="3418562"/>
            <a:ext cx="678576" cy="34176"/>
          </a:xfrm>
          <a:custGeom>
            <a:avLst/>
            <a:gdLst/>
            <a:ahLst/>
            <a:cxnLst/>
            <a:rect l="l" t="t" r="r" b="b"/>
            <a:pathLst>
              <a:path w="11536" h="581" extrusionOk="0">
                <a:moveTo>
                  <a:pt x="5716" y="1"/>
                </a:moveTo>
                <a:cubicBezTo>
                  <a:pt x="4141" y="1"/>
                  <a:pt x="2721" y="86"/>
                  <a:pt x="1690" y="156"/>
                </a:cubicBezTo>
                <a:cubicBezTo>
                  <a:pt x="1168" y="193"/>
                  <a:pt x="745" y="227"/>
                  <a:pt x="454" y="254"/>
                </a:cubicBezTo>
                <a:lnTo>
                  <a:pt x="117" y="286"/>
                </a:lnTo>
                <a:cubicBezTo>
                  <a:pt x="41" y="293"/>
                  <a:pt x="0" y="299"/>
                  <a:pt x="0" y="302"/>
                </a:cubicBezTo>
                <a:cubicBezTo>
                  <a:pt x="1" y="303"/>
                  <a:pt x="7" y="303"/>
                  <a:pt x="18" y="303"/>
                </a:cubicBezTo>
                <a:cubicBezTo>
                  <a:pt x="37" y="303"/>
                  <a:pt x="71" y="302"/>
                  <a:pt x="119" y="300"/>
                </a:cubicBezTo>
                <a:lnTo>
                  <a:pt x="455" y="282"/>
                </a:lnTo>
                <a:lnTo>
                  <a:pt x="1694" y="209"/>
                </a:lnTo>
                <a:cubicBezTo>
                  <a:pt x="2723" y="152"/>
                  <a:pt x="4141" y="76"/>
                  <a:pt x="5709" y="76"/>
                </a:cubicBezTo>
                <a:cubicBezTo>
                  <a:pt x="5734" y="76"/>
                  <a:pt x="5758" y="76"/>
                  <a:pt x="5783" y="76"/>
                </a:cubicBezTo>
                <a:cubicBezTo>
                  <a:pt x="6581" y="79"/>
                  <a:pt x="7341" y="98"/>
                  <a:pt x="8033" y="141"/>
                </a:cubicBezTo>
                <a:cubicBezTo>
                  <a:pt x="8722" y="187"/>
                  <a:pt x="9343" y="241"/>
                  <a:pt x="9862" y="313"/>
                </a:cubicBezTo>
                <a:cubicBezTo>
                  <a:pt x="10121" y="344"/>
                  <a:pt x="10356" y="379"/>
                  <a:pt x="10560" y="414"/>
                </a:cubicBezTo>
                <a:cubicBezTo>
                  <a:pt x="10766" y="445"/>
                  <a:pt x="10942" y="474"/>
                  <a:pt x="11087" y="503"/>
                </a:cubicBezTo>
                <a:lnTo>
                  <a:pt x="11418" y="564"/>
                </a:lnTo>
                <a:cubicBezTo>
                  <a:pt x="11483" y="575"/>
                  <a:pt x="11523" y="581"/>
                  <a:pt x="11533" y="581"/>
                </a:cubicBezTo>
                <a:cubicBezTo>
                  <a:pt x="11534" y="581"/>
                  <a:pt x="11535" y="581"/>
                  <a:pt x="11535" y="580"/>
                </a:cubicBezTo>
                <a:cubicBezTo>
                  <a:pt x="11535" y="578"/>
                  <a:pt x="11496" y="567"/>
                  <a:pt x="11421" y="550"/>
                </a:cubicBezTo>
                <a:lnTo>
                  <a:pt x="11092" y="474"/>
                </a:lnTo>
                <a:cubicBezTo>
                  <a:pt x="10949" y="441"/>
                  <a:pt x="10773" y="408"/>
                  <a:pt x="10568" y="372"/>
                </a:cubicBezTo>
                <a:cubicBezTo>
                  <a:pt x="10362" y="334"/>
                  <a:pt x="10129" y="294"/>
                  <a:pt x="9869" y="261"/>
                </a:cubicBezTo>
                <a:cubicBezTo>
                  <a:pt x="9350" y="182"/>
                  <a:pt x="8728" y="122"/>
                  <a:pt x="8037" y="72"/>
                </a:cubicBezTo>
                <a:cubicBezTo>
                  <a:pt x="7345" y="26"/>
                  <a:pt x="6583" y="3"/>
                  <a:pt x="5783" y="1"/>
                </a:cubicBezTo>
                <a:cubicBezTo>
                  <a:pt x="5761" y="1"/>
                  <a:pt x="5738" y="1"/>
                  <a:pt x="5716" y="1"/>
                </a:cubicBezTo>
                <a:close/>
              </a:path>
            </a:pathLst>
          </a:custGeom>
          <a:solidFill>
            <a:srgbClr val="1A2E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7"/>
          <p:cNvSpPr/>
          <p:nvPr/>
        </p:nvSpPr>
        <p:spPr>
          <a:xfrm>
            <a:off x="6888499" y="3434268"/>
            <a:ext cx="1529" cy="118"/>
          </a:xfrm>
          <a:custGeom>
            <a:avLst/>
            <a:gdLst/>
            <a:ahLst/>
            <a:cxnLst/>
            <a:rect l="l" t="t" r="r" b="b"/>
            <a:pathLst>
              <a:path w="26" h="2" extrusionOk="0">
                <a:moveTo>
                  <a:pt x="1" y="1"/>
                </a:move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7"/>
          <p:cNvSpPr/>
          <p:nvPr/>
        </p:nvSpPr>
        <p:spPr>
          <a:xfrm>
            <a:off x="6889969" y="3421386"/>
            <a:ext cx="639283" cy="33411"/>
          </a:xfrm>
          <a:custGeom>
            <a:avLst/>
            <a:gdLst/>
            <a:ahLst/>
            <a:cxnLst/>
            <a:rect l="l" t="t" r="r" b="b"/>
            <a:pathLst>
              <a:path w="10868" h="568" extrusionOk="0">
                <a:moveTo>
                  <a:pt x="5514" y="1"/>
                </a:moveTo>
                <a:cubicBezTo>
                  <a:pt x="3678" y="1"/>
                  <a:pt x="1828" y="134"/>
                  <a:pt x="0" y="219"/>
                </a:cubicBezTo>
                <a:cubicBezTo>
                  <a:pt x="3186" y="513"/>
                  <a:pt x="6254" y="567"/>
                  <a:pt x="9131" y="567"/>
                </a:cubicBezTo>
                <a:cubicBezTo>
                  <a:pt x="9718" y="567"/>
                  <a:pt x="10297" y="565"/>
                  <a:pt x="10867" y="562"/>
                </a:cubicBezTo>
                <a:cubicBezTo>
                  <a:pt x="9117" y="130"/>
                  <a:pt x="7322" y="1"/>
                  <a:pt x="55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7"/>
          <p:cNvSpPr/>
          <p:nvPr/>
        </p:nvSpPr>
        <p:spPr>
          <a:xfrm>
            <a:off x="6359512" y="3178567"/>
            <a:ext cx="815868" cy="178879"/>
          </a:xfrm>
          <a:custGeom>
            <a:avLst/>
            <a:gdLst/>
            <a:ahLst/>
            <a:cxnLst/>
            <a:rect l="l" t="t" r="r" b="b"/>
            <a:pathLst>
              <a:path w="13870" h="3041" extrusionOk="0">
                <a:moveTo>
                  <a:pt x="10388" y="0"/>
                </a:moveTo>
                <a:cubicBezTo>
                  <a:pt x="8388" y="0"/>
                  <a:pt x="6378" y="318"/>
                  <a:pt x="4466" y="881"/>
                </a:cubicBezTo>
                <a:cubicBezTo>
                  <a:pt x="3856" y="1059"/>
                  <a:pt x="2735" y="1398"/>
                  <a:pt x="2184" y="1607"/>
                </a:cubicBezTo>
                <a:cubicBezTo>
                  <a:pt x="2100" y="2067"/>
                  <a:pt x="1918" y="2450"/>
                  <a:pt x="1512" y="2668"/>
                </a:cubicBezTo>
                <a:cubicBezTo>
                  <a:pt x="1150" y="2832"/>
                  <a:pt x="759" y="2916"/>
                  <a:pt x="364" y="2916"/>
                </a:cubicBezTo>
                <a:cubicBezTo>
                  <a:pt x="243" y="2916"/>
                  <a:pt x="122" y="2908"/>
                  <a:pt x="1" y="2893"/>
                </a:cubicBezTo>
                <a:lnTo>
                  <a:pt x="1" y="2893"/>
                </a:lnTo>
                <a:cubicBezTo>
                  <a:pt x="399" y="2969"/>
                  <a:pt x="807" y="3041"/>
                  <a:pt x="1210" y="3041"/>
                </a:cubicBezTo>
                <a:cubicBezTo>
                  <a:pt x="1423" y="3041"/>
                  <a:pt x="1634" y="3021"/>
                  <a:pt x="1842" y="2971"/>
                </a:cubicBezTo>
                <a:cubicBezTo>
                  <a:pt x="2445" y="2828"/>
                  <a:pt x="3016" y="2376"/>
                  <a:pt x="3108" y="1763"/>
                </a:cubicBezTo>
                <a:cubicBezTo>
                  <a:pt x="6004" y="783"/>
                  <a:pt x="9036" y="285"/>
                  <a:pt x="12085" y="285"/>
                </a:cubicBezTo>
                <a:cubicBezTo>
                  <a:pt x="12679" y="285"/>
                  <a:pt x="13275" y="304"/>
                  <a:pt x="13869" y="342"/>
                </a:cubicBezTo>
                <a:cubicBezTo>
                  <a:pt x="12727" y="109"/>
                  <a:pt x="11559" y="0"/>
                  <a:pt x="103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7"/>
          <p:cNvSpPr/>
          <p:nvPr/>
        </p:nvSpPr>
        <p:spPr>
          <a:xfrm>
            <a:off x="7277430" y="2138408"/>
            <a:ext cx="84351" cy="325877"/>
          </a:xfrm>
          <a:custGeom>
            <a:avLst/>
            <a:gdLst/>
            <a:ahLst/>
            <a:cxnLst/>
            <a:rect l="l" t="t" r="r" b="b"/>
            <a:pathLst>
              <a:path w="1434" h="5540" extrusionOk="0">
                <a:moveTo>
                  <a:pt x="0" y="0"/>
                </a:moveTo>
                <a:cubicBezTo>
                  <a:pt x="201" y="232"/>
                  <a:pt x="841" y="1168"/>
                  <a:pt x="435" y="2715"/>
                </a:cubicBezTo>
                <a:cubicBezTo>
                  <a:pt x="435" y="2715"/>
                  <a:pt x="938" y="3617"/>
                  <a:pt x="737" y="4398"/>
                </a:cubicBezTo>
                <a:lnTo>
                  <a:pt x="200" y="5539"/>
                </a:lnTo>
                <a:lnTo>
                  <a:pt x="228" y="5523"/>
                </a:lnTo>
                <a:cubicBezTo>
                  <a:pt x="1029" y="5081"/>
                  <a:pt x="1434" y="4024"/>
                  <a:pt x="1128" y="3161"/>
                </a:cubicBezTo>
                <a:cubicBezTo>
                  <a:pt x="1076" y="3016"/>
                  <a:pt x="1007" y="2874"/>
                  <a:pt x="1000" y="2721"/>
                </a:cubicBezTo>
                <a:cubicBezTo>
                  <a:pt x="994" y="2563"/>
                  <a:pt x="1053" y="2413"/>
                  <a:pt x="1092" y="2261"/>
                </a:cubicBezTo>
                <a:cubicBezTo>
                  <a:pt x="1327" y="1380"/>
                  <a:pt x="836" y="36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7"/>
          <p:cNvSpPr/>
          <p:nvPr/>
        </p:nvSpPr>
        <p:spPr>
          <a:xfrm>
            <a:off x="6331983" y="2283935"/>
            <a:ext cx="120116" cy="361347"/>
          </a:xfrm>
          <a:custGeom>
            <a:avLst/>
            <a:gdLst/>
            <a:ahLst/>
            <a:cxnLst/>
            <a:rect l="l" t="t" r="r" b="b"/>
            <a:pathLst>
              <a:path w="2042" h="6143" extrusionOk="0">
                <a:moveTo>
                  <a:pt x="1197" y="1"/>
                </a:moveTo>
                <a:lnTo>
                  <a:pt x="1197" y="1"/>
                </a:lnTo>
                <a:cubicBezTo>
                  <a:pt x="1133" y="497"/>
                  <a:pt x="1129" y="1114"/>
                  <a:pt x="910" y="1564"/>
                </a:cubicBezTo>
                <a:cubicBezTo>
                  <a:pt x="691" y="2013"/>
                  <a:pt x="439" y="2270"/>
                  <a:pt x="0" y="2509"/>
                </a:cubicBezTo>
                <a:cubicBezTo>
                  <a:pt x="1136" y="3078"/>
                  <a:pt x="1669" y="4693"/>
                  <a:pt x="1627" y="5745"/>
                </a:cubicBezTo>
                <a:lnTo>
                  <a:pt x="1592" y="6142"/>
                </a:lnTo>
                <a:cubicBezTo>
                  <a:pt x="2031" y="5732"/>
                  <a:pt x="2042" y="4871"/>
                  <a:pt x="1879" y="4293"/>
                </a:cubicBezTo>
                <a:cubicBezTo>
                  <a:pt x="1716" y="3715"/>
                  <a:pt x="1336" y="3224"/>
                  <a:pt x="932" y="2781"/>
                </a:cubicBezTo>
                <a:cubicBezTo>
                  <a:pt x="1826" y="2115"/>
                  <a:pt x="1949" y="823"/>
                  <a:pt x="11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7"/>
          <p:cNvSpPr/>
          <p:nvPr/>
        </p:nvSpPr>
        <p:spPr>
          <a:xfrm>
            <a:off x="7337723" y="2885513"/>
            <a:ext cx="219937" cy="187644"/>
          </a:xfrm>
          <a:custGeom>
            <a:avLst/>
            <a:gdLst/>
            <a:ahLst/>
            <a:cxnLst/>
            <a:rect l="l" t="t" r="r" b="b"/>
            <a:pathLst>
              <a:path w="3739" h="3190" extrusionOk="0">
                <a:moveTo>
                  <a:pt x="18" y="1"/>
                </a:moveTo>
                <a:cubicBezTo>
                  <a:pt x="8" y="1"/>
                  <a:pt x="2" y="2"/>
                  <a:pt x="2" y="3"/>
                </a:cubicBezTo>
                <a:cubicBezTo>
                  <a:pt x="1" y="8"/>
                  <a:pt x="77" y="23"/>
                  <a:pt x="215" y="44"/>
                </a:cubicBezTo>
                <a:cubicBezTo>
                  <a:pt x="353" y="66"/>
                  <a:pt x="554" y="96"/>
                  <a:pt x="800" y="144"/>
                </a:cubicBezTo>
                <a:cubicBezTo>
                  <a:pt x="1086" y="200"/>
                  <a:pt x="1368" y="277"/>
                  <a:pt x="1644" y="373"/>
                </a:cubicBezTo>
                <a:cubicBezTo>
                  <a:pt x="1955" y="479"/>
                  <a:pt x="2289" y="627"/>
                  <a:pt x="2599" y="842"/>
                </a:cubicBezTo>
                <a:cubicBezTo>
                  <a:pt x="2910" y="1055"/>
                  <a:pt x="3168" y="1315"/>
                  <a:pt x="3343" y="1590"/>
                </a:cubicBezTo>
                <a:cubicBezTo>
                  <a:pt x="3498" y="1834"/>
                  <a:pt x="3605" y="2108"/>
                  <a:pt x="3656" y="2392"/>
                </a:cubicBezTo>
                <a:cubicBezTo>
                  <a:pt x="3739" y="2885"/>
                  <a:pt x="3610" y="3189"/>
                  <a:pt x="3630" y="3190"/>
                </a:cubicBezTo>
                <a:cubicBezTo>
                  <a:pt x="3633" y="3190"/>
                  <a:pt x="3640" y="3173"/>
                  <a:pt x="3652" y="3138"/>
                </a:cubicBezTo>
                <a:cubicBezTo>
                  <a:pt x="3671" y="3088"/>
                  <a:pt x="3684" y="3035"/>
                  <a:pt x="3695" y="2982"/>
                </a:cubicBezTo>
                <a:cubicBezTo>
                  <a:pt x="3734" y="2784"/>
                  <a:pt x="3737" y="2583"/>
                  <a:pt x="3708" y="2385"/>
                </a:cubicBezTo>
                <a:cubicBezTo>
                  <a:pt x="3663" y="2089"/>
                  <a:pt x="3559" y="1807"/>
                  <a:pt x="3401" y="1553"/>
                </a:cubicBezTo>
                <a:cubicBezTo>
                  <a:pt x="3223" y="1267"/>
                  <a:pt x="2961" y="998"/>
                  <a:pt x="2641" y="780"/>
                </a:cubicBezTo>
                <a:cubicBezTo>
                  <a:pt x="2322" y="560"/>
                  <a:pt x="1982" y="411"/>
                  <a:pt x="1666" y="307"/>
                </a:cubicBezTo>
                <a:cubicBezTo>
                  <a:pt x="1386" y="213"/>
                  <a:pt x="1099" y="141"/>
                  <a:pt x="809" y="91"/>
                </a:cubicBezTo>
                <a:cubicBezTo>
                  <a:pt x="560" y="50"/>
                  <a:pt x="360" y="28"/>
                  <a:pt x="219" y="16"/>
                </a:cubicBezTo>
                <a:cubicBezTo>
                  <a:pt x="117" y="7"/>
                  <a:pt x="48" y="1"/>
                  <a:pt x="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7336782" y="2706222"/>
            <a:ext cx="189056" cy="259995"/>
          </a:xfrm>
          <a:custGeom>
            <a:avLst/>
            <a:gdLst/>
            <a:ahLst/>
            <a:cxnLst/>
            <a:rect l="l" t="t" r="r" b="b"/>
            <a:pathLst>
              <a:path w="3214" h="4420" extrusionOk="0">
                <a:moveTo>
                  <a:pt x="2186" y="0"/>
                </a:moveTo>
                <a:lnTo>
                  <a:pt x="2186" y="0"/>
                </a:lnTo>
                <a:cubicBezTo>
                  <a:pt x="1685" y="1150"/>
                  <a:pt x="892" y="2206"/>
                  <a:pt x="1" y="3089"/>
                </a:cubicBezTo>
                <a:cubicBezTo>
                  <a:pt x="1174" y="3156"/>
                  <a:pt x="2373" y="3596"/>
                  <a:pt x="3213" y="4420"/>
                </a:cubicBezTo>
                <a:cubicBezTo>
                  <a:pt x="3194" y="3562"/>
                  <a:pt x="2622" y="2741"/>
                  <a:pt x="1822" y="2426"/>
                </a:cubicBezTo>
                <a:cubicBezTo>
                  <a:pt x="2124" y="1656"/>
                  <a:pt x="2248" y="826"/>
                  <a:pt x="21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7"/>
          <p:cNvSpPr/>
          <p:nvPr/>
        </p:nvSpPr>
        <p:spPr>
          <a:xfrm>
            <a:off x="6280632" y="3824320"/>
            <a:ext cx="63293" cy="63293"/>
          </a:xfrm>
          <a:custGeom>
            <a:avLst/>
            <a:gdLst/>
            <a:ahLst/>
            <a:cxnLst/>
            <a:rect l="l" t="t" r="r" b="b"/>
            <a:pathLst>
              <a:path w="1076" h="1076" extrusionOk="0">
                <a:moveTo>
                  <a:pt x="538" y="0"/>
                </a:moveTo>
                <a:cubicBezTo>
                  <a:pt x="241" y="0"/>
                  <a:pt x="0" y="241"/>
                  <a:pt x="0" y="538"/>
                </a:cubicBezTo>
                <a:cubicBezTo>
                  <a:pt x="0" y="835"/>
                  <a:pt x="241" y="1075"/>
                  <a:pt x="538" y="1075"/>
                </a:cubicBezTo>
                <a:cubicBezTo>
                  <a:pt x="834" y="1075"/>
                  <a:pt x="1075" y="835"/>
                  <a:pt x="1075" y="538"/>
                </a:cubicBezTo>
                <a:cubicBezTo>
                  <a:pt x="1075" y="241"/>
                  <a:pt x="834" y="0"/>
                  <a:pt x="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7"/>
          <p:cNvSpPr/>
          <p:nvPr/>
        </p:nvSpPr>
        <p:spPr>
          <a:xfrm>
            <a:off x="7702008" y="3498620"/>
            <a:ext cx="63234" cy="63293"/>
          </a:xfrm>
          <a:custGeom>
            <a:avLst/>
            <a:gdLst/>
            <a:ahLst/>
            <a:cxnLst/>
            <a:rect l="l" t="t" r="r" b="b"/>
            <a:pathLst>
              <a:path w="1075" h="1076" extrusionOk="0">
                <a:moveTo>
                  <a:pt x="538" y="1"/>
                </a:moveTo>
                <a:cubicBezTo>
                  <a:pt x="240" y="1"/>
                  <a:pt x="0" y="241"/>
                  <a:pt x="0" y="538"/>
                </a:cubicBezTo>
                <a:cubicBezTo>
                  <a:pt x="0" y="836"/>
                  <a:pt x="240" y="1076"/>
                  <a:pt x="538" y="1076"/>
                </a:cubicBezTo>
                <a:cubicBezTo>
                  <a:pt x="835" y="1076"/>
                  <a:pt x="1075" y="836"/>
                  <a:pt x="1075" y="538"/>
                </a:cubicBezTo>
                <a:cubicBezTo>
                  <a:pt x="1075" y="241"/>
                  <a:pt x="835" y="1"/>
                  <a:pt x="5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7"/>
          <p:cNvSpPr/>
          <p:nvPr/>
        </p:nvSpPr>
        <p:spPr>
          <a:xfrm>
            <a:off x="7705831" y="2034469"/>
            <a:ext cx="41823" cy="41823"/>
          </a:xfrm>
          <a:custGeom>
            <a:avLst/>
            <a:gdLst/>
            <a:ahLst/>
            <a:cxnLst/>
            <a:rect l="l" t="t" r="r" b="b"/>
            <a:pathLst>
              <a:path w="711" h="711" extrusionOk="0">
                <a:moveTo>
                  <a:pt x="355" y="1"/>
                </a:moveTo>
                <a:cubicBezTo>
                  <a:pt x="159" y="1"/>
                  <a:pt x="0" y="160"/>
                  <a:pt x="0" y="356"/>
                </a:cubicBezTo>
                <a:cubicBezTo>
                  <a:pt x="0" y="552"/>
                  <a:pt x="159" y="711"/>
                  <a:pt x="355" y="711"/>
                </a:cubicBezTo>
                <a:cubicBezTo>
                  <a:pt x="551" y="711"/>
                  <a:pt x="710" y="552"/>
                  <a:pt x="710" y="356"/>
                </a:cubicBezTo>
                <a:cubicBezTo>
                  <a:pt x="710" y="160"/>
                  <a:pt x="551" y="1"/>
                  <a:pt x="3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7"/>
          <p:cNvSpPr/>
          <p:nvPr/>
        </p:nvSpPr>
        <p:spPr>
          <a:xfrm>
            <a:off x="7632598" y="3732086"/>
            <a:ext cx="63352" cy="63293"/>
          </a:xfrm>
          <a:custGeom>
            <a:avLst/>
            <a:gdLst/>
            <a:ahLst/>
            <a:cxnLst/>
            <a:rect l="l" t="t" r="r" b="b"/>
            <a:pathLst>
              <a:path w="1077" h="1076" extrusionOk="0">
                <a:moveTo>
                  <a:pt x="538" y="0"/>
                </a:moveTo>
                <a:cubicBezTo>
                  <a:pt x="242" y="0"/>
                  <a:pt x="0" y="241"/>
                  <a:pt x="0" y="538"/>
                </a:cubicBezTo>
                <a:cubicBezTo>
                  <a:pt x="0" y="835"/>
                  <a:pt x="242" y="1075"/>
                  <a:pt x="538" y="1075"/>
                </a:cubicBezTo>
                <a:cubicBezTo>
                  <a:pt x="835" y="1075"/>
                  <a:pt x="1076" y="835"/>
                  <a:pt x="1076" y="538"/>
                </a:cubicBezTo>
                <a:cubicBezTo>
                  <a:pt x="1076" y="241"/>
                  <a:pt x="835" y="0"/>
                  <a:pt x="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7"/>
          <p:cNvSpPr/>
          <p:nvPr/>
        </p:nvSpPr>
        <p:spPr>
          <a:xfrm>
            <a:off x="6410864" y="3824908"/>
            <a:ext cx="106645" cy="106645"/>
          </a:xfrm>
          <a:custGeom>
            <a:avLst/>
            <a:gdLst/>
            <a:ahLst/>
            <a:cxnLst/>
            <a:rect l="l" t="t" r="r" b="b"/>
            <a:pathLst>
              <a:path w="1813" h="1813" extrusionOk="0">
                <a:moveTo>
                  <a:pt x="907" y="0"/>
                </a:moveTo>
                <a:cubicBezTo>
                  <a:pt x="406" y="0"/>
                  <a:pt x="0" y="406"/>
                  <a:pt x="0" y="906"/>
                </a:cubicBezTo>
                <a:cubicBezTo>
                  <a:pt x="0" y="1407"/>
                  <a:pt x="406" y="1812"/>
                  <a:pt x="907" y="1812"/>
                </a:cubicBezTo>
                <a:cubicBezTo>
                  <a:pt x="1407" y="1812"/>
                  <a:pt x="1813" y="1407"/>
                  <a:pt x="1813" y="906"/>
                </a:cubicBezTo>
                <a:cubicBezTo>
                  <a:pt x="1813" y="406"/>
                  <a:pt x="1407" y="0"/>
                  <a:pt x="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7"/>
          <p:cNvSpPr/>
          <p:nvPr/>
        </p:nvSpPr>
        <p:spPr>
          <a:xfrm>
            <a:off x="7560070" y="2006293"/>
            <a:ext cx="70528" cy="70528"/>
          </a:xfrm>
          <a:custGeom>
            <a:avLst/>
            <a:gdLst/>
            <a:ahLst/>
            <a:cxnLst/>
            <a:rect l="l" t="t" r="r" b="b"/>
            <a:pathLst>
              <a:path w="1199" h="1199" extrusionOk="0">
                <a:moveTo>
                  <a:pt x="600" y="0"/>
                </a:moveTo>
                <a:cubicBezTo>
                  <a:pt x="269" y="0"/>
                  <a:pt x="0" y="269"/>
                  <a:pt x="0" y="599"/>
                </a:cubicBezTo>
                <a:cubicBezTo>
                  <a:pt x="0" y="930"/>
                  <a:pt x="269" y="1199"/>
                  <a:pt x="600" y="1199"/>
                </a:cubicBezTo>
                <a:cubicBezTo>
                  <a:pt x="930" y="1199"/>
                  <a:pt x="1199" y="930"/>
                  <a:pt x="1199" y="599"/>
                </a:cubicBezTo>
                <a:cubicBezTo>
                  <a:pt x="1199" y="269"/>
                  <a:pt x="930" y="0"/>
                  <a:pt x="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7"/>
          <p:cNvSpPr/>
          <p:nvPr/>
        </p:nvSpPr>
        <p:spPr>
          <a:xfrm>
            <a:off x="6669740" y="1703122"/>
            <a:ext cx="100939" cy="100881"/>
          </a:xfrm>
          <a:custGeom>
            <a:avLst/>
            <a:gdLst/>
            <a:ahLst/>
            <a:cxnLst/>
            <a:rect l="l" t="t" r="r" b="b"/>
            <a:pathLst>
              <a:path w="1716" h="1715" extrusionOk="0">
                <a:moveTo>
                  <a:pt x="857" y="0"/>
                </a:moveTo>
                <a:cubicBezTo>
                  <a:pt x="384" y="0"/>
                  <a:pt x="0" y="384"/>
                  <a:pt x="0" y="857"/>
                </a:cubicBezTo>
                <a:cubicBezTo>
                  <a:pt x="0" y="1330"/>
                  <a:pt x="384" y="1715"/>
                  <a:pt x="857" y="1715"/>
                </a:cubicBezTo>
                <a:cubicBezTo>
                  <a:pt x="1331" y="1715"/>
                  <a:pt x="1715" y="1330"/>
                  <a:pt x="1715" y="857"/>
                </a:cubicBezTo>
                <a:cubicBezTo>
                  <a:pt x="1715" y="384"/>
                  <a:pt x="1331" y="0"/>
                  <a:pt x="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7"/>
          <p:cNvSpPr/>
          <p:nvPr/>
        </p:nvSpPr>
        <p:spPr>
          <a:xfrm>
            <a:off x="6032050" y="1537066"/>
            <a:ext cx="85704" cy="85763"/>
          </a:xfrm>
          <a:custGeom>
            <a:avLst/>
            <a:gdLst/>
            <a:ahLst/>
            <a:cxnLst/>
            <a:rect l="l" t="t" r="r" b="b"/>
            <a:pathLst>
              <a:path w="1457" h="1458" extrusionOk="0">
                <a:moveTo>
                  <a:pt x="729" y="0"/>
                </a:moveTo>
                <a:cubicBezTo>
                  <a:pt x="327" y="0"/>
                  <a:pt x="0" y="327"/>
                  <a:pt x="0" y="729"/>
                </a:cubicBezTo>
                <a:cubicBezTo>
                  <a:pt x="0" y="1131"/>
                  <a:pt x="327" y="1457"/>
                  <a:pt x="729" y="1457"/>
                </a:cubicBezTo>
                <a:cubicBezTo>
                  <a:pt x="1131" y="1457"/>
                  <a:pt x="1456" y="1131"/>
                  <a:pt x="1456" y="729"/>
                </a:cubicBezTo>
                <a:cubicBezTo>
                  <a:pt x="1456" y="327"/>
                  <a:pt x="1131" y="0"/>
                  <a:pt x="7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7"/>
          <p:cNvSpPr/>
          <p:nvPr/>
        </p:nvSpPr>
        <p:spPr>
          <a:xfrm>
            <a:off x="6513449" y="1720710"/>
            <a:ext cx="58234" cy="58175"/>
          </a:xfrm>
          <a:custGeom>
            <a:avLst/>
            <a:gdLst/>
            <a:ahLst/>
            <a:cxnLst/>
            <a:rect l="l" t="t" r="r" b="b"/>
            <a:pathLst>
              <a:path w="990" h="989" extrusionOk="0">
                <a:moveTo>
                  <a:pt x="495" y="1"/>
                </a:moveTo>
                <a:cubicBezTo>
                  <a:pt x="223" y="1"/>
                  <a:pt x="1" y="221"/>
                  <a:pt x="1" y="495"/>
                </a:cubicBezTo>
                <a:cubicBezTo>
                  <a:pt x="1" y="767"/>
                  <a:pt x="223" y="988"/>
                  <a:pt x="495" y="988"/>
                </a:cubicBezTo>
                <a:cubicBezTo>
                  <a:pt x="769" y="988"/>
                  <a:pt x="989" y="767"/>
                  <a:pt x="989" y="495"/>
                </a:cubicBezTo>
                <a:cubicBezTo>
                  <a:pt x="989" y="221"/>
                  <a:pt x="769" y="1"/>
                  <a:pt x="4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7"/>
          <p:cNvSpPr/>
          <p:nvPr/>
        </p:nvSpPr>
        <p:spPr>
          <a:xfrm>
            <a:off x="7071259" y="1760121"/>
            <a:ext cx="58234" cy="58175"/>
          </a:xfrm>
          <a:custGeom>
            <a:avLst/>
            <a:gdLst/>
            <a:ahLst/>
            <a:cxnLst/>
            <a:rect l="l" t="t" r="r" b="b"/>
            <a:pathLst>
              <a:path w="990" h="989" extrusionOk="0">
                <a:moveTo>
                  <a:pt x="495" y="0"/>
                </a:moveTo>
                <a:cubicBezTo>
                  <a:pt x="221" y="0"/>
                  <a:pt x="0" y="221"/>
                  <a:pt x="0" y="494"/>
                </a:cubicBezTo>
                <a:cubicBezTo>
                  <a:pt x="0" y="767"/>
                  <a:pt x="221" y="989"/>
                  <a:pt x="495" y="989"/>
                </a:cubicBezTo>
                <a:cubicBezTo>
                  <a:pt x="767" y="989"/>
                  <a:pt x="989" y="767"/>
                  <a:pt x="989" y="494"/>
                </a:cubicBezTo>
                <a:cubicBezTo>
                  <a:pt x="989" y="221"/>
                  <a:pt x="767" y="0"/>
                  <a:pt x="4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7"/>
          <p:cNvSpPr/>
          <p:nvPr/>
        </p:nvSpPr>
        <p:spPr>
          <a:xfrm>
            <a:off x="5952287" y="1674005"/>
            <a:ext cx="58117" cy="58234"/>
          </a:xfrm>
          <a:custGeom>
            <a:avLst/>
            <a:gdLst/>
            <a:ahLst/>
            <a:cxnLst/>
            <a:rect l="l" t="t" r="r" b="b"/>
            <a:pathLst>
              <a:path w="988" h="990" extrusionOk="0">
                <a:moveTo>
                  <a:pt x="493" y="1"/>
                </a:moveTo>
                <a:cubicBezTo>
                  <a:pt x="221" y="1"/>
                  <a:pt x="0" y="223"/>
                  <a:pt x="0" y="495"/>
                </a:cubicBezTo>
                <a:cubicBezTo>
                  <a:pt x="0" y="768"/>
                  <a:pt x="221" y="989"/>
                  <a:pt x="493" y="989"/>
                </a:cubicBezTo>
                <a:cubicBezTo>
                  <a:pt x="767" y="989"/>
                  <a:pt x="988" y="768"/>
                  <a:pt x="988" y="495"/>
                </a:cubicBezTo>
                <a:cubicBezTo>
                  <a:pt x="988" y="223"/>
                  <a:pt x="767" y="1"/>
                  <a:pt x="4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7"/>
          <p:cNvSpPr/>
          <p:nvPr/>
        </p:nvSpPr>
        <p:spPr>
          <a:xfrm>
            <a:off x="6705621" y="1603182"/>
            <a:ext cx="29117" cy="29117"/>
          </a:xfrm>
          <a:custGeom>
            <a:avLst/>
            <a:gdLst/>
            <a:ahLst/>
            <a:cxnLst/>
            <a:rect l="l" t="t" r="r" b="b"/>
            <a:pathLst>
              <a:path w="495" h="495" extrusionOk="0">
                <a:moveTo>
                  <a:pt x="247" y="0"/>
                </a:moveTo>
                <a:cubicBezTo>
                  <a:pt x="110" y="0"/>
                  <a:pt x="1" y="111"/>
                  <a:pt x="1" y="247"/>
                </a:cubicBezTo>
                <a:cubicBezTo>
                  <a:pt x="1" y="384"/>
                  <a:pt x="110" y="495"/>
                  <a:pt x="247" y="495"/>
                </a:cubicBezTo>
                <a:cubicBezTo>
                  <a:pt x="384" y="495"/>
                  <a:pt x="495" y="384"/>
                  <a:pt x="495" y="247"/>
                </a:cubicBezTo>
                <a:cubicBezTo>
                  <a:pt x="495" y="111"/>
                  <a:pt x="384" y="0"/>
                  <a:pt x="2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7"/>
          <p:cNvSpPr/>
          <p:nvPr/>
        </p:nvSpPr>
        <p:spPr>
          <a:xfrm>
            <a:off x="6403158" y="1450656"/>
            <a:ext cx="29176" cy="29176"/>
          </a:xfrm>
          <a:custGeom>
            <a:avLst/>
            <a:gdLst/>
            <a:ahLst/>
            <a:cxnLst/>
            <a:rect l="l" t="t" r="r" b="b"/>
            <a:pathLst>
              <a:path w="496" h="496" extrusionOk="0">
                <a:moveTo>
                  <a:pt x="249" y="1"/>
                </a:moveTo>
                <a:cubicBezTo>
                  <a:pt x="112" y="1"/>
                  <a:pt x="1" y="111"/>
                  <a:pt x="1" y="247"/>
                </a:cubicBezTo>
                <a:cubicBezTo>
                  <a:pt x="1" y="384"/>
                  <a:pt x="112" y="495"/>
                  <a:pt x="249" y="495"/>
                </a:cubicBezTo>
                <a:cubicBezTo>
                  <a:pt x="385" y="495"/>
                  <a:pt x="495" y="384"/>
                  <a:pt x="495" y="247"/>
                </a:cubicBezTo>
                <a:cubicBezTo>
                  <a:pt x="495" y="111"/>
                  <a:pt x="385" y="1"/>
                  <a:pt x="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7"/>
          <p:cNvSpPr/>
          <p:nvPr/>
        </p:nvSpPr>
        <p:spPr>
          <a:xfrm>
            <a:off x="6164517" y="1764297"/>
            <a:ext cx="29176" cy="29117"/>
          </a:xfrm>
          <a:custGeom>
            <a:avLst/>
            <a:gdLst/>
            <a:ahLst/>
            <a:cxnLst/>
            <a:rect l="l" t="t" r="r" b="b"/>
            <a:pathLst>
              <a:path w="496" h="495" extrusionOk="0">
                <a:moveTo>
                  <a:pt x="248" y="1"/>
                </a:moveTo>
                <a:cubicBezTo>
                  <a:pt x="112" y="1"/>
                  <a:pt x="1" y="112"/>
                  <a:pt x="1" y="248"/>
                </a:cubicBezTo>
                <a:cubicBezTo>
                  <a:pt x="1" y="384"/>
                  <a:pt x="112" y="495"/>
                  <a:pt x="248" y="495"/>
                </a:cubicBezTo>
                <a:cubicBezTo>
                  <a:pt x="384" y="495"/>
                  <a:pt x="495" y="384"/>
                  <a:pt x="495" y="248"/>
                </a:cubicBezTo>
                <a:cubicBezTo>
                  <a:pt x="495" y="112"/>
                  <a:pt x="384" y="1"/>
                  <a:pt x="2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7"/>
          <p:cNvSpPr/>
          <p:nvPr/>
        </p:nvSpPr>
        <p:spPr>
          <a:xfrm>
            <a:off x="7573893" y="2132526"/>
            <a:ext cx="21470" cy="21411"/>
          </a:xfrm>
          <a:custGeom>
            <a:avLst/>
            <a:gdLst/>
            <a:ahLst/>
            <a:cxnLst/>
            <a:rect l="l" t="t" r="r" b="b"/>
            <a:pathLst>
              <a:path w="365" h="364" extrusionOk="0">
                <a:moveTo>
                  <a:pt x="183" y="1"/>
                </a:moveTo>
                <a:cubicBezTo>
                  <a:pt x="82" y="1"/>
                  <a:pt x="1" y="82"/>
                  <a:pt x="1" y="182"/>
                </a:cubicBezTo>
                <a:cubicBezTo>
                  <a:pt x="1" y="282"/>
                  <a:pt x="82" y="363"/>
                  <a:pt x="183" y="363"/>
                </a:cubicBezTo>
                <a:cubicBezTo>
                  <a:pt x="283" y="363"/>
                  <a:pt x="365" y="282"/>
                  <a:pt x="365" y="182"/>
                </a:cubicBezTo>
                <a:cubicBezTo>
                  <a:pt x="365" y="82"/>
                  <a:pt x="283" y="1"/>
                  <a:pt x="1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7"/>
          <p:cNvSpPr/>
          <p:nvPr/>
        </p:nvSpPr>
        <p:spPr>
          <a:xfrm>
            <a:off x="6042049" y="3502031"/>
            <a:ext cx="93116" cy="93057"/>
          </a:xfrm>
          <a:custGeom>
            <a:avLst/>
            <a:gdLst/>
            <a:ahLst/>
            <a:cxnLst/>
            <a:rect l="l" t="t" r="r" b="b"/>
            <a:pathLst>
              <a:path w="1583" h="1582" extrusionOk="0">
                <a:moveTo>
                  <a:pt x="792" y="1"/>
                </a:moveTo>
                <a:cubicBezTo>
                  <a:pt x="354" y="1"/>
                  <a:pt x="1" y="355"/>
                  <a:pt x="1" y="791"/>
                </a:cubicBezTo>
                <a:cubicBezTo>
                  <a:pt x="1" y="1227"/>
                  <a:pt x="354" y="1581"/>
                  <a:pt x="792" y="1581"/>
                </a:cubicBezTo>
                <a:cubicBezTo>
                  <a:pt x="1228" y="1581"/>
                  <a:pt x="1582" y="1227"/>
                  <a:pt x="1582" y="791"/>
                </a:cubicBezTo>
                <a:cubicBezTo>
                  <a:pt x="1582" y="355"/>
                  <a:pt x="1228" y="1"/>
                  <a:pt x="7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7"/>
          <p:cNvSpPr/>
          <p:nvPr/>
        </p:nvSpPr>
        <p:spPr>
          <a:xfrm>
            <a:off x="6006815" y="3652617"/>
            <a:ext cx="35293" cy="3535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0" y="0"/>
                </a:moveTo>
                <a:cubicBezTo>
                  <a:pt x="135" y="0"/>
                  <a:pt x="0" y="134"/>
                  <a:pt x="0" y="301"/>
                </a:cubicBezTo>
                <a:cubicBezTo>
                  <a:pt x="0" y="466"/>
                  <a:pt x="135" y="600"/>
                  <a:pt x="300" y="600"/>
                </a:cubicBezTo>
                <a:cubicBezTo>
                  <a:pt x="465" y="600"/>
                  <a:pt x="600" y="466"/>
                  <a:pt x="600" y="301"/>
                </a:cubicBezTo>
                <a:cubicBezTo>
                  <a:pt x="600" y="134"/>
                  <a:pt x="465" y="0"/>
                  <a:pt x="3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7"/>
          <p:cNvSpPr/>
          <p:nvPr/>
        </p:nvSpPr>
        <p:spPr>
          <a:xfrm rot="-1056304">
            <a:off x="724871" y="415162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7"/>
          <p:cNvSpPr/>
          <p:nvPr/>
        </p:nvSpPr>
        <p:spPr>
          <a:xfrm rot="-1056298">
            <a:off x="4218478" y="4126467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7"/>
          <p:cNvSpPr/>
          <p:nvPr/>
        </p:nvSpPr>
        <p:spPr>
          <a:xfrm rot="-1056298">
            <a:off x="8380203" y="4346092"/>
            <a:ext cx="136745" cy="136745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7"/>
          <p:cNvSpPr/>
          <p:nvPr/>
        </p:nvSpPr>
        <p:spPr>
          <a:xfrm flipH="1">
            <a:off x="7634419" y="1984849"/>
            <a:ext cx="436132" cy="398345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7"/>
          <p:cNvSpPr/>
          <p:nvPr/>
        </p:nvSpPr>
        <p:spPr>
          <a:xfrm flipH="1">
            <a:off x="4988394" y="2490287"/>
            <a:ext cx="436132" cy="398345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/>
          </p:nvPr>
        </p:nvSpPr>
        <p:spPr>
          <a:xfrm>
            <a:off x="855168" y="451000"/>
            <a:ext cx="7291896" cy="568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gesunde </a:t>
            </a: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Nervenzelle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3" name="Google Shape;793;p48"/>
          <p:cNvSpPr/>
          <p:nvPr/>
        </p:nvSpPr>
        <p:spPr>
          <a:xfrm rot="-1056304">
            <a:off x="696258" y="71147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8"/>
          <p:cNvSpPr/>
          <p:nvPr/>
        </p:nvSpPr>
        <p:spPr>
          <a:xfrm rot="-1056304">
            <a:off x="8054533" y="71147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8"/>
          <p:cNvSpPr/>
          <p:nvPr/>
        </p:nvSpPr>
        <p:spPr>
          <a:xfrm rot="-1056304">
            <a:off x="7870358" y="4519258"/>
            <a:ext cx="245942" cy="230293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DA5F1BF-2D0D-4B41-A207-55EA967D58F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r="6174" b="12432"/>
          <a:stretch/>
        </p:blipFill>
        <p:spPr bwMode="auto">
          <a:xfrm rot="16200000">
            <a:off x="3065630" y="48995"/>
            <a:ext cx="3012739" cy="580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FFB6232-08BC-484C-95DE-D45EDADB56D3}"/>
              </a:ext>
            </a:extLst>
          </p:cNvPr>
          <p:cNvCxnSpPr/>
          <p:nvPr/>
        </p:nvCxnSpPr>
        <p:spPr>
          <a:xfrm flipH="1">
            <a:off x="1786270" y="4259539"/>
            <a:ext cx="32555" cy="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FF8CADD2-5B04-4AE3-8EAF-EF621D1A9E61}"/>
              </a:ext>
            </a:extLst>
          </p:cNvPr>
          <p:cNvSpPr/>
          <p:nvPr/>
        </p:nvSpPr>
        <p:spPr>
          <a:xfrm>
            <a:off x="1431851" y="1189856"/>
            <a:ext cx="6280298" cy="3423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oogle Shape;781;p47">
            <a:extLst>
              <a:ext uri="{FF2B5EF4-FFF2-40B4-BE49-F238E27FC236}">
                <a16:creationId xmlns:a16="http://schemas.microsoft.com/office/drawing/2014/main" id="{15148BE2-2D5F-4F49-BE60-FF11C2A385DC}"/>
              </a:ext>
            </a:extLst>
          </p:cNvPr>
          <p:cNvSpPr/>
          <p:nvPr/>
        </p:nvSpPr>
        <p:spPr>
          <a:xfrm flipH="1">
            <a:off x="658739" y="4408068"/>
            <a:ext cx="436132" cy="398345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97;p47">
            <a:extLst>
              <a:ext uri="{FF2B5EF4-FFF2-40B4-BE49-F238E27FC236}">
                <a16:creationId xmlns:a16="http://schemas.microsoft.com/office/drawing/2014/main" id="{04968D4C-6996-473E-9849-D378497F1E97}"/>
              </a:ext>
            </a:extLst>
          </p:cNvPr>
          <p:cNvSpPr/>
          <p:nvPr/>
        </p:nvSpPr>
        <p:spPr>
          <a:xfrm flipH="1">
            <a:off x="8109436" y="4205318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7;p47">
            <a:extLst>
              <a:ext uri="{FF2B5EF4-FFF2-40B4-BE49-F238E27FC236}">
                <a16:creationId xmlns:a16="http://schemas.microsoft.com/office/drawing/2014/main" id="{5DC91DB3-2725-4841-811B-A30F309E6260}"/>
              </a:ext>
            </a:extLst>
          </p:cNvPr>
          <p:cNvSpPr/>
          <p:nvPr/>
        </p:nvSpPr>
        <p:spPr>
          <a:xfrm flipH="1">
            <a:off x="408867" y="3869389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00;p48">
            <a:extLst>
              <a:ext uri="{FF2B5EF4-FFF2-40B4-BE49-F238E27FC236}">
                <a16:creationId xmlns:a16="http://schemas.microsoft.com/office/drawing/2014/main" id="{7BB38C65-9855-471C-B744-75D571F57E76}"/>
              </a:ext>
            </a:extLst>
          </p:cNvPr>
          <p:cNvSpPr/>
          <p:nvPr/>
        </p:nvSpPr>
        <p:spPr>
          <a:xfrm rot="-1056304">
            <a:off x="600102" y="1082391"/>
            <a:ext cx="132973" cy="13947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00;p48">
            <a:extLst>
              <a:ext uri="{FF2B5EF4-FFF2-40B4-BE49-F238E27FC236}">
                <a16:creationId xmlns:a16="http://schemas.microsoft.com/office/drawing/2014/main" id="{80369C88-7838-4504-82AA-E2F30F3C3E28}"/>
              </a:ext>
            </a:extLst>
          </p:cNvPr>
          <p:cNvSpPr/>
          <p:nvPr/>
        </p:nvSpPr>
        <p:spPr>
          <a:xfrm rot="-1056304">
            <a:off x="8000341" y="1017978"/>
            <a:ext cx="132973" cy="13947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926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/>
          </p:nvPr>
        </p:nvSpPr>
        <p:spPr>
          <a:xfrm>
            <a:off x="855168" y="451000"/>
            <a:ext cx="7291896" cy="568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gesunde </a:t>
            </a: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Nervenzelle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3" name="Google Shape;793;p48"/>
          <p:cNvSpPr/>
          <p:nvPr/>
        </p:nvSpPr>
        <p:spPr>
          <a:xfrm rot="-1056304">
            <a:off x="461189" y="4357597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8"/>
          <p:cNvSpPr/>
          <p:nvPr/>
        </p:nvSpPr>
        <p:spPr>
          <a:xfrm rot="-1056304">
            <a:off x="7754786" y="396255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FFB6232-08BC-484C-95DE-D45EDADB56D3}"/>
              </a:ext>
            </a:extLst>
          </p:cNvPr>
          <p:cNvCxnSpPr/>
          <p:nvPr/>
        </p:nvCxnSpPr>
        <p:spPr>
          <a:xfrm flipH="1">
            <a:off x="1786270" y="4259539"/>
            <a:ext cx="32555" cy="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FF8CADD2-5B04-4AE3-8EAF-EF621D1A9E61}"/>
              </a:ext>
            </a:extLst>
          </p:cNvPr>
          <p:cNvSpPr/>
          <p:nvPr/>
        </p:nvSpPr>
        <p:spPr>
          <a:xfrm>
            <a:off x="1431851" y="1189856"/>
            <a:ext cx="6280298" cy="3423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oogle Shape;781;p47">
            <a:extLst>
              <a:ext uri="{FF2B5EF4-FFF2-40B4-BE49-F238E27FC236}">
                <a16:creationId xmlns:a16="http://schemas.microsoft.com/office/drawing/2014/main" id="{15148BE2-2D5F-4F49-BE60-FF11C2A385DC}"/>
              </a:ext>
            </a:extLst>
          </p:cNvPr>
          <p:cNvSpPr/>
          <p:nvPr/>
        </p:nvSpPr>
        <p:spPr>
          <a:xfrm flipH="1">
            <a:off x="495166" y="409668"/>
            <a:ext cx="436132" cy="398345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97;p47">
            <a:extLst>
              <a:ext uri="{FF2B5EF4-FFF2-40B4-BE49-F238E27FC236}">
                <a16:creationId xmlns:a16="http://schemas.microsoft.com/office/drawing/2014/main" id="{04968D4C-6996-473E-9849-D378497F1E97}"/>
              </a:ext>
            </a:extLst>
          </p:cNvPr>
          <p:cNvSpPr/>
          <p:nvPr/>
        </p:nvSpPr>
        <p:spPr>
          <a:xfrm flipH="1">
            <a:off x="8059069" y="432428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7;p47">
            <a:extLst>
              <a:ext uri="{FF2B5EF4-FFF2-40B4-BE49-F238E27FC236}">
                <a16:creationId xmlns:a16="http://schemas.microsoft.com/office/drawing/2014/main" id="{5DC91DB3-2725-4841-811B-A30F309E6260}"/>
              </a:ext>
            </a:extLst>
          </p:cNvPr>
          <p:cNvSpPr/>
          <p:nvPr/>
        </p:nvSpPr>
        <p:spPr>
          <a:xfrm flipH="1">
            <a:off x="415726" y="808013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4E445EC-ED1C-4EF6-B3FD-3204540FAC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r="12543" b="9618"/>
          <a:stretch/>
        </p:blipFill>
        <p:spPr bwMode="auto">
          <a:xfrm rot="16200000">
            <a:off x="3072004" y="-47065"/>
            <a:ext cx="2999990" cy="589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Google Shape;801;p48">
            <a:extLst>
              <a:ext uri="{FF2B5EF4-FFF2-40B4-BE49-F238E27FC236}">
                <a16:creationId xmlns:a16="http://schemas.microsoft.com/office/drawing/2014/main" id="{49252C93-9982-4EE0-B24C-9DF430170DE5}"/>
              </a:ext>
            </a:extLst>
          </p:cNvPr>
          <p:cNvSpPr/>
          <p:nvPr/>
        </p:nvSpPr>
        <p:spPr>
          <a:xfrm rot="-1056304">
            <a:off x="8349212" y="4334838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97;p47">
            <a:extLst>
              <a:ext uri="{FF2B5EF4-FFF2-40B4-BE49-F238E27FC236}">
                <a16:creationId xmlns:a16="http://schemas.microsoft.com/office/drawing/2014/main" id="{EF89D0F4-4287-4CAE-A18B-86393113B7AD}"/>
              </a:ext>
            </a:extLst>
          </p:cNvPr>
          <p:cNvSpPr/>
          <p:nvPr/>
        </p:nvSpPr>
        <p:spPr>
          <a:xfrm flipH="1">
            <a:off x="7996517" y="4439732"/>
            <a:ext cx="269007" cy="294100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00;p48">
            <a:extLst>
              <a:ext uri="{FF2B5EF4-FFF2-40B4-BE49-F238E27FC236}">
                <a16:creationId xmlns:a16="http://schemas.microsoft.com/office/drawing/2014/main" id="{5C081C12-5A72-4C23-9ADF-8F355B9A7E76}"/>
              </a:ext>
            </a:extLst>
          </p:cNvPr>
          <p:cNvSpPr/>
          <p:nvPr/>
        </p:nvSpPr>
        <p:spPr>
          <a:xfrm rot="-1056304">
            <a:off x="1115696" y="718609"/>
            <a:ext cx="132973" cy="13947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800;p48">
            <a:extLst>
              <a:ext uri="{FF2B5EF4-FFF2-40B4-BE49-F238E27FC236}">
                <a16:creationId xmlns:a16="http://schemas.microsoft.com/office/drawing/2014/main" id="{1680DCA0-E910-4411-841C-21975B908B8D}"/>
              </a:ext>
            </a:extLst>
          </p:cNvPr>
          <p:cNvSpPr/>
          <p:nvPr/>
        </p:nvSpPr>
        <p:spPr>
          <a:xfrm rot="-1056304">
            <a:off x="872362" y="4368081"/>
            <a:ext cx="132973" cy="13947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11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/>
          </p:nvPr>
        </p:nvSpPr>
        <p:spPr>
          <a:xfrm>
            <a:off x="855168" y="451000"/>
            <a:ext cx="7291896" cy="568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angegriffene </a:t>
            </a: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Nervenzelle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3" name="Google Shape;793;p48"/>
          <p:cNvSpPr/>
          <p:nvPr/>
        </p:nvSpPr>
        <p:spPr>
          <a:xfrm rot="-1056304">
            <a:off x="696258" y="711479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8"/>
          <p:cNvSpPr/>
          <p:nvPr/>
        </p:nvSpPr>
        <p:spPr>
          <a:xfrm rot="-1056304">
            <a:off x="8322965" y="4342155"/>
            <a:ext cx="333598" cy="333598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FFB6232-08BC-484C-95DE-D45EDADB56D3}"/>
              </a:ext>
            </a:extLst>
          </p:cNvPr>
          <p:cNvCxnSpPr/>
          <p:nvPr/>
        </p:nvCxnSpPr>
        <p:spPr>
          <a:xfrm flipH="1">
            <a:off x="1786270" y="4259539"/>
            <a:ext cx="32555" cy="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FF8CADD2-5B04-4AE3-8EAF-EF621D1A9E61}"/>
              </a:ext>
            </a:extLst>
          </p:cNvPr>
          <p:cNvSpPr/>
          <p:nvPr/>
        </p:nvSpPr>
        <p:spPr>
          <a:xfrm>
            <a:off x="1431851" y="1189856"/>
            <a:ext cx="6280298" cy="3423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oogle Shape;781;p47">
            <a:extLst>
              <a:ext uri="{FF2B5EF4-FFF2-40B4-BE49-F238E27FC236}">
                <a16:creationId xmlns:a16="http://schemas.microsoft.com/office/drawing/2014/main" id="{15148BE2-2D5F-4F49-BE60-FF11C2A385DC}"/>
              </a:ext>
            </a:extLst>
          </p:cNvPr>
          <p:cNvSpPr/>
          <p:nvPr/>
        </p:nvSpPr>
        <p:spPr>
          <a:xfrm flipH="1">
            <a:off x="8003265" y="337086"/>
            <a:ext cx="436132" cy="398345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97;p47">
            <a:extLst>
              <a:ext uri="{FF2B5EF4-FFF2-40B4-BE49-F238E27FC236}">
                <a16:creationId xmlns:a16="http://schemas.microsoft.com/office/drawing/2014/main" id="{04968D4C-6996-473E-9849-D378497F1E97}"/>
              </a:ext>
            </a:extLst>
          </p:cNvPr>
          <p:cNvSpPr/>
          <p:nvPr/>
        </p:nvSpPr>
        <p:spPr>
          <a:xfrm flipH="1">
            <a:off x="444800" y="4239615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7;p47">
            <a:extLst>
              <a:ext uri="{FF2B5EF4-FFF2-40B4-BE49-F238E27FC236}">
                <a16:creationId xmlns:a16="http://schemas.microsoft.com/office/drawing/2014/main" id="{5DC91DB3-2725-4841-811B-A30F309E6260}"/>
              </a:ext>
            </a:extLst>
          </p:cNvPr>
          <p:cNvSpPr/>
          <p:nvPr/>
        </p:nvSpPr>
        <p:spPr>
          <a:xfrm flipH="1">
            <a:off x="8109435" y="735431"/>
            <a:ext cx="589765" cy="538679"/>
          </a:xfrm>
          <a:custGeom>
            <a:avLst/>
            <a:gdLst/>
            <a:ahLst/>
            <a:cxnLst/>
            <a:rect l="l" t="t" r="r" b="b"/>
            <a:pathLst>
              <a:path w="14255" h="13021" extrusionOk="0">
                <a:moveTo>
                  <a:pt x="6668" y="1"/>
                </a:moveTo>
                <a:cubicBezTo>
                  <a:pt x="6648" y="1"/>
                  <a:pt x="6628" y="3"/>
                  <a:pt x="6607" y="9"/>
                </a:cubicBezTo>
                <a:cubicBezTo>
                  <a:pt x="6497" y="40"/>
                  <a:pt x="6403" y="174"/>
                  <a:pt x="6448" y="290"/>
                </a:cubicBezTo>
                <a:cubicBezTo>
                  <a:pt x="6768" y="1125"/>
                  <a:pt x="6862" y="2028"/>
                  <a:pt x="6719" y="2910"/>
                </a:cubicBezTo>
                <a:cubicBezTo>
                  <a:pt x="6555" y="3127"/>
                  <a:pt x="6376" y="3334"/>
                  <a:pt x="6196" y="3500"/>
                </a:cubicBezTo>
                <a:cubicBezTo>
                  <a:pt x="6096" y="3530"/>
                  <a:pt x="5997" y="3566"/>
                  <a:pt x="5899" y="3605"/>
                </a:cubicBezTo>
                <a:cubicBezTo>
                  <a:pt x="5858" y="3609"/>
                  <a:pt x="5817" y="3611"/>
                  <a:pt x="5775" y="3611"/>
                </a:cubicBezTo>
                <a:cubicBezTo>
                  <a:pt x="5403" y="3611"/>
                  <a:pt x="4994" y="3458"/>
                  <a:pt x="4648" y="3297"/>
                </a:cubicBezTo>
                <a:cubicBezTo>
                  <a:pt x="4636" y="3288"/>
                  <a:pt x="4622" y="3280"/>
                  <a:pt x="4608" y="3271"/>
                </a:cubicBezTo>
                <a:cubicBezTo>
                  <a:pt x="4606" y="3266"/>
                  <a:pt x="4605" y="3261"/>
                  <a:pt x="4602" y="3256"/>
                </a:cubicBezTo>
                <a:cubicBezTo>
                  <a:pt x="4310" y="2612"/>
                  <a:pt x="4367" y="1836"/>
                  <a:pt x="4724" y="1228"/>
                </a:cubicBezTo>
                <a:cubicBezTo>
                  <a:pt x="4828" y="1052"/>
                  <a:pt x="4669" y="888"/>
                  <a:pt x="4513" y="888"/>
                </a:cubicBezTo>
                <a:cubicBezTo>
                  <a:pt x="4443" y="888"/>
                  <a:pt x="4374" y="920"/>
                  <a:pt x="4329" y="998"/>
                </a:cubicBezTo>
                <a:cubicBezTo>
                  <a:pt x="3975" y="1598"/>
                  <a:pt x="3880" y="2310"/>
                  <a:pt x="4035" y="2975"/>
                </a:cubicBezTo>
                <a:cubicBezTo>
                  <a:pt x="3521" y="2757"/>
                  <a:pt x="2969" y="2646"/>
                  <a:pt x="2411" y="2646"/>
                </a:cubicBezTo>
                <a:cubicBezTo>
                  <a:pt x="2370" y="2646"/>
                  <a:pt x="2330" y="2646"/>
                  <a:pt x="2290" y="2647"/>
                </a:cubicBezTo>
                <a:cubicBezTo>
                  <a:pt x="1933" y="2658"/>
                  <a:pt x="1581" y="2720"/>
                  <a:pt x="1242" y="2829"/>
                </a:cubicBezTo>
                <a:cubicBezTo>
                  <a:pt x="988" y="2910"/>
                  <a:pt x="1063" y="3282"/>
                  <a:pt x="1290" y="3282"/>
                </a:cubicBezTo>
                <a:cubicBezTo>
                  <a:pt x="1313" y="3282"/>
                  <a:pt x="1338" y="3278"/>
                  <a:pt x="1364" y="3270"/>
                </a:cubicBezTo>
                <a:cubicBezTo>
                  <a:pt x="1709" y="3159"/>
                  <a:pt x="2066" y="3105"/>
                  <a:pt x="2423" y="3105"/>
                </a:cubicBezTo>
                <a:cubicBezTo>
                  <a:pt x="3107" y="3105"/>
                  <a:pt x="3789" y="3301"/>
                  <a:pt x="4376" y="3664"/>
                </a:cubicBezTo>
                <a:cubicBezTo>
                  <a:pt x="4631" y="4002"/>
                  <a:pt x="4604" y="4384"/>
                  <a:pt x="4482" y="4790"/>
                </a:cubicBezTo>
                <a:cubicBezTo>
                  <a:pt x="4160" y="5289"/>
                  <a:pt x="3988" y="5870"/>
                  <a:pt x="3988" y="6464"/>
                </a:cubicBezTo>
                <a:cubicBezTo>
                  <a:pt x="3988" y="6474"/>
                  <a:pt x="3990" y="6485"/>
                  <a:pt x="3990" y="6495"/>
                </a:cubicBezTo>
                <a:cubicBezTo>
                  <a:pt x="3965" y="6683"/>
                  <a:pt x="3868" y="6990"/>
                  <a:pt x="3503" y="7019"/>
                </a:cubicBezTo>
                <a:cubicBezTo>
                  <a:pt x="2632" y="6934"/>
                  <a:pt x="1789" y="6505"/>
                  <a:pt x="1253" y="5808"/>
                </a:cubicBezTo>
                <a:cubicBezTo>
                  <a:pt x="1201" y="5741"/>
                  <a:pt x="1128" y="5695"/>
                  <a:pt x="1049" y="5695"/>
                </a:cubicBezTo>
                <a:cubicBezTo>
                  <a:pt x="1013" y="5695"/>
                  <a:pt x="976" y="5704"/>
                  <a:pt x="940" y="5726"/>
                </a:cubicBezTo>
                <a:cubicBezTo>
                  <a:pt x="844" y="5782"/>
                  <a:pt x="782" y="5940"/>
                  <a:pt x="858" y="6039"/>
                </a:cubicBezTo>
                <a:cubicBezTo>
                  <a:pt x="1303" y="6617"/>
                  <a:pt x="1914" y="7043"/>
                  <a:pt x="2590" y="7280"/>
                </a:cubicBezTo>
                <a:cubicBezTo>
                  <a:pt x="2080" y="7930"/>
                  <a:pt x="1262" y="8301"/>
                  <a:pt x="442" y="8301"/>
                </a:cubicBezTo>
                <a:cubicBezTo>
                  <a:pt x="371" y="8301"/>
                  <a:pt x="300" y="8298"/>
                  <a:pt x="230" y="8292"/>
                </a:cubicBezTo>
                <a:cubicBezTo>
                  <a:pt x="225" y="8292"/>
                  <a:pt x="220" y="8292"/>
                  <a:pt x="216" y="8292"/>
                </a:cubicBezTo>
                <a:cubicBezTo>
                  <a:pt x="98" y="8292"/>
                  <a:pt x="0" y="8409"/>
                  <a:pt x="0" y="8521"/>
                </a:cubicBezTo>
                <a:cubicBezTo>
                  <a:pt x="0" y="8653"/>
                  <a:pt x="106" y="8740"/>
                  <a:pt x="230" y="8750"/>
                </a:cubicBezTo>
                <a:cubicBezTo>
                  <a:pt x="309" y="8756"/>
                  <a:pt x="388" y="8759"/>
                  <a:pt x="467" y="8759"/>
                </a:cubicBezTo>
                <a:cubicBezTo>
                  <a:pt x="1458" y="8759"/>
                  <a:pt x="2409" y="8271"/>
                  <a:pt x="3010" y="7482"/>
                </a:cubicBezTo>
                <a:cubicBezTo>
                  <a:pt x="3027" y="7460"/>
                  <a:pt x="3037" y="7433"/>
                  <a:pt x="3040" y="7406"/>
                </a:cubicBezTo>
                <a:cubicBezTo>
                  <a:pt x="3187" y="7438"/>
                  <a:pt x="3336" y="7461"/>
                  <a:pt x="3487" y="7475"/>
                </a:cubicBezTo>
                <a:lnTo>
                  <a:pt x="3487" y="7479"/>
                </a:lnTo>
                <a:cubicBezTo>
                  <a:pt x="4114" y="7540"/>
                  <a:pt x="4472" y="8123"/>
                  <a:pt x="4472" y="8123"/>
                </a:cubicBezTo>
                <a:lnTo>
                  <a:pt x="4472" y="8121"/>
                </a:lnTo>
                <a:cubicBezTo>
                  <a:pt x="4641" y="8387"/>
                  <a:pt x="4849" y="8626"/>
                  <a:pt x="5091" y="8830"/>
                </a:cubicBezTo>
                <a:cubicBezTo>
                  <a:pt x="5171" y="8963"/>
                  <a:pt x="5238" y="9097"/>
                  <a:pt x="5158" y="9235"/>
                </a:cubicBezTo>
                <a:cubicBezTo>
                  <a:pt x="5152" y="9246"/>
                  <a:pt x="5146" y="9257"/>
                  <a:pt x="5141" y="9269"/>
                </a:cubicBezTo>
                <a:cubicBezTo>
                  <a:pt x="4568" y="9934"/>
                  <a:pt x="3728" y="10299"/>
                  <a:pt x="2867" y="10299"/>
                </a:cubicBezTo>
                <a:cubicBezTo>
                  <a:pt x="2553" y="10299"/>
                  <a:pt x="2236" y="10251"/>
                  <a:pt x="1928" y="10150"/>
                </a:cubicBezTo>
                <a:cubicBezTo>
                  <a:pt x="1902" y="10142"/>
                  <a:pt x="1878" y="10138"/>
                  <a:pt x="1855" y="10138"/>
                </a:cubicBezTo>
                <a:cubicBezTo>
                  <a:pt x="1629" y="10138"/>
                  <a:pt x="1554" y="10509"/>
                  <a:pt x="1806" y="10591"/>
                </a:cubicBezTo>
                <a:cubicBezTo>
                  <a:pt x="2155" y="10705"/>
                  <a:pt x="2523" y="10763"/>
                  <a:pt x="2892" y="10763"/>
                </a:cubicBezTo>
                <a:cubicBezTo>
                  <a:pt x="3301" y="10763"/>
                  <a:pt x="3709" y="10692"/>
                  <a:pt x="4091" y="10546"/>
                </a:cubicBezTo>
                <a:cubicBezTo>
                  <a:pt x="4118" y="10535"/>
                  <a:pt x="4144" y="10522"/>
                  <a:pt x="4171" y="10511"/>
                </a:cubicBezTo>
                <a:lnTo>
                  <a:pt x="4171" y="10511"/>
                </a:lnTo>
                <a:cubicBezTo>
                  <a:pt x="4350" y="11261"/>
                  <a:pt x="4179" y="12055"/>
                  <a:pt x="3721" y="12676"/>
                </a:cubicBezTo>
                <a:cubicBezTo>
                  <a:pt x="3648" y="12776"/>
                  <a:pt x="3705" y="12931"/>
                  <a:pt x="3803" y="12989"/>
                </a:cubicBezTo>
                <a:cubicBezTo>
                  <a:pt x="3840" y="13010"/>
                  <a:pt x="3877" y="13020"/>
                  <a:pt x="3914" y="13020"/>
                </a:cubicBezTo>
                <a:cubicBezTo>
                  <a:pt x="3992" y="13020"/>
                  <a:pt x="4066" y="12975"/>
                  <a:pt x="4117" y="12906"/>
                </a:cubicBezTo>
                <a:cubicBezTo>
                  <a:pt x="4659" y="12172"/>
                  <a:pt x="4833" y="11192"/>
                  <a:pt x="4594" y="10311"/>
                </a:cubicBezTo>
                <a:cubicBezTo>
                  <a:pt x="4594" y="10309"/>
                  <a:pt x="4592" y="10308"/>
                  <a:pt x="4591" y="10305"/>
                </a:cubicBezTo>
                <a:cubicBezTo>
                  <a:pt x="4891" y="10130"/>
                  <a:pt x="5164" y="9913"/>
                  <a:pt x="5401" y="9659"/>
                </a:cubicBezTo>
                <a:cubicBezTo>
                  <a:pt x="5401" y="9662"/>
                  <a:pt x="5402" y="9663"/>
                  <a:pt x="5402" y="9665"/>
                </a:cubicBezTo>
                <a:cubicBezTo>
                  <a:pt x="5492" y="9595"/>
                  <a:pt x="5651" y="9407"/>
                  <a:pt x="5865" y="9308"/>
                </a:cubicBezTo>
                <a:cubicBezTo>
                  <a:pt x="6253" y="9474"/>
                  <a:pt x="6667" y="9557"/>
                  <a:pt x="7081" y="9557"/>
                </a:cubicBezTo>
                <a:cubicBezTo>
                  <a:pt x="7519" y="9557"/>
                  <a:pt x="7958" y="9464"/>
                  <a:pt x="8365" y="9278"/>
                </a:cubicBezTo>
                <a:lnTo>
                  <a:pt x="8365" y="9278"/>
                </a:lnTo>
                <a:lnTo>
                  <a:pt x="8364" y="9281"/>
                </a:lnTo>
                <a:cubicBezTo>
                  <a:pt x="8500" y="9245"/>
                  <a:pt x="8645" y="9215"/>
                  <a:pt x="8784" y="9215"/>
                </a:cubicBezTo>
                <a:cubicBezTo>
                  <a:pt x="8886" y="9215"/>
                  <a:pt x="8986" y="9232"/>
                  <a:pt x="9079" y="9275"/>
                </a:cubicBezTo>
                <a:cubicBezTo>
                  <a:pt x="9186" y="9399"/>
                  <a:pt x="9304" y="9513"/>
                  <a:pt x="9434" y="9615"/>
                </a:cubicBezTo>
                <a:cubicBezTo>
                  <a:pt x="9234" y="10627"/>
                  <a:pt x="9570" y="11717"/>
                  <a:pt x="10325" y="12428"/>
                </a:cubicBezTo>
                <a:cubicBezTo>
                  <a:pt x="10373" y="12473"/>
                  <a:pt x="10426" y="12492"/>
                  <a:pt x="10478" y="12492"/>
                </a:cubicBezTo>
                <a:cubicBezTo>
                  <a:pt x="10657" y="12492"/>
                  <a:pt x="10816" y="12262"/>
                  <a:pt x="10648" y="12104"/>
                </a:cubicBezTo>
                <a:cubicBezTo>
                  <a:pt x="10051" y="11542"/>
                  <a:pt x="9752" y="10703"/>
                  <a:pt x="9850" y="9894"/>
                </a:cubicBezTo>
                <a:lnTo>
                  <a:pt x="9850" y="9894"/>
                </a:lnTo>
                <a:cubicBezTo>
                  <a:pt x="9999" y="9977"/>
                  <a:pt x="10155" y="10049"/>
                  <a:pt x="10315" y="10109"/>
                </a:cubicBezTo>
                <a:cubicBezTo>
                  <a:pt x="10950" y="10353"/>
                  <a:pt x="11638" y="10399"/>
                  <a:pt x="12316" y="10399"/>
                </a:cubicBezTo>
                <a:cubicBezTo>
                  <a:pt x="12484" y="10399"/>
                  <a:pt x="12651" y="10396"/>
                  <a:pt x="12816" y="10393"/>
                </a:cubicBezTo>
                <a:cubicBezTo>
                  <a:pt x="13109" y="10387"/>
                  <a:pt x="13111" y="9935"/>
                  <a:pt x="12822" y="9935"/>
                </a:cubicBezTo>
                <a:cubicBezTo>
                  <a:pt x="12820" y="9935"/>
                  <a:pt x="12818" y="9935"/>
                  <a:pt x="12816" y="9935"/>
                </a:cubicBezTo>
                <a:cubicBezTo>
                  <a:pt x="12651" y="9939"/>
                  <a:pt x="12485" y="9942"/>
                  <a:pt x="12319" y="9942"/>
                </a:cubicBezTo>
                <a:cubicBezTo>
                  <a:pt x="11703" y="9942"/>
                  <a:pt x="11084" y="9901"/>
                  <a:pt x="10501" y="9693"/>
                </a:cubicBezTo>
                <a:cubicBezTo>
                  <a:pt x="10064" y="9536"/>
                  <a:pt x="9659" y="9273"/>
                  <a:pt x="9374" y="8911"/>
                </a:cubicBezTo>
                <a:lnTo>
                  <a:pt x="9374" y="8900"/>
                </a:lnTo>
                <a:cubicBezTo>
                  <a:pt x="9365" y="8690"/>
                  <a:pt x="9478" y="8462"/>
                  <a:pt x="9538" y="8341"/>
                </a:cubicBezTo>
                <a:cubicBezTo>
                  <a:pt x="9866" y="7914"/>
                  <a:pt x="10076" y="7408"/>
                  <a:pt x="10146" y="6874"/>
                </a:cubicBezTo>
                <a:cubicBezTo>
                  <a:pt x="10182" y="6776"/>
                  <a:pt x="10242" y="6639"/>
                  <a:pt x="10325" y="6584"/>
                </a:cubicBezTo>
                <a:cubicBezTo>
                  <a:pt x="10804" y="6609"/>
                  <a:pt x="11268" y="6768"/>
                  <a:pt x="11664" y="7042"/>
                </a:cubicBezTo>
                <a:cubicBezTo>
                  <a:pt x="12160" y="7390"/>
                  <a:pt x="12513" y="7924"/>
                  <a:pt x="12663" y="8508"/>
                </a:cubicBezTo>
                <a:cubicBezTo>
                  <a:pt x="12693" y="8622"/>
                  <a:pt x="12781" y="8671"/>
                  <a:pt x="12871" y="8671"/>
                </a:cubicBezTo>
                <a:cubicBezTo>
                  <a:pt x="13007" y="8671"/>
                  <a:pt x="13149" y="8559"/>
                  <a:pt x="13105" y="8387"/>
                </a:cubicBezTo>
                <a:cubicBezTo>
                  <a:pt x="12956" y="7818"/>
                  <a:pt x="12646" y="7305"/>
                  <a:pt x="12214" y="6908"/>
                </a:cubicBezTo>
                <a:cubicBezTo>
                  <a:pt x="12617" y="6703"/>
                  <a:pt x="13070" y="6592"/>
                  <a:pt x="13524" y="6592"/>
                </a:cubicBezTo>
                <a:cubicBezTo>
                  <a:pt x="13664" y="6592"/>
                  <a:pt x="13805" y="6602"/>
                  <a:pt x="13944" y="6624"/>
                </a:cubicBezTo>
                <a:cubicBezTo>
                  <a:pt x="13961" y="6627"/>
                  <a:pt x="13977" y="6628"/>
                  <a:pt x="13994" y="6628"/>
                </a:cubicBezTo>
                <a:cubicBezTo>
                  <a:pt x="14098" y="6628"/>
                  <a:pt x="14196" y="6576"/>
                  <a:pt x="14225" y="6464"/>
                </a:cubicBezTo>
                <a:cubicBezTo>
                  <a:pt x="14255" y="6354"/>
                  <a:pt x="14188" y="6201"/>
                  <a:pt x="14065" y="6182"/>
                </a:cubicBezTo>
                <a:cubicBezTo>
                  <a:pt x="13884" y="6153"/>
                  <a:pt x="13702" y="6139"/>
                  <a:pt x="13520" y="6139"/>
                </a:cubicBezTo>
                <a:cubicBezTo>
                  <a:pt x="12957" y="6139"/>
                  <a:pt x="12402" y="6276"/>
                  <a:pt x="11900" y="6551"/>
                </a:cubicBezTo>
                <a:cubicBezTo>
                  <a:pt x="11874" y="6566"/>
                  <a:pt x="11852" y="6585"/>
                  <a:pt x="11834" y="6607"/>
                </a:cubicBezTo>
                <a:cubicBezTo>
                  <a:pt x="11411" y="6328"/>
                  <a:pt x="10923" y="6172"/>
                  <a:pt x="10424" y="6135"/>
                </a:cubicBezTo>
                <a:cubicBezTo>
                  <a:pt x="10256" y="6063"/>
                  <a:pt x="10121" y="5967"/>
                  <a:pt x="10112" y="5845"/>
                </a:cubicBezTo>
                <a:cubicBezTo>
                  <a:pt x="10092" y="5748"/>
                  <a:pt x="10068" y="5653"/>
                  <a:pt x="10039" y="5559"/>
                </a:cubicBezTo>
                <a:cubicBezTo>
                  <a:pt x="10210" y="5294"/>
                  <a:pt x="10359" y="4998"/>
                  <a:pt x="10416" y="4855"/>
                </a:cubicBezTo>
                <a:cubicBezTo>
                  <a:pt x="10580" y="4648"/>
                  <a:pt x="10724" y="4425"/>
                  <a:pt x="10844" y="4189"/>
                </a:cubicBezTo>
                <a:cubicBezTo>
                  <a:pt x="10881" y="4210"/>
                  <a:pt x="10922" y="4224"/>
                  <a:pt x="10963" y="4228"/>
                </a:cubicBezTo>
                <a:cubicBezTo>
                  <a:pt x="11124" y="4244"/>
                  <a:pt x="11285" y="4252"/>
                  <a:pt x="11446" y="4252"/>
                </a:cubicBezTo>
                <a:cubicBezTo>
                  <a:pt x="11956" y="4252"/>
                  <a:pt x="12464" y="4170"/>
                  <a:pt x="12951" y="4008"/>
                </a:cubicBezTo>
                <a:cubicBezTo>
                  <a:pt x="13068" y="3970"/>
                  <a:pt x="13144" y="3850"/>
                  <a:pt x="13111" y="3727"/>
                </a:cubicBezTo>
                <a:cubicBezTo>
                  <a:pt x="13084" y="3632"/>
                  <a:pt x="12989" y="3557"/>
                  <a:pt x="12889" y="3557"/>
                </a:cubicBezTo>
                <a:cubicBezTo>
                  <a:pt x="12869" y="3557"/>
                  <a:pt x="12849" y="3560"/>
                  <a:pt x="12829" y="3567"/>
                </a:cubicBezTo>
                <a:cubicBezTo>
                  <a:pt x="12377" y="3718"/>
                  <a:pt x="11905" y="3794"/>
                  <a:pt x="11431" y="3794"/>
                </a:cubicBezTo>
                <a:cubicBezTo>
                  <a:pt x="11296" y="3794"/>
                  <a:pt x="11161" y="3788"/>
                  <a:pt x="11026" y="3775"/>
                </a:cubicBezTo>
                <a:cubicBezTo>
                  <a:pt x="11155" y="3433"/>
                  <a:pt x="11235" y="3073"/>
                  <a:pt x="11264" y="2708"/>
                </a:cubicBezTo>
                <a:cubicBezTo>
                  <a:pt x="11288" y="2381"/>
                  <a:pt x="11269" y="2053"/>
                  <a:pt x="11208" y="1731"/>
                </a:cubicBezTo>
                <a:cubicBezTo>
                  <a:pt x="11188" y="1630"/>
                  <a:pt x="11081" y="1565"/>
                  <a:pt x="10981" y="1565"/>
                </a:cubicBezTo>
                <a:cubicBezTo>
                  <a:pt x="10962" y="1565"/>
                  <a:pt x="10943" y="1567"/>
                  <a:pt x="10925" y="1572"/>
                </a:cubicBezTo>
                <a:cubicBezTo>
                  <a:pt x="10798" y="1607"/>
                  <a:pt x="10743" y="1731"/>
                  <a:pt x="10766" y="1853"/>
                </a:cubicBezTo>
                <a:cubicBezTo>
                  <a:pt x="10934" y="2750"/>
                  <a:pt x="10692" y="3703"/>
                  <a:pt x="10161" y="4441"/>
                </a:cubicBezTo>
                <a:cubicBezTo>
                  <a:pt x="9987" y="4577"/>
                  <a:pt x="9795" y="4663"/>
                  <a:pt x="9599" y="4669"/>
                </a:cubicBezTo>
                <a:cubicBezTo>
                  <a:pt x="9151" y="4040"/>
                  <a:pt x="8484" y="3601"/>
                  <a:pt x="7729" y="3440"/>
                </a:cubicBezTo>
                <a:cubicBezTo>
                  <a:pt x="7464" y="3301"/>
                  <a:pt x="7332" y="3203"/>
                  <a:pt x="7186" y="2872"/>
                </a:cubicBezTo>
                <a:cubicBezTo>
                  <a:pt x="7220" y="2637"/>
                  <a:pt x="7238" y="2401"/>
                  <a:pt x="7240" y="2163"/>
                </a:cubicBezTo>
                <a:cubicBezTo>
                  <a:pt x="7253" y="2152"/>
                  <a:pt x="7264" y="2139"/>
                  <a:pt x="7274" y="2126"/>
                </a:cubicBezTo>
                <a:cubicBezTo>
                  <a:pt x="7677" y="1594"/>
                  <a:pt x="8290" y="1242"/>
                  <a:pt x="8948" y="1126"/>
                </a:cubicBezTo>
                <a:cubicBezTo>
                  <a:pt x="9070" y="1104"/>
                  <a:pt x="9138" y="956"/>
                  <a:pt x="9107" y="844"/>
                </a:cubicBezTo>
                <a:cubicBezTo>
                  <a:pt x="9077" y="734"/>
                  <a:pt x="8983" y="680"/>
                  <a:pt x="8880" y="680"/>
                </a:cubicBezTo>
                <a:cubicBezTo>
                  <a:pt x="8862" y="680"/>
                  <a:pt x="8844" y="681"/>
                  <a:pt x="8826" y="685"/>
                </a:cubicBezTo>
                <a:cubicBezTo>
                  <a:pt x="8212" y="792"/>
                  <a:pt x="7653" y="1093"/>
                  <a:pt x="7211" y="1522"/>
                </a:cubicBezTo>
                <a:cubicBezTo>
                  <a:pt x="7163" y="1058"/>
                  <a:pt x="7054" y="603"/>
                  <a:pt x="6889" y="169"/>
                </a:cubicBezTo>
                <a:cubicBezTo>
                  <a:pt x="6852" y="72"/>
                  <a:pt x="6769" y="1"/>
                  <a:pt x="6668" y="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ED32061-DF63-44D5-937A-A1A005CC5AF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10312" r="4034" b="4551"/>
          <a:stretch/>
        </p:blipFill>
        <p:spPr bwMode="auto">
          <a:xfrm rot="16200000">
            <a:off x="3014754" y="-68329"/>
            <a:ext cx="3133061" cy="594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Google Shape;800;p48">
            <a:extLst>
              <a:ext uri="{FF2B5EF4-FFF2-40B4-BE49-F238E27FC236}">
                <a16:creationId xmlns:a16="http://schemas.microsoft.com/office/drawing/2014/main" id="{8B5224B4-8913-440B-A0CE-E644237E6DD6}"/>
              </a:ext>
            </a:extLst>
          </p:cNvPr>
          <p:cNvSpPr/>
          <p:nvPr/>
        </p:nvSpPr>
        <p:spPr>
          <a:xfrm rot="-1056304">
            <a:off x="8119145" y="4562075"/>
            <a:ext cx="132973" cy="13947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00;p48">
            <a:extLst>
              <a:ext uri="{FF2B5EF4-FFF2-40B4-BE49-F238E27FC236}">
                <a16:creationId xmlns:a16="http://schemas.microsoft.com/office/drawing/2014/main" id="{9F4A1AB6-2767-4F30-BD33-B9020619CEAC}"/>
              </a:ext>
            </a:extLst>
          </p:cNvPr>
          <p:cNvSpPr/>
          <p:nvPr/>
        </p:nvSpPr>
        <p:spPr>
          <a:xfrm rot="-1056304">
            <a:off x="587135" y="1104558"/>
            <a:ext cx="132973" cy="13947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00;p48">
            <a:extLst>
              <a:ext uri="{FF2B5EF4-FFF2-40B4-BE49-F238E27FC236}">
                <a16:creationId xmlns:a16="http://schemas.microsoft.com/office/drawing/2014/main" id="{65690637-6EF0-4B23-B4CA-848C273A089F}"/>
              </a:ext>
            </a:extLst>
          </p:cNvPr>
          <p:cNvSpPr/>
          <p:nvPr/>
        </p:nvSpPr>
        <p:spPr>
          <a:xfrm rot="-1056304">
            <a:off x="1110062" y="4424052"/>
            <a:ext cx="299532" cy="316352"/>
          </a:xfrm>
          <a:custGeom>
            <a:avLst/>
            <a:gdLst/>
            <a:ahLst/>
            <a:cxnLst/>
            <a:rect l="l" t="t" r="r" b="b"/>
            <a:pathLst>
              <a:path w="2844" h="2844" extrusionOk="0">
                <a:moveTo>
                  <a:pt x="1412" y="1"/>
                </a:moveTo>
                <a:lnTo>
                  <a:pt x="1133" y="855"/>
                </a:lnTo>
                <a:lnTo>
                  <a:pt x="279" y="576"/>
                </a:lnTo>
                <a:lnTo>
                  <a:pt x="0" y="1432"/>
                </a:lnTo>
                <a:lnTo>
                  <a:pt x="856" y="1710"/>
                </a:lnTo>
                <a:lnTo>
                  <a:pt x="577" y="2565"/>
                </a:lnTo>
                <a:lnTo>
                  <a:pt x="1431" y="2843"/>
                </a:lnTo>
                <a:lnTo>
                  <a:pt x="1710" y="1989"/>
                </a:lnTo>
                <a:lnTo>
                  <a:pt x="2566" y="2268"/>
                </a:lnTo>
                <a:lnTo>
                  <a:pt x="2843" y="1412"/>
                </a:lnTo>
                <a:lnTo>
                  <a:pt x="1989" y="1134"/>
                </a:lnTo>
                <a:lnTo>
                  <a:pt x="2267" y="279"/>
                </a:lnTo>
                <a:lnTo>
                  <a:pt x="1412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478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ultiple Sclerosis Day in Spain by Slidesgo">
  <a:themeElements>
    <a:clrScheme name="Simple Light">
      <a:dk1>
        <a:srgbClr val="F88505"/>
      </a:dk1>
      <a:lt1>
        <a:srgbClr val="ECECEC"/>
      </a:lt1>
      <a:dk2>
        <a:srgbClr val="723500"/>
      </a:dk2>
      <a:lt2>
        <a:srgbClr val="696342"/>
      </a:lt2>
      <a:accent1>
        <a:srgbClr val="CFBE83"/>
      </a:accent1>
      <a:accent2>
        <a:srgbClr val="1A2E35"/>
      </a:accent2>
      <a:accent3>
        <a:srgbClr val="375A64"/>
      </a:accent3>
      <a:accent4>
        <a:srgbClr val="D54418"/>
      </a:accent4>
      <a:accent5>
        <a:srgbClr val="ED5343"/>
      </a:accent5>
      <a:accent6>
        <a:srgbClr val="FFFFFF"/>
      </a:accent6>
      <a:hlink>
        <a:srgbClr val="F88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Bildschirmpräsentation (16:9)</PresentationFormat>
  <Paragraphs>132</Paragraphs>
  <Slides>21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Merriweather</vt:lpstr>
      <vt:lpstr>Calistoga</vt:lpstr>
      <vt:lpstr>Bebas Neue</vt:lpstr>
      <vt:lpstr>Arial</vt:lpstr>
      <vt:lpstr>Nunito Light</vt:lpstr>
      <vt:lpstr>Manrope Light</vt:lpstr>
      <vt:lpstr>Manrope</vt:lpstr>
      <vt:lpstr>PT Sans</vt:lpstr>
      <vt:lpstr>Wingdings</vt:lpstr>
      <vt:lpstr>Multiple Sclerosis Day in Spain by Slidesgo</vt:lpstr>
      <vt:lpstr>Wieso wird Multiple Sklerose als die Krankheit mit 1000 Gesichtern bezeichnet?</vt:lpstr>
      <vt:lpstr>Gliederung</vt:lpstr>
      <vt:lpstr>Was ist Multiple Sklerose?</vt:lpstr>
      <vt:lpstr>MS-Erster Überblick</vt:lpstr>
      <vt:lpstr>Was passiert im Körper?</vt:lpstr>
      <vt:lpstr>Was ist betroffen?</vt:lpstr>
      <vt:lpstr>Eine gesunde Nervenzelle</vt:lpstr>
      <vt:lpstr>Eine gesunde Nervenzelle</vt:lpstr>
      <vt:lpstr>Eine angegriffene Nervenzelle</vt:lpstr>
      <vt:lpstr>Autoimmunkrankheit: Fatale Folgen</vt:lpstr>
      <vt:lpstr>Verschiedene Symptome </vt:lpstr>
      <vt:lpstr>Symptome bei Zerstörung motorischer &amp; sensorischer Nerven: </vt:lpstr>
      <vt:lpstr>Die „unsichtbaren“ Symptome</vt:lpstr>
      <vt:lpstr>Die Verschiedenen Krankheitsverläufe  </vt:lpstr>
      <vt:lpstr>Was ist ein Schub?</vt:lpstr>
      <vt:lpstr>60-80 %</vt:lpstr>
      <vt:lpstr>Mögliche Ursachen</vt:lpstr>
      <vt:lpstr>Mögliche Ursachen</vt:lpstr>
      <vt:lpstr>Fazit</vt:lpstr>
      <vt:lpstr>Fazit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Sklerose</dc:title>
  <dc:creator>Medion</dc:creator>
  <cp:lastModifiedBy>Etzel, Sabine</cp:lastModifiedBy>
  <cp:revision>127</cp:revision>
  <dcterms:modified xsi:type="dcterms:W3CDTF">2023-01-19T06:47:07Z</dcterms:modified>
</cp:coreProperties>
</file>