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4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4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23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92EAE-638D-4DC1-B2EC-F87C4B6139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6825569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8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5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0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6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4/23/2021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Dobra prezentacja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611035" y="3996267"/>
            <a:ext cx="3891987" cy="1388534"/>
          </a:xfrm>
        </p:spPr>
        <p:txBody>
          <a:bodyPr/>
          <a:lstStyle/>
          <a:p>
            <a:r>
              <a:rPr lang="pl-PL" dirty="0" smtClean="0"/>
              <a:t>Wybrane zasady dobrych praktyk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60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2192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pl-PL" altLang="pl-PL" dirty="0"/>
              <a:t>Pomoce audiowizualne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95600" y="2132856"/>
            <a:ext cx="5410200" cy="3657600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Widoczne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Słyszane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Dokładne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Odpowiednie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Przejrzyste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/>
              <a:t>Skuteczne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362200" y="1500187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800" b="1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 pomoce audiowizualne powinny być:</a:t>
            </a:r>
          </a:p>
        </p:txBody>
      </p:sp>
    </p:spTree>
    <p:extLst>
      <p:ext uri="{BB962C8B-B14F-4D97-AF65-F5344CB8AC3E}">
        <p14:creationId xmlns:p14="http://schemas.microsoft.com/office/powerpoint/2010/main" val="183895626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25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2" grpId="0" build="p" autoUpdateAnimBg="0" advAuto="0"/>
      <p:bldP spid="307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2711624" y="1340768"/>
            <a:ext cx="6264696" cy="4536504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162800" cy="914400"/>
          </a:xfrm>
        </p:spPr>
        <p:txBody>
          <a:bodyPr>
            <a:normAutofit/>
          </a:bodyPr>
          <a:lstStyle/>
          <a:p>
            <a:r>
              <a:rPr lang="pl-PL" altLang="pl-PL" dirty="0"/>
              <a:t>Przygotowanie slajdów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9696" y="2304492"/>
            <a:ext cx="5184576" cy="3011016"/>
          </a:xfrm>
        </p:spPr>
        <p:txBody>
          <a:bodyPr>
            <a:noAutofit/>
          </a:bodyPr>
          <a:lstStyle/>
          <a:p>
            <a:pPr eaLnBrk="1" hangingPunct="1">
              <a:buFont typeface="Monotype Sorts" pitchFamily="2" charset="2"/>
              <a:buNone/>
            </a:pP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</a:rPr>
              <a:t>j</a:t>
            </a: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eden slajd, </a:t>
            </a:r>
            <a:endParaRPr lang="pl-PL" altLang="pl-PL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jedna my</a:t>
            </a: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</a:rPr>
              <a:t>ś</a:t>
            </a: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l, </a:t>
            </a:r>
            <a:endParaRPr lang="pl-PL" altLang="pl-PL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pl-PL" altLang="pl-PL" sz="60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jedna minuta.</a:t>
            </a:r>
            <a:r>
              <a:rPr lang="pl-PL" altLang="pl-PL" sz="6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53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753600" y="6553200"/>
            <a:ext cx="76200" cy="3048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753600" y="6477000"/>
            <a:ext cx="76200" cy="762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427367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nimBg="1"/>
      <p:bldP spid="32770" grpId="0" autoUpdateAnimBg="0"/>
      <p:bldP spid="32771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162800" cy="914400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Arial" panose="020B0604020202020204" pitchFamily="34" charset="0"/>
              </a:rPr>
              <a:t>Przygotowanie slajdów</a:t>
            </a:r>
            <a:r>
              <a:rPr lang="pl-PL" altLang="pl-PL" b="1" dirty="0" smtClean="0"/>
              <a:t> </a:t>
            </a:r>
          </a:p>
        </p:txBody>
      </p:sp>
      <p:sp>
        <p:nvSpPr>
          <p:cNvPr id="2253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753600" y="6553200"/>
            <a:ext cx="76200" cy="3048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2534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753600" y="6477000"/>
            <a:ext cx="76200" cy="762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738491" y="1534798"/>
            <a:ext cx="5486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600" dirty="0">
                <a:latin typeface="+mn-lt"/>
              </a:rPr>
              <a:t>Unikaj niepotrzebnych elementów 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738492" y="3605525"/>
            <a:ext cx="60532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600" dirty="0">
                <a:latin typeface="+mn-lt"/>
              </a:rPr>
              <a:t>Używaj czcionki </a:t>
            </a:r>
            <a:r>
              <a:rPr lang="pl-PL" altLang="pl-PL" sz="2600" dirty="0" err="1">
                <a:latin typeface="+mn-lt"/>
              </a:rPr>
              <a:t>bezszeryfowej</a:t>
            </a:r>
            <a:r>
              <a:rPr lang="pl-PL" altLang="pl-PL" sz="2600" dirty="0">
                <a:latin typeface="+mn-lt"/>
              </a:rPr>
              <a:t> w </a:t>
            </a:r>
            <a:r>
              <a:rPr lang="pl-PL" altLang="pl-PL" sz="4000" dirty="0">
                <a:latin typeface="+mn-lt"/>
              </a:rPr>
              <a:t>dwóch</a:t>
            </a:r>
            <a:r>
              <a:rPr lang="pl-PL" altLang="pl-PL" sz="2600" dirty="0">
                <a:latin typeface="+mn-lt"/>
              </a:rPr>
              <a:t> wielkościach 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3700391" y="5005318"/>
            <a:ext cx="56388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600" dirty="0">
                <a:latin typeface="+mn-lt"/>
              </a:rPr>
              <a:t>Do wyróżnień w tekście zastosuj </a:t>
            </a:r>
            <a:r>
              <a:rPr lang="pl-PL" altLang="pl-PL" sz="2600" dirty="0">
                <a:solidFill>
                  <a:srgbClr val="CC0000"/>
                </a:solidFill>
                <a:latin typeface="+mn-lt"/>
              </a:rPr>
              <a:t>kolory</a:t>
            </a:r>
            <a:r>
              <a:rPr lang="pl-PL" altLang="pl-PL" sz="2600" dirty="0">
                <a:solidFill>
                  <a:srgbClr val="FF0000"/>
                </a:solidFill>
                <a:latin typeface="+mn-lt"/>
              </a:rPr>
              <a:t> </a:t>
            </a:r>
            <a:br>
              <a:rPr lang="pl-PL" altLang="pl-PL" sz="2600" dirty="0">
                <a:solidFill>
                  <a:srgbClr val="FF0000"/>
                </a:solidFill>
                <a:latin typeface="+mn-lt"/>
              </a:rPr>
            </a:br>
            <a:r>
              <a:rPr lang="pl-PL" altLang="pl-PL" sz="2600" dirty="0">
                <a:latin typeface="+mn-lt"/>
              </a:rPr>
              <a:t>a nie </a:t>
            </a:r>
            <a:r>
              <a:rPr lang="pl-PL" altLang="pl-PL" sz="2600" cap="all" dirty="0">
                <a:latin typeface="+mn-lt"/>
              </a:rPr>
              <a:t>wersaliki</a:t>
            </a:r>
            <a:r>
              <a:rPr lang="pl-PL" altLang="pl-PL" sz="2600" dirty="0">
                <a:latin typeface="+mn-lt"/>
              </a:rPr>
              <a:t> czy </a:t>
            </a:r>
            <a:r>
              <a:rPr lang="pl-PL" altLang="pl-PL" sz="2600" i="1" dirty="0">
                <a:latin typeface="+mn-lt"/>
              </a:rPr>
              <a:t>pochylenie</a:t>
            </a:r>
            <a:r>
              <a:rPr lang="pl-PL" altLang="pl-PL" sz="2600" dirty="0">
                <a:latin typeface="+mn-lt"/>
              </a:rPr>
              <a:t> 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713384" y="2591994"/>
            <a:ext cx="5867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600" dirty="0">
                <a:latin typeface="+mn-lt"/>
              </a:rPr>
              <a:t>Tekst wyrównuj do lewego marginesu 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550459" y="1803430"/>
            <a:ext cx="914400" cy="0"/>
          </a:xfrm>
          <a:prstGeom prst="line">
            <a:avLst/>
          </a:prstGeom>
          <a:noFill/>
          <a:ln w="1111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2550459" y="2847179"/>
            <a:ext cx="914400" cy="0"/>
          </a:xfrm>
          <a:prstGeom prst="line">
            <a:avLst/>
          </a:prstGeom>
          <a:noFill/>
          <a:ln w="1111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2590800" y="3933056"/>
            <a:ext cx="914400" cy="0"/>
          </a:xfrm>
          <a:prstGeom prst="line">
            <a:avLst/>
          </a:prstGeom>
          <a:noFill/>
          <a:ln w="1111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590800" y="5451594"/>
            <a:ext cx="914400" cy="0"/>
          </a:xfrm>
          <a:prstGeom prst="line">
            <a:avLst/>
          </a:prstGeom>
          <a:noFill/>
          <a:ln w="111125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69168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84" grpId="0" autoUpdateAnimBg="0"/>
      <p:bldP spid="32785" grpId="0" autoUpdateAnimBg="0"/>
      <p:bldP spid="32786" grpId="0" autoUpdateAnimBg="0"/>
      <p:bldP spid="32787" grpId="0" autoUpdateAnimBg="0"/>
      <p:bldP spid="32789" grpId="0" animBg="1"/>
      <p:bldP spid="32790" grpId="0" animBg="1"/>
      <p:bldP spid="32791" grpId="0" animBg="1"/>
      <p:bldP spid="327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484311" y="685800"/>
            <a:ext cx="10018713" cy="1048871"/>
          </a:xfrm>
        </p:spPr>
        <p:txBody>
          <a:bodyPr anchor="b">
            <a:normAutofit/>
          </a:bodyPr>
          <a:lstStyle/>
          <a:p>
            <a:pPr eaLnBrk="1" hangingPunct="1"/>
            <a:r>
              <a:rPr lang="pl-PL" altLang="pl-PL" sz="6000" dirty="0" smtClean="0"/>
              <a:t>Pytanie</a:t>
            </a:r>
            <a:endParaRPr lang="pl-PL" altLang="pl-PL" sz="60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484310" y="2666999"/>
            <a:ext cx="10018713" cy="3155577"/>
          </a:xfrm>
        </p:spPr>
        <p:txBody>
          <a:bodyPr anchor="t"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pl-PL" altLang="pl-PL" sz="2600" dirty="0" smtClean="0"/>
              <a:t>Do którego marginesu należy wyrównywać tekst w prezentacji?</a:t>
            </a:r>
            <a:endParaRPr lang="pl-PL" altLang="pl-PL" sz="2600" dirty="0"/>
          </a:p>
        </p:txBody>
      </p:sp>
    </p:spTree>
    <p:extLst>
      <p:ext uri="{BB962C8B-B14F-4D97-AF65-F5344CB8AC3E}">
        <p14:creationId xmlns:p14="http://schemas.microsoft.com/office/powerpoint/2010/main" val="84546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2" grpId="0" build="p" autoUpdateAnimBg="0" advAuto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63</Words>
  <Application>Microsoft Office PowerPoint</Application>
  <PresentationFormat>Panoramiczny</PresentationFormat>
  <Paragraphs>21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Monotype Sorts</vt:lpstr>
      <vt:lpstr>Times New Roman</vt:lpstr>
      <vt:lpstr>Motyw pakietu Office</vt:lpstr>
      <vt:lpstr>Dobra prezentacja</vt:lpstr>
      <vt:lpstr>Pomoce audiowizualne</vt:lpstr>
      <vt:lpstr>Przygotowanie slajdów </vt:lpstr>
      <vt:lpstr>Przygotowanie slajdów </vt:lpstr>
      <vt:lpstr>Pytanie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Dobra prezentacja</dc:title>
  <dc:creator>Beata Rutkowska</dc:creator>
  <cp:lastModifiedBy>agata.regiewicz</cp:lastModifiedBy>
  <cp:revision>5</cp:revision>
  <dcterms:created xsi:type="dcterms:W3CDTF">2016-05-28T12:17:05Z</dcterms:created>
  <dcterms:modified xsi:type="dcterms:W3CDTF">2021-04-23T10:05:38Z</dcterms:modified>
</cp:coreProperties>
</file>