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653588" cy="68770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C94-F004-4C87-B839-92A51305D44C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BA2C-9FBE-4D12-8EE1-0FECAFD6C0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960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0C94-F004-4C87-B839-92A51305D44C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BA2C-9FBE-4D12-8EE1-0FECAFD6C0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33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mtClean="0"/>
              <a:t>Výmena tepla medzi horúcou a studenou vodou</a:t>
            </a:r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9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4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mtClean="0"/>
              <a:t>Záver:</a:t>
            </a:r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" name="Obrázo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2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Prezentácia na obrazovke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Výmena tepla medzi horúcou a studenou vodou</vt:lpstr>
      <vt:lpstr>Prezentácia programu PowerPoint</vt:lpstr>
      <vt:lpstr>Záver: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Výmena tepla medzi horúcou a studenou vodou</dc:title>
  <dc:creator>Ucitel</dc:creator>
  <cp:lastModifiedBy>Ucitel</cp:lastModifiedBy>
  <cp:revision>1</cp:revision>
  <dcterms:created xsi:type="dcterms:W3CDTF">2017-01-18T10:54:17Z</dcterms:created>
  <dcterms:modified xsi:type="dcterms:W3CDTF">2017-01-18T10:54:17Z</dcterms:modified>
</cp:coreProperties>
</file>